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C34C68-B167-4CF8-9F40-302EACCE27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E5E506F5-6B89-4C71-8C60-B60E1B0A0A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Had to scrap most of our language design from fp1</a:t>
          </a:r>
        </a:p>
      </dgm:t>
    </dgm:pt>
    <dgm:pt modelId="{B8388E2D-DAC9-4FDF-985C-C4CFC9AB6D6F}" type="parTrans" cxnId="{F3D2075D-27A5-4A23-B042-CE0B88733E2F}">
      <dgm:prSet/>
      <dgm:spPr/>
      <dgm:t>
        <a:bodyPr/>
        <a:lstStyle/>
        <a:p>
          <a:endParaRPr lang="en-US"/>
        </a:p>
      </dgm:t>
    </dgm:pt>
    <dgm:pt modelId="{1FBA0800-A8FE-4015-9FD7-E62CE7B92AA1}" type="sibTrans" cxnId="{F3D2075D-27A5-4A23-B042-CE0B88733E2F}">
      <dgm:prSet/>
      <dgm:spPr/>
      <dgm:t>
        <a:bodyPr/>
        <a:lstStyle/>
        <a:p>
          <a:endParaRPr lang="en-US"/>
        </a:p>
      </dgm:t>
    </dgm:pt>
    <dgm:pt modelId="{CE2B32A3-A572-4BEC-9A53-50E88C7C56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Very similar to MIPS single-cycle</a:t>
          </a:r>
        </a:p>
      </dgm:t>
    </dgm:pt>
    <dgm:pt modelId="{756BC3E3-15B4-43D1-8B44-0A76C1C39566}" type="parTrans" cxnId="{6B7375E1-4B16-4AB1-A547-CA9A20BAD4F0}">
      <dgm:prSet/>
      <dgm:spPr/>
      <dgm:t>
        <a:bodyPr/>
        <a:lstStyle/>
        <a:p>
          <a:endParaRPr lang="en-US"/>
        </a:p>
      </dgm:t>
    </dgm:pt>
    <dgm:pt modelId="{D72C3F06-7C44-4450-9266-93B23B1B4F1A}" type="sibTrans" cxnId="{6B7375E1-4B16-4AB1-A547-CA9A20BAD4F0}">
      <dgm:prSet/>
      <dgm:spPr/>
      <dgm:t>
        <a:bodyPr/>
        <a:lstStyle/>
        <a:p>
          <a:endParaRPr lang="en-US"/>
        </a:p>
      </dgm:t>
    </dgm:pt>
    <dgm:pt modelId="{23ABAEFD-49B1-4C44-8BFA-3516B90AF1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Interesting piece:</a:t>
          </a:r>
        </a:p>
      </dgm:t>
    </dgm:pt>
    <dgm:pt modelId="{05E5DE23-AF09-46F7-B81C-C89451850D00}" type="parTrans" cxnId="{3087F098-2CC9-49AD-BD50-76A489B89211}">
      <dgm:prSet/>
      <dgm:spPr/>
      <dgm:t>
        <a:bodyPr/>
        <a:lstStyle/>
        <a:p>
          <a:endParaRPr lang="en-US"/>
        </a:p>
      </dgm:t>
    </dgm:pt>
    <dgm:pt modelId="{0DC26E01-0603-4B58-9997-52C311925233}" type="sibTrans" cxnId="{3087F098-2CC9-49AD-BD50-76A489B89211}">
      <dgm:prSet/>
      <dgm:spPr/>
      <dgm:t>
        <a:bodyPr/>
        <a:lstStyle/>
        <a:p>
          <a:endParaRPr lang="en-US"/>
        </a:p>
      </dgm:t>
    </dgm:pt>
    <dgm:pt modelId="{1989E208-4330-4C95-ABA3-A03ED28C54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data memory! (Theoretical design)</a:t>
          </a:r>
        </a:p>
      </dgm:t>
    </dgm:pt>
    <dgm:pt modelId="{109769B5-6B60-42C8-B185-134469DB4CEA}" type="parTrans" cxnId="{C39D9704-74C9-4438-B212-5813C1B61DA3}">
      <dgm:prSet/>
      <dgm:spPr/>
      <dgm:t>
        <a:bodyPr/>
        <a:lstStyle/>
        <a:p>
          <a:endParaRPr lang="en-US"/>
        </a:p>
      </dgm:t>
    </dgm:pt>
    <dgm:pt modelId="{CB516A4C-A092-49B0-BB98-DD58D7BDCCF6}" type="sibTrans" cxnId="{C39D9704-74C9-4438-B212-5813C1B61DA3}">
      <dgm:prSet/>
      <dgm:spPr/>
      <dgm:t>
        <a:bodyPr/>
        <a:lstStyle/>
        <a:p>
          <a:endParaRPr lang="en-US"/>
        </a:p>
      </dgm:t>
    </dgm:pt>
    <dgm:pt modelId="{FF97961C-3292-4AA2-9603-19D8EF8545F3}" type="pres">
      <dgm:prSet presAssocID="{F4C34C68-B167-4CF8-9F40-302EACCE2782}" presName="root" presStyleCnt="0">
        <dgm:presLayoutVars>
          <dgm:dir/>
          <dgm:resizeHandles val="exact"/>
        </dgm:presLayoutVars>
      </dgm:prSet>
      <dgm:spPr/>
    </dgm:pt>
    <dgm:pt modelId="{23E7A224-1D10-47EE-9B12-5242848431EB}" type="pres">
      <dgm:prSet presAssocID="{E5E506F5-6B89-4C71-8C60-B60E1B0A0A3D}" presName="compNode" presStyleCnt="0"/>
      <dgm:spPr/>
    </dgm:pt>
    <dgm:pt modelId="{6FEE4926-131E-4419-A515-37756B2C7DF0}" type="pres">
      <dgm:prSet presAssocID="{E5E506F5-6B89-4C71-8C60-B60E1B0A0A3D}" presName="bgRect" presStyleLbl="bgShp" presStyleIdx="0" presStyleCnt="3"/>
      <dgm:spPr/>
    </dgm:pt>
    <dgm:pt modelId="{C90FC4BF-248B-4BD7-A782-81F4C7D53133}" type="pres">
      <dgm:prSet presAssocID="{E5E506F5-6B89-4C71-8C60-B60E1B0A0A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DA4DE450-7BB0-4066-99D4-DB1BA38A20CE}" type="pres">
      <dgm:prSet presAssocID="{E5E506F5-6B89-4C71-8C60-B60E1B0A0A3D}" presName="spaceRect" presStyleCnt="0"/>
      <dgm:spPr/>
    </dgm:pt>
    <dgm:pt modelId="{D97B882F-EA98-4F8D-A325-5A67E2B766AE}" type="pres">
      <dgm:prSet presAssocID="{E5E506F5-6B89-4C71-8C60-B60E1B0A0A3D}" presName="parTx" presStyleLbl="revTx" presStyleIdx="0" presStyleCnt="4">
        <dgm:presLayoutVars>
          <dgm:chMax val="0"/>
          <dgm:chPref val="0"/>
        </dgm:presLayoutVars>
      </dgm:prSet>
      <dgm:spPr/>
    </dgm:pt>
    <dgm:pt modelId="{775BBD8D-4579-49BA-87C7-D260AFFD8D4C}" type="pres">
      <dgm:prSet presAssocID="{1FBA0800-A8FE-4015-9FD7-E62CE7B92AA1}" presName="sibTrans" presStyleCnt="0"/>
      <dgm:spPr/>
    </dgm:pt>
    <dgm:pt modelId="{8986B106-CD1C-42F2-B0D1-38EC975AE37D}" type="pres">
      <dgm:prSet presAssocID="{CE2B32A3-A572-4BEC-9A53-50E88C7C56A8}" presName="compNode" presStyleCnt="0"/>
      <dgm:spPr/>
    </dgm:pt>
    <dgm:pt modelId="{9528D60E-B37C-41EA-8AA4-288628299107}" type="pres">
      <dgm:prSet presAssocID="{CE2B32A3-A572-4BEC-9A53-50E88C7C56A8}" presName="bgRect" presStyleLbl="bgShp" presStyleIdx="1" presStyleCnt="3"/>
      <dgm:spPr/>
    </dgm:pt>
    <dgm:pt modelId="{0511AD8E-A371-4217-93F1-046CB42AAD22}" type="pres">
      <dgm:prSet presAssocID="{CE2B32A3-A572-4BEC-9A53-50E88C7C56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96C8324-2D2C-47F2-837D-FB4FE1F3F90C}" type="pres">
      <dgm:prSet presAssocID="{CE2B32A3-A572-4BEC-9A53-50E88C7C56A8}" presName="spaceRect" presStyleCnt="0"/>
      <dgm:spPr/>
    </dgm:pt>
    <dgm:pt modelId="{D3E40ABC-26A1-47A6-B177-F6EB24D760D7}" type="pres">
      <dgm:prSet presAssocID="{CE2B32A3-A572-4BEC-9A53-50E88C7C56A8}" presName="parTx" presStyleLbl="revTx" presStyleIdx="1" presStyleCnt="4">
        <dgm:presLayoutVars>
          <dgm:chMax val="0"/>
          <dgm:chPref val="0"/>
        </dgm:presLayoutVars>
      </dgm:prSet>
      <dgm:spPr/>
    </dgm:pt>
    <dgm:pt modelId="{7F843687-ABB2-48C1-8A91-9A7ED4417D8D}" type="pres">
      <dgm:prSet presAssocID="{D72C3F06-7C44-4450-9266-93B23B1B4F1A}" presName="sibTrans" presStyleCnt="0"/>
      <dgm:spPr/>
    </dgm:pt>
    <dgm:pt modelId="{541B0217-A537-40A8-AABF-7324C65DAC81}" type="pres">
      <dgm:prSet presAssocID="{23ABAEFD-49B1-4C44-8BFA-3516B90AF19C}" presName="compNode" presStyleCnt="0"/>
      <dgm:spPr/>
    </dgm:pt>
    <dgm:pt modelId="{9C73BD55-F60A-47C8-A54E-650ED19C399D}" type="pres">
      <dgm:prSet presAssocID="{23ABAEFD-49B1-4C44-8BFA-3516B90AF19C}" presName="bgRect" presStyleLbl="bgShp" presStyleIdx="2" presStyleCnt="3"/>
      <dgm:spPr/>
    </dgm:pt>
    <dgm:pt modelId="{1657B4B6-86A5-4593-B784-C1A4AD65EDEB}" type="pres">
      <dgm:prSet presAssocID="{23ABAEFD-49B1-4C44-8BFA-3516B90AF1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235437-8FE2-4287-AA5B-A208CB70ED4F}" type="pres">
      <dgm:prSet presAssocID="{23ABAEFD-49B1-4C44-8BFA-3516B90AF19C}" presName="spaceRect" presStyleCnt="0"/>
      <dgm:spPr/>
    </dgm:pt>
    <dgm:pt modelId="{47E1227E-9CBB-4472-A8A2-6D1D70716962}" type="pres">
      <dgm:prSet presAssocID="{23ABAEFD-49B1-4C44-8BFA-3516B90AF19C}" presName="parTx" presStyleLbl="revTx" presStyleIdx="2" presStyleCnt="4">
        <dgm:presLayoutVars>
          <dgm:chMax val="0"/>
          <dgm:chPref val="0"/>
        </dgm:presLayoutVars>
      </dgm:prSet>
      <dgm:spPr/>
    </dgm:pt>
    <dgm:pt modelId="{8B0A637C-698D-4FC5-B6BE-E4EF5C821E91}" type="pres">
      <dgm:prSet presAssocID="{23ABAEFD-49B1-4C44-8BFA-3516B90AF19C}" presName="desTx" presStyleLbl="revTx" presStyleIdx="3" presStyleCnt="4">
        <dgm:presLayoutVars/>
      </dgm:prSet>
      <dgm:spPr/>
    </dgm:pt>
  </dgm:ptLst>
  <dgm:cxnLst>
    <dgm:cxn modelId="{C39D9704-74C9-4438-B212-5813C1B61DA3}" srcId="{23ABAEFD-49B1-4C44-8BFA-3516B90AF19C}" destId="{1989E208-4330-4C95-ABA3-A03ED28C541B}" srcOrd="0" destOrd="0" parTransId="{109769B5-6B60-42C8-B185-134469DB4CEA}" sibTransId="{CB516A4C-A092-49B0-BB98-DD58D7BDCCF6}"/>
    <dgm:cxn modelId="{F72B5C0B-7C7C-4D18-A739-D714E2217BAB}" type="presOf" srcId="{1989E208-4330-4C95-ABA3-A03ED28C541B}" destId="{8B0A637C-698D-4FC5-B6BE-E4EF5C821E91}" srcOrd="0" destOrd="0" presId="urn:microsoft.com/office/officeart/2018/2/layout/IconVerticalSolidList"/>
    <dgm:cxn modelId="{A6491B3F-3AF6-4B7A-A2A2-A0AB2CEFF076}" type="presOf" srcId="{23ABAEFD-49B1-4C44-8BFA-3516B90AF19C}" destId="{47E1227E-9CBB-4472-A8A2-6D1D70716962}" srcOrd="0" destOrd="0" presId="urn:microsoft.com/office/officeart/2018/2/layout/IconVerticalSolidList"/>
    <dgm:cxn modelId="{F3D2075D-27A5-4A23-B042-CE0B88733E2F}" srcId="{F4C34C68-B167-4CF8-9F40-302EACCE2782}" destId="{E5E506F5-6B89-4C71-8C60-B60E1B0A0A3D}" srcOrd="0" destOrd="0" parTransId="{B8388E2D-DAC9-4FDF-985C-C4CFC9AB6D6F}" sibTransId="{1FBA0800-A8FE-4015-9FD7-E62CE7B92AA1}"/>
    <dgm:cxn modelId="{0F9E8767-7507-4D5D-9631-F4BBE343BD7F}" type="presOf" srcId="{E5E506F5-6B89-4C71-8C60-B60E1B0A0A3D}" destId="{D97B882F-EA98-4F8D-A325-5A67E2B766AE}" srcOrd="0" destOrd="0" presId="urn:microsoft.com/office/officeart/2018/2/layout/IconVerticalSolidList"/>
    <dgm:cxn modelId="{2B555E57-252F-405F-8999-A960BEFE6BB8}" type="presOf" srcId="{CE2B32A3-A572-4BEC-9A53-50E88C7C56A8}" destId="{D3E40ABC-26A1-47A6-B177-F6EB24D760D7}" srcOrd="0" destOrd="0" presId="urn:microsoft.com/office/officeart/2018/2/layout/IconVerticalSolidList"/>
    <dgm:cxn modelId="{3087F098-2CC9-49AD-BD50-76A489B89211}" srcId="{F4C34C68-B167-4CF8-9F40-302EACCE2782}" destId="{23ABAEFD-49B1-4C44-8BFA-3516B90AF19C}" srcOrd="2" destOrd="0" parTransId="{05E5DE23-AF09-46F7-B81C-C89451850D00}" sibTransId="{0DC26E01-0603-4B58-9997-52C311925233}"/>
    <dgm:cxn modelId="{57CDF3C1-0593-46B3-9581-99D56A820406}" type="presOf" srcId="{F4C34C68-B167-4CF8-9F40-302EACCE2782}" destId="{FF97961C-3292-4AA2-9603-19D8EF8545F3}" srcOrd="0" destOrd="0" presId="urn:microsoft.com/office/officeart/2018/2/layout/IconVerticalSolidList"/>
    <dgm:cxn modelId="{6B7375E1-4B16-4AB1-A547-CA9A20BAD4F0}" srcId="{F4C34C68-B167-4CF8-9F40-302EACCE2782}" destId="{CE2B32A3-A572-4BEC-9A53-50E88C7C56A8}" srcOrd="1" destOrd="0" parTransId="{756BC3E3-15B4-43D1-8B44-0A76C1C39566}" sibTransId="{D72C3F06-7C44-4450-9266-93B23B1B4F1A}"/>
    <dgm:cxn modelId="{C9492155-B13F-411A-B9EC-E7BD058E5436}" type="presParOf" srcId="{FF97961C-3292-4AA2-9603-19D8EF8545F3}" destId="{23E7A224-1D10-47EE-9B12-5242848431EB}" srcOrd="0" destOrd="0" presId="urn:microsoft.com/office/officeart/2018/2/layout/IconVerticalSolidList"/>
    <dgm:cxn modelId="{0AAA063A-EBFC-4AC0-9648-9BD2397C29E9}" type="presParOf" srcId="{23E7A224-1D10-47EE-9B12-5242848431EB}" destId="{6FEE4926-131E-4419-A515-37756B2C7DF0}" srcOrd="0" destOrd="0" presId="urn:microsoft.com/office/officeart/2018/2/layout/IconVerticalSolidList"/>
    <dgm:cxn modelId="{D8F9589F-F7D5-4A43-A733-0C49FCE309CB}" type="presParOf" srcId="{23E7A224-1D10-47EE-9B12-5242848431EB}" destId="{C90FC4BF-248B-4BD7-A782-81F4C7D53133}" srcOrd="1" destOrd="0" presId="urn:microsoft.com/office/officeart/2018/2/layout/IconVerticalSolidList"/>
    <dgm:cxn modelId="{B7FF0C69-651A-4D7D-8713-0DA8E08022F1}" type="presParOf" srcId="{23E7A224-1D10-47EE-9B12-5242848431EB}" destId="{DA4DE450-7BB0-4066-99D4-DB1BA38A20CE}" srcOrd="2" destOrd="0" presId="urn:microsoft.com/office/officeart/2018/2/layout/IconVerticalSolidList"/>
    <dgm:cxn modelId="{737D20B6-1826-426D-91E9-B4D36B73E78E}" type="presParOf" srcId="{23E7A224-1D10-47EE-9B12-5242848431EB}" destId="{D97B882F-EA98-4F8D-A325-5A67E2B766AE}" srcOrd="3" destOrd="0" presId="urn:microsoft.com/office/officeart/2018/2/layout/IconVerticalSolidList"/>
    <dgm:cxn modelId="{98746E1D-9405-4453-9B80-0B015B778FD0}" type="presParOf" srcId="{FF97961C-3292-4AA2-9603-19D8EF8545F3}" destId="{775BBD8D-4579-49BA-87C7-D260AFFD8D4C}" srcOrd="1" destOrd="0" presId="urn:microsoft.com/office/officeart/2018/2/layout/IconVerticalSolidList"/>
    <dgm:cxn modelId="{7C1F79FC-F045-43DA-9F2A-E76292EFD5D3}" type="presParOf" srcId="{FF97961C-3292-4AA2-9603-19D8EF8545F3}" destId="{8986B106-CD1C-42F2-B0D1-38EC975AE37D}" srcOrd="2" destOrd="0" presId="urn:microsoft.com/office/officeart/2018/2/layout/IconVerticalSolidList"/>
    <dgm:cxn modelId="{244098E6-2162-4A88-A712-9D4066019061}" type="presParOf" srcId="{8986B106-CD1C-42F2-B0D1-38EC975AE37D}" destId="{9528D60E-B37C-41EA-8AA4-288628299107}" srcOrd="0" destOrd="0" presId="urn:microsoft.com/office/officeart/2018/2/layout/IconVerticalSolidList"/>
    <dgm:cxn modelId="{B660211D-D9D3-4EC5-A51D-FE0B2ED4C8DC}" type="presParOf" srcId="{8986B106-CD1C-42F2-B0D1-38EC975AE37D}" destId="{0511AD8E-A371-4217-93F1-046CB42AAD22}" srcOrd="1" destOrd="0" presId="urn:microsoft.com/office/officeart/2018/2/layout/IconVerticalSolidList"/>
    <dgm:cxn modelId="{88174DA6-B8C0-49D9-A968-52264ABC7A37}" type="presParOf" srcId="{8986B106-CD1C-42F2-B0D1-38EC975AE37D}" destId="{396C8324-2D2C-47F2-837D-FB4FE1F3F90C}" srcOrd="2" destOrd="0" presId="urn:microsoft.com/office/officeart/2018/2/layout/IconVerticalSolidList"/>
    <dgm:cxn modelId="{16AFC6DD-394F-4AAE-9788-6641AF1BC255}" type="presParOf" srcId="{8986B106-CD1C-42F2-B0D1-38EC975AE37D}" destId="{D3E40ABC-26A1-47A6-B177-F6EB24D760D7}" srcOrd="3" destOrd="0" presId="urn:microsoft.com/office/officeart/2018/2/layout/IconVerticalSolidList"/>
    <dgm:cxn modelId="{E9C6EE5C-107E-41A3-9B1C-C96D5435E59B}" type="presParOf" srcId="{FF97961C-3292-4AA2-9603-19D8EF8545F3}" destId="{7F843687-ABB2-48C1-8A91-9A7ED4417D8D}" srcOrd="3" destOrd="0" presId="urn:microsoft.com/office/officeart/2018/2/layout/IconVerticalSolidList"/>
    <dgm:cxn modelId="{E77F7115-EAD3-4AB7-97B9-FC95DD5595EC}" type="presParOf" srcId="{FF97961C-3292-4AA2-9603-19D8EF8545F3}" destId="{541B0217-A537-40A8-AABF-7324C65DAC81}" srcOrd="4" destOrd="0" presId="urn:microsoft.com/office/officeart/2018/2/layout/IconVerticalSolidList"/>
    <dgm:cxn modelId="{2A7C830B-D53F-4209-99E5-BDF27EB1A2B0}" type="presParOf" srcId="{541B0217-A537-40A8-AABF-7324C65DAC81}" destId="{9C73BD55-F60A-47C8-A54E-650ED19C399D}" srcOrd="0" destOrd="0" presId="urn:microsoft.com/office/officeart/2018/2/layout/IconVerticalSolidList"/>
    <dgm:cxn modelId="{FEDDABA3-1043-4D2B-970B-97A25C5F12F6}" type="presParOf" srcId="{541B0217-A537-40A8-AABF-7324C65DAC81}" destId="{1657B4B6-86A5-4593-B784-C1A4AD65EDEB}" srcOrd="1" destOrd="0" presId="urn:microsoft.com/office/officeart/2018/2/layout/IconVerticalSolidList"/>
    <dgm:cxn modelId="{E255CBC8-BB53-4D4B-8746-D93F8E25F512}" type="presParOf" srcId="{541B0217-A537-40A8-AABF-7324C65DAC81}" destId="{52235437-8FE2-4287-AA5B-A208CB70ED4F}" srcOrd="2" destOrd="0" presId="urn:microsoft.com/office/officeart/2018/2/layout/IconVerticalSolidList"/>
    <dgm:cxn modelId="{6F1B5B41-4FD7-4A09-A658-F1BC2821F163}" type="presParOf" srcId="{541B0217-A537-40A8-AABF-7324C65DAC81}" destId="{47E1227E-9CBB-4472-A8A2-6D1D70716962}" srcOrd="3" destOrd="0" presId="urn:microsoft.com/office/officeart/2018/2/layout/IconVerticalSolidList"/>
    <dgm:cxn modelId="{1D8C2B4E-D5E2-4B24-8396-215C6AB9EA18}" type="presParOf" srcId="{541B0217-A537-40A8-AABF-7324C65DAC81}" destId="{8B0A637C-698D-4FC5-B6BE-E4EF5C821E9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E4926-131E-4419-A515-37756B2C7DF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FC4BF-248B-4BD7-A782-81F4C7D5313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B882F-EA98-4F8D-A325-5A67E2B766A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Had to scrap most of our language design from fp1</a:t>
          </a:r>
        </a:p>
      </dsp:txBody>
      <dsp:txXfrm>
        <a:off x="1435590" y="531"/>
        <a:ext cx="9080009" cy="1242935"/>
      </dsp:txXfrm>
    </dsp:sp>
    <dsp:sp modelId="{9528D60E-B37C-41EA-8AA4-28862829910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1AD8E-A371-4217-93F1-046CB42AAD2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40ABC-26A1-47A6-B177-F6EB24D760D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Very similar to MIPS single-cycle</a:t>
          </a:r>
        </a:p>
      </dsp:txBody>
      <dsp:txXfrm>
        <a:off x="1435590" y="1554201"/>
        <a:ext cx="9080009" cy="1242935"/>
      </dsp:txXfrm>
    </dsp:sp>
    <dsp:sp modelId="{9C73BD55-F60A-47C8-A54E-650ED19C399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7B4B6-86A5-4593-B784-C1A4AD65EDE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1227E-9CBB-4472-A8A2-6D1D70716962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Interesting piece:</a:t>
          </a:r>
        </a:p>
      </dsp:txBody>
      <dsp:txXfrm>
        <a:off x="1435590" y="3107870"/>
        <a:ext cx="4732020" cy="1242935"/>
      </dsp:txXfrm>
    </dsp:sp>
    <dsp:sp modelId="{8B0A637C-698D-4FC5-B6BE-E4EF5C821E91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 data memory! (Theoretical design)</a:t>
          </a:r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88F9-6000-4E22-AF41-5108F928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98E12-EA58-48C0-98E5-C7D8E7DC0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C4913-918F-4ED3-B281-8171D200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661-8104-4428-BC76-CB7B34A5C6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DA134-6858-4B5C-83BE-D2F8B44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4E318-B97B-4C32-ACAB-6BE9378D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5313-8744-4184-9A20-EDF04FCD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DA1B-8273-4DAE-A4CA-60EDB55A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9644-A436-4BB8-A8D7-2DD408672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D54F6-2DBD-4BD2-A012-73B1FF53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661-8104-4428-BC76-CB7B34A5C6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F8905-31BE-42EC-BEBD-232F135E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D125C-D67C-45F7-920C-07EBDA11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5313-8744-4184-9A20-EDF04FCD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BD668-2497-4873-A36F-6B5260180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3709C-FF26-427F-8B29-61F766538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F3AE0-1BDD-42A5-85C1-BB192026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661-8104-4428-BC76-CB7B34A5C6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71A6-D8F8-4586-A31D-D6C6C3D6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68E68-A0A2-4025-93C4-CCC3F616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5313-8744-4184-9A20-EDF04FCD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3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7D4B-7CDD-46DA-988A-9F5D02DE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A501-06D4-45E7-9549-907F60592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5BED-C32B-4EFA-ABD7-F93491FC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661-8104-4428-BC76-CB7B34A5C6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7EBB-C581-4F62-BCDC-437DBE20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F9842-1F24-45BD-B8DA-0ED2FFD3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5313-8744-4184-9A20-EDF04FCD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49CE-C96F-4D1E-AD8D-DDA29E4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45A84-C8C2-427F-A551-03C0CA1F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7B2C-B6FE-46EA-8A99-E74DA748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661-8104-4428-BC76-CB7B34A5C6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AA8DF-6635-475C-A98F-392FFFC0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F1C9-7CEC-4AE1-A8F6-10936A58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5313-8744-4184-9A20-EDF04FCD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5A49-09DB-4047-ABF9-EA8FAD62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3F26D-CD8F-4B07-9CC1-601DBBE83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D0C5E-1180-4C16-B2DC-0C04AE655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EBFB3-00E6-4E52-A1C3-A0771829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661-8104-4428-BC76-CB7B34A5C6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AF568-22AE-4964-850D-938A2D49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57913-FD59-424E-A05F-20F4D9B3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5313-8744-4184-9A20-EDF04FCD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AA6E-5828-4455-9654-EF7070DF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8FCE6-7513-44A6-A5C5-8EDD9F14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019E9-A22F-42DF-A9EA-54EF2A1E7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329B7-ED0D-46BB-A7EC-5D5AA22B9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5FA12-C2E6-421D-A48E-EFD684D54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4825C-DB22-44B4-B93A-FFD9BA87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661-8104-4428-BC76-CB7B34A5C6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925BD-6D63-4AE0-9F0D-43F82A9B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38B13-E6E8-4B7A-8BFC-05961253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5313-8744-4184-9A20-EDF04FCD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F538-E925-41C0-B9D5-CE608DDC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D81EB-686E-4040-BE5F-B6A9DA06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661-8104-4428-BC76-CB7B34A5C6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F6965-07CB-4164-A5C1-F8944E78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1C15-BC52-4FE2-9270-1BA4CC63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5313-8744-4184-9A20-EDF04FCD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18565-C064-4905-BCA5-CCEBD39C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661-8104-4428-BC76-CB7B34A5C6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84706-5C59-4C35-91B1-710C4180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BAEF6-4789-469A-9EDB-F74ABA49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5313-8744-4184-9A20-EDF04FCD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B504-CEAE-4D1E-B0AE-F20533D0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A2C-452D-4A8C-8756-5AA06FA2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1D115-25E3-4431-B9B3-40A34E9A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50694-1C34-4C92-906E-107F3155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661-8104-4428-BC76-CB7B34A5C6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5627C-5617-4BAD-97FA-66F17B2C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56985-3B2E-438B-B4EF-D0DAC3D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5313-8744-4184-9A20-EDF04FCD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90A3-E359-4B4D-A065-7264E7CD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8D4CA-E2FE-4A4C-ABA9-89A9E3E41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0428D-2742-4511-A3A9-6FCE9303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AE11-EC4B-4558-A98C-8C24EA9C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661-8104-4428-BC76-CB7B34A5C6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45CA3-C816-4FE7-B01D-2E149071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3464A-7708-46D0-85F0-1D480CA1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5313-8744-4184-9A20-EDF04FCD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35F28-A70A-4BA4-899B-591F8504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80551-AACE-4885-BD1B-FD8AC284D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0EDF-D905-40C0-A52F-4F16BAB18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2661-8104-4428-BC76-CB7B34A5C6E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9FC2-7620-4619-AC02-36AF918E6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404D3-FA2C-48B6-9971-33C8AEDB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5313-8744-4184-9A20-EDF04FCD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5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9648-5A03-4CEF-925D-15F8C4E8B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 2 – DPU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5644F-E399-44E9-8124-9E35C83AC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Johnathan L. &amp; Joe T.</a:t>
            </a:r>
          </a:p>
        </p:txBody>
      </p:sp>
    </p:spTree>
    <p:extLst>
      <p:ext uri="{BB962C8B-B14F-4D97-AF65-F5344CB8AC3E}">
        <p14:creationId xmlns:p14="http://schemas.microsoft.com/office/powerpoint/2010/main" val="111747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9B73A-FA78-464B-ABBF-8E580FAB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ALU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27EE1-8D7D-4E20-B18B-8AD71A3F3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Simple, very few instructions</a:t>
            </a:r>
          </a:p>
          <a:p>
            <a:r>
              <a:rPr lang="en-US" sz="2000" dirty="0"/>
              <a:t>If it’s easy to understand, it won’t be too difficult to implement</a:t>
            </a:r>
          </a:p>
          <a:p>
            <a:r>
              <a:rPr lang="en-US" sz="2000" dirty="0"/>
              <a:t>Operations: AND, OR, XOR, addition, subtraction, shifts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60103D1-663C-400A-AB24-10361B751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264" y="141621"/>
            <a:ext cx="4654296" cy="65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43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6B7BE-5716-4E93-86D0-80C8B1AC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DPU Design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50A358C-D5C2-47F0-81A2-4FF6105C2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6" t="-50" r="-994" b="-2526"/>
          <a:stretch/>
        </p:blipFill>
        <p:spPr>
          <a:xfrm>
            <a:off x="711201" y="2386584"/>
            <a:ext cx="6428508" cy="388619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437901-85C7-4F3A-AC58-B78EBA82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Harvard architecture (sort of)</a:t>
            </a:r>
          </a:p>
          <a:p>
            <a:r>
              <a:rPr lang="en-US" sz="2200" dirty="0"/>
              <a:t>Single-cycle</a:t>
            </a:r>
          </a:p>
          <a:p>
            <a:r>
              <a:rPr lang="en-US" sz="2200" dirty="0"/>
              <a:t>64 Registers</a:t>
            </a:r>
          </a:p>
        </p:txBody>
      </p:sp>
    </p:spTree>
    <p:extLst>
      <p:ext uri="{BB962C8B-B14F-4D97-AF65-F5344CB8AC3E}">
        <p14:creationId xmlns:p14="http://schemas.microsoft.com/office/powerpoint/2010/main" val="297572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08B-78A0-410B-9FEA-E699466D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BEQ</a:t>
            </a:r>
          </a:p>
        </p:txBody>
      </p:sp>
      <p:pic>
        <p:nvPicPr>
          <p:cNvPr id="11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9328844-C51B-4EA9-ADC7-DD7A096BD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811168"/>
            <a:ext cx="9467850" cy="57445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3B29CE-74FE-4D22-9026-740A9C78399B}"/>
              </a:ext>
            </a:extLst>
          </p:cNvPr>
          <p:cNvSpPr/>
          <p:nvPr/>
        </p:nvSpPr>
        <p:spPr>
          <a:xfrm>
            <a:off x="6705600" y="571500"/>
            <a:ext cx="4876800" cy="317624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CA2C-CA3A-4D85-B55A-BC557033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JMP</a:t>
            </a:r>
          </a:p>
        </p:txBody>
      </p:sp>
      <p:pic>
        <p:nvPicPr>
          <p:cNvPr id="8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13F0FD3-C38F-40E5-9EE5-96EB346CB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849759"/>
            <a:ext cx="9010650" cy="546713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8E4C87-0AA6-4688-BBAC-2C04457C2AE8}"/>
              </a:ext>
            </a:extLst>
          </p:cNvPr>
          <p:cNvSpPr/>
          <p:nvPr/>
        </p:nvSpPr>
        <p:spPr>
          <a:xfrm>
            <a:off x="1828800" y="3583327"/>
            <a:ext cx="4057650" cy="290954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6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21F1-8B1A-47A4-8AED-1E63954B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</a:t>
            </a:r>
          </a:p>
        </p:txBody>
      </p:sp>
      <p:pic>
        <p:nvPicPr>
          <p:cNvPr id="4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AA54AC7-9288-42AA-9C5A-F5B11EB6A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4" y="489527"/>
            <a:ext cx="10064348" cy="6106459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6E109E-7C18-4A0B-A7BB-F4DEE6294196}"/>
              </a:ext>
            </a:extLst>
          </p:cNvPr>
          <p:cNvSpPr/>
          <p:nvPr/>
        </p:nvSpPr>
        <p:spPr>
          <a:xfrm>
            <a:off x="2625754" y="3103927"/>
            <a:ext cx="8883940" cy="272642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6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4C34-EE4B-4CF8-BCE4-416A8AE4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How did it go?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8D0811-930D-4E0A-94D7-97AFCEB88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8801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95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FP 2 – DPU Presentation</vt:lpstr>
      <vt:lpstr>ALU Design</vt:lpstr>
      <vt:lpstr>DPU Design</vt:lpstr>
      <vt:lpstr>BEQ</vt:lpstr>
      <vt:lpstr>JMP</vt:lpstr>
      <vt:lpstr>ADI</vt:lpstr>
      <vt:lpstr>How did it go?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2 – DPU Presentation</dc:title>
  <dc:creator>Joe Tingstad</dc:creator>
  <cp:lastModifiedBy>Joe Tingstad</cp:lastModifiedBy>
  <cp:revision>8</cp:revision>
  <dcterms:created xsi:type="dcterms:W3CDTF">2020-04-22T06:41:27Z</dcterms:created>
  <dcterms:modified xsi:type="dcterms:W3CDTF">2020-04-22T15:53:49Z</dcterms:modified>
</cp:coreProperties>
</file>