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615"/>
    <a:srgbClr val="F5F5F5"/>
    <a:srgbClr val="FEFEFE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4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44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04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8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86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45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0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34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70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5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68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6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64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2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3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75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003394-7001-45AA-A250-6B735A9C4217}" type="datetimeFigureOut">
              <a:rPr lang="en-CA" smtClean="0"/>
              <a:t>2016-12-12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0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Alien Adventure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Created by:</a:t>
            </a:r>
          </a:p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Winnie Chung,</a:t>
            </a:r>
          </a:p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Jose </a:t>
            </a:r>
            <a:r>
              <a:rPr lang="en-CA" dirty="0" err="1" smtClean="0">
                <a:solidFill>
                  <a:srgbClr val="008000"/>
                </a:solidFill>
                <a:latin typeface="KG The Last Time" panose="02000505000000020004" pitchFamily="2" charset="0"/>
              </a:rPr>
              <a:t>Tinoco</a:t>
            </a:r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,</a:t>
            </a:r>
          </a:p>
          <a:p>
            <a:r>
              <a:rPr lang="en-CA" dirty="0" err="1" smtClean="0">
                <a:solidFill>
                  <a:srgbClr val="008000"/>
                </a:solidFill>
                <a:latin typeface="KG The Last Time" panose="02000505000000020004" pitchFamily="2" charset="0"/>
              </a:rPr>
              <a:t>Vasyl</a:t>
            </a:r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KG The Last Time" panose="02000505000000020004" pitchFamily="2" charset="0"/>
              </a:rPr>
              <a:t>Milchevskyi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22" y="4410497"/>
            <a:ext cx="1347420" cy="8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1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Overview</a:t>
            </a:r>
            <a:endParaRPr lang="en-CA" sz="54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CA" sz="40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Escape Earth!</a:t>
            </a:r>
          </a:p>
          <a:p>
            <a:pPr>
              <a:buBlip>
                <a:blip r:embed="rId3"/>
              </a:buBlip>
            </a:pPr>
            <a:r>
              <a:rPr lang="en-CA" sz="40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Beat the clock</a:t>
            </a:r>
          </a:p>
          <a:p>
            <a:pPr>
              <a:buBlip>
                <a:blip r:embed="rId3"/>
              </a:buBlip>
            </a:pPr>
            <a:r>
              <a:rPr lang="en-CA" sz="40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Avoid enemies</a:t>
            </a:r>
          </a:p>
        </p:txBody>
      </p:sp>
    </p:spTree>
    <p:extLst>
      <p:ext uri="{BB962C8B-B14F-4D97-AF65-F5344CB8AC3E}">
        <p14:creationId xmlns:p14="http://schemas.microsoft.com/office/powerpoint/2010/main" val="25792066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Planning</a:t>
            </a:r>
            <a:endParaRPr lang="en-CA" sz="54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Base: Winnie’s A2</a:t>
            </a:r>
          </a:p>
          <a:p>
            <a:pPr>
              <a:buBlip>
                <a:blip r:embed="rId3"/>
              </a:buBlip>
            </a:pPr>
            <a:r>
              <a:rPr lang="en-CA" sz="2800" dirty="0">
                <a:solidFill>
                  <a:srgbClr val="008000"/>
                </a:solidFill>
                <a:latin typeface="KG The Last Time" panose="02000505000000020004" pitchFamily="2" charset="0"/>
              </a:rPr>
              <a:t> </a:t>
            </a: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Additional features: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Coin boxes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Moving platforms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sz="2800" dirty="0">
                <a:solidFill>
                  <a:srgbClr val="008000"/>
                </a:solidFill>
                <a:latin typeface="KG The Last Time" panose="02000505000000020004" pitchFamily="2" charset="0"/>
              </a:rPr>
              <a:t> </a:t>
            </a: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Springboards</a:t>
            </a:r>
            <a:endParaRPr lang="en-CA" sz="28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416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Planning (cont’d)</a:t>
            </a:r>
            <a:endParaRPr lang="en-CA" sz="54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(add interface sketches here)</a:t>
            </a:r>
            <a:endParaRPr lang="en-CA" sz="28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307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How to Play</a:t>
            </a:r>
            <a:endParaRPr lang="en-CA" sz="54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966" y="2556932"/>
            <a:ext cx="5704489" cy="3318936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Movement: 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Arrow keys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W (jump), A (left), and D (right)</a:t>
            </a:r>
          </a:p>
          <a:p>
            <a:pPr>
              <a:buBlip>
                <a:blip r:embed="rId3"/>
              </a:buBlip>
            </a:pP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Scoring: </a:t>
            </a:r>
            <a:endParaRPr lang="en-CA" sz="2800" dirty="0">
              <a:solidFill>
                <a:srgbClr val="008000"/>
              </a:solidFill>
              <a:latin typeface="KG The Last Time" panose="02000505000000020004" pitchFamily="2" charset="0"/>
            </a:endParaRPr>
          </a:p>
          <a:p>
            <a:pPr lvl="1">
              <a:buSzPct val="150000"/>
              <a:buBlip>
                <a:blip r:embed="rId4"/>
              </a:buBlip>
            </a:pPr>
            <a:r>
              <a:rPr lang="en-CA" dirty="0">
                <a:solidFill>
                  <a:srgbClr val="008000"/>
                </a:solidFill>
                <a:latin typeface="KG The Last Time" panose="02000505000000020004" pitchFamily="2" charset="0"/>
              </a:rPr>
              <a:t> </a:t>
            </a:r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Start at 15000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-1/frame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+1000 for hitting a coin block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8456" y="2556932"/>
            <a:ext cx="474016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</a:t>
            </a:r>
            <a:r>
              <a:rPr lang="en-CA" sz="2800" dirty="0">
                <a:solidFill>
                  <a:srgbClr val="008000"/>
                </a:solidFill>
                <a:latin typeface="KG The Last Time" panose="02000505000000020004" pitchFamily="2" charset="0"/>
              </a:rPr>
              <a:t>lives: 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dirty="0">
                <a:solidFill>
                  <a:srgbClr val="008000"/>
                </a:solidFill>
                <a:latin typeface="KG The Last Time" panose="02000505000000020004" pitchFamily="2" charset="0"/>
              </a:rPr>
              <a:t> Start at 10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dirty="0">
                <a:solidFill>
                  <a:srgbClr val="008000"/>
                </a:solidFill>
                <a:latin typeface="KG The Last Time" panose="02000505000000020004" pitchFamily="2" charset="0"/>
              </a:rPr>
              <a:t> +5 for completing a level 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71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Demo time!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Are you ready…?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6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Lessons Learned</a:t>
            </a:r>
            <a:endParaRPr lang="en-CA" sz="54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CA" sz="28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075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Thank you!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Any questions?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1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123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KG The Last Time</vt:lpstr>
      <vt:lpstr>Organic</vt:lpstr>
      <vt:lpstr>Alien Adventure</vt:lpstr>
      <vt:lpstr>Overview</vt:lpstr>
      <vt:lpstr>Planning</vt:lpstr>
      <vt:lpstr>Planning (cont’d)</vt:lpstr>
      <vt:lpstr>How to Play</vt:lpstr>
      <vt:lpstr>Demo time!</vt:lpstr>
      <vt:lpstr>Lessons Learned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2016-12-13T04:00:29Z</dcterms:created>
  <dcterms:modified xsi:type="dcterms:W3CDTF">2016-12-13T04:44:08Z</dcterms:modified>
</cp:coreProperties>
</file>