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2" r:id="rId7"/>
    <p:sldId id="261" r:id="rId8"/>
    <p:sldId id="265" r:id="rId9"/>
    <p:sldId id="263" r:id="rId10"/>
  </p:sldIdLst>
  <p:sldSz cx="12192000" cy="6858000"/>
  <p:notesSz cx="6858000" cy="9144000"/>
  <p:embeddedFontLst>
    <p:embeddedFont>
      <p:font typeface="Garamond" panose="02020404030301010803" pitchFamily="18" charset="0"/>
      <p:regular r:id="rId11"/>
      <p:bold r:id="rId12"/>
      <p:italic r:id="rId13"/>
    </p:embeddedFont>
    <p:embeddedFont>
      <p:font typeface="KG The Last Time" panose="02000505000000020004" pitchFamily="2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615"/>
    <a:srgbClr val="F5F5F5"/>
    <a:srgbClr val="FEFEFE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25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4003394-7001-45AA-A250-6B735A9C4217}" type="datetimeFigureOut">
              <a:rPr lang="en-CA" smtClean="0"/>
              <a:t>2016-12-15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49F8E6A-1C22-4CCB-BC9A-38D82079E089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47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3394-7001-45AA-A250-6B735A9C4217}" type="datetimeFigureOut">
              <a:rPr lang="en-CA" smtClean="0"/>
              <a:t>2016-12-15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8E6A-1C22-4CCB-BC9A-38D82079E0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244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3394-7001-45AA-A250-6B735A9C4217}" type="datetimeFigureOut">
              <a:rPr lang="en-CA" smtClean="0"/>
              <a:t>2016-12-15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8E6A-1C22-4CCB-BC9A-38D82079E089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504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3394-7001-45AA-A250-6B735A9C4217}" type="datetimeFigureOut">
              <a:rPr lang="en-CA" smtClean="0"/>
              <a:t>2016-12-15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8E6A-1C22-4CCB-BC9A-38D82079E089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28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3394-7001-45AA-A250-6B735A9C4217}" type="datetimeFigureOut">
              <a:rPr lang="en-CA" smtClean="0"/>
              <a:t>2016-12-15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8E6A-1C22-4CCB-BC9A-38D82079E0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1861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3394-7001-45AA-A250-6B735A9C4217}" type="datetimeFigureOut">
              <a:rPr lang="en-CA" smtClean="0"/>
              <a:t>2016-12-15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8E6A-1C22-4CCB-BC9A-38D82079E089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445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3394-7001-45AA-A250-6B735A9C4217}" type="datetimeFigureOut">
              <a:rPr lang="en-CA" smtClean="0"/>
              <a:t>2016-12-15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8E6A-1C22-4CCB-BC9A-38D82079E089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903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3394-7001-45AA-A250-6B735A9C4217}" type="datetimeFigureOut">
              <a:rPr lang="en-CA" smtClean="0"/>
              <a:t>2016-12-15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8E6A-1C22-4CCB-BC9A-38D82079E089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834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3394-7001-45AA-A250-6B735A9C4217}" type="datetimeFigureOut">
              <a:rPr lang="en-CA" smtClean="0"/>
              <a:t>2016-12-15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8E6A-1C22-4CCB-BC9A-38D82079E089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70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3394-7001-45AA-A250-6B735A9C4217}" type="datetimeFigureOut">
              <a:rPr lang="en-CA" smtClean="0"/>
              <a:t>2016-12-15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8E6A-1C22-4CCB-BC9A-38D82079E0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850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3394-7001-45AA-A250-6B735A9C4217}" type="datetimeFigureOut">
              <a:rPr lang="en-CA" smtClean="0"/>
              <a:t>2016-12-15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8E6A-1C22-4CCB-BC9A-38D82079E089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1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3394-7001-45AA-A250-6B735A9C4217}" type="datetimeFigureOut">
              <a:rPr lang="en-CA" smtClean="0"/>
              <a:t>2016-12-15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8E6A-1C22-4CCB-BC9A-38D82079E0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668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3394-7001-45AA-A250-6B735A9C4217}" type="datetimeFigureOut">
              <a:rPr lang="en-CA" smtClean="0"/>
              <a:t>2016-12-15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8E6A-1C22-4CCB-BC9A-38D82079E089}" type="slidenum">
              <a:rPr lang="en-CA" smtClean="0"/>
              <a:t>‹#›</a:t>
            </a:fld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56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3394-7001-45AA-A250-6B735A9C4217}" type="datetimeFigureOut">
              <a:rPr lang="en-CA" smtClean="0"/>
              <a:t>2016-12-15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8E6A-1C22-4CCB-BC9A-38D82079E089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64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3394-7001-45AA-A250-6B735A9C4217}" type="datetimeFigureOut">
              <a:rPr lang="en-CA" smtClean="0"/>
              <a:t>2016-12-15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8E6A-1C22-4CCB-BC9A-38D82079E0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624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3394-7001-45AA-A250-6B735A9C4217}" type="datetimeFigureOut">
              <a:rPr lang="en-CA" smtClean="0"/>
              <a:t>2016-12-15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8E6A-1C22-4CCB-BC9A-38D82079E089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3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3394-7001-45AA-A250-6B735A9C4217}" type="datetimeFigureOut">
              <a:rPr lang="en-CA" smtClean="0"/>
              <a:t>2016-12-15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8E6A-1C22-4CCB-BC9A-38D82079E0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175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003394-7001-45AA-A250-6B735A9C4217}" type="datetimeFigureOut">
              <a:rPr lang="en-CA" smtClean="0"/>
              <a:t>2016-12-15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9F8E6A-1C22-4CCB-BC9A-38D82079E0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502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Alien Adventure</a:t>
            </a:r>
            <a:endParaRPr lang="en-CA" dirty="0">
              <a:solidFill>
                <a:srgbClr val="008000"/>
              </a:solidFill>
              <a:latin typeface="KG The Last Time" panose="02000505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Created by:</a:t>
            </a:r>
          </a:p>
          <a:p>
            <a:r>
              <a:rPr lang="en-CA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Winnie Chung,</a:t>
            </a:r>
          </a:p>
          <a:p>
            <a:r>
              <a:rPr lang="en-CA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Jose </a:t>
            </a:r>
            <a:r>
              <a:rPr lang="en-CA" dirty="0" err="1" smtClean="0">
                <a:solidFill>
                  <a:srgbClr val="008000"/>
                </a:solidFill>
                <a:latin typeface="KG The Last Time" panose="02000505000000020004" pitchFamily="2" charset="0"/>
              </a:rPr>
              <a:t>Tinoco</a:t>
            </a:r>
            <a:r>
              <a:rPr lang="en-CA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,</a:t>
            </a:r>
          </a:p>
          <a:p>
            <a:r>
              <a:rPr lang="en-CA" dirty="0" err="1" smtClean="0">
                <a:solidFill>
                  <a:srgbClr val="008000"/>
                </a:solidFill>
                <a:latin typeface="KG The Last Time" panose="02000505000000020004" pitchFamily="2" charset="0"/>
              </a:rPr>
              <a:t>Vasyl</a:t>
            </a:r>
            <a:r>
              <a:rPr lang="en-CA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KG The Last Time" panose="02000505000000020004" pitchFamily="2" charset="0"/>
              </a:rPr>
              <a:t>Milchevskyi</a:t>
            </a:r>
            <a:endParaRPr lang="en-CA" dirty="0">
              <a:solidFill>
                <a:srgbClr val="008000"/>
              </a:solidFill>
              <a:latin typeface="KG The Last Time" panose="02000505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22" y="4410497"/>
            <a:ext cx="1347420" cy="8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1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Overview</a:t>
            </a:r>
            <a:endParaRPr lang="en-CA" sz="5400" dirty="0">
              <a:solidFill>
                <a:srgbClr val="008000"/>
              </a:solidFill>
              <a:latin typeface="KG The Last Time" panose="02000505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en-CA" sz="4000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 Escape Earth!</a:t>
            </a:r>
          </a:p>
          <a:p>
            <a:pPr>
              <a:buBlip>
                <a:blip r:embed="rId3"/>
              </a:buBlip>
            </a:pPr>
            <a:r>
              <a:rPr lang="en-CA" sz="4000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 </a:t>
            </a:r>
            <a:r>
              <a:rPr lang="en-CA" sz="4000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Beat </a:t>
            </a:r>
            <a:r>
              <a:rPr lang="en-CA" sz="4000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the clock</a:t>
            </a:r>
          </a:p>
          <a:p>
            <a:pPr>
              <a:buBlip>
                <a:blip r:embed="rId3"/>
              </a:buBlip>
            </a:pPr>
            <a:r>
              <a:rPr lang="en-CA" sz="4000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 </a:t>
            </a:r>
            <a:r>
              <a:rPr lang="en-CA" sz="4000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Avoid enemies</a:t>
            </a:r>
          </a:p>
          <a:p>
            <a:pPr>
              <a:buBlip>
                <a:blip r:embed="rId3"/>
              </a:buBlip>
            </a:pPr>
            <a:r>
              <a:rPr lang="en-CA" sz="4000" dirty="0">
                <a:solidFill>
                  <a:srgbClr val="008000"/>
                </a:solidFill>
                <a:latin typeface="KG The Last Time" panose="02000505000000020004" pitchFamily="2" charset="0"/>
              </a:rPr>
              <a:t> </a:t>
            </a:r>
            <a:r>
              <a:rPr lang="en-CA" sz="4000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Collect points</a:t>
            </a:r>
            <a:endParaRPr lang="en-CA" sz="4000" dirty="0" smtClean="0">
              <a:solidFill>
                <a:srgbClr val="008000"/>
              </a:solidFill>
              <a:latin typeface="KG The Last Time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206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Planning</a:t>
            </a:r>
            <a:endParaRPr lang="en-CA" sz="5400" dirty="0">
              <a:solidFill>
                <a:srgbClr val="008000"/>
              </a:solidFill>
              <a:latin typeface="KG The Last Time" panose="02000505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en-CA" sz="2800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 Base: Winnie’s A2</a:t>
            </a:r>
          </a:p>
          <a:p>
            <a:pPr>
              <a:buBlip>
                <a:blip r:embed="rId3"/>
              </a:buBlip>
            </a:pPr>
            <a:r>
              <a:rPr lang="en-CA" sz="2800" dirty="0">
                <a:solidFill>
                  <a:srgbClr val="008000"/>
                </a:solidFill>
                <a:latin typeface="KG The Last Time" panose="02000505000000020004" pitchFamily="2" charset="0"/>
              </a:rPr>
              <a:t> </a:t>
            </a:r>
            <a:r>
              <a:rPr lang="en-CA" sz="2800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Additional features:</a:t>
            </a:r>
          </a:p>
          <a:p>
            <a:pPr lvl="1">
              <a:buSzPct val="150000"/>
              <a:buBlip>
                <a:blip r:embed="rId4"/>
              </a:buBlip>
            </a:pPr>
            <a:r>
              <a:rPr lang="en-CA" sz="2800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 Coin boxes</a:t>
            </a:r>
          </a:p>
          <a:p>
            <a:pPr lvl="1">
              <a:buSzPct val="150000"/>
              <a:buBlip>
                <a:blip r:embed="rId4"/>
              </a:buBlip>
            </a:pPr>
            <a:r>
              <a:rPr lang="en-CA" sz="2800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 Moving platforms</a:t>
            </a:r>
          </a:p>
          <a:p>
            <a:pPr lvl="1">
              <a:buSzPct val="150000"/>
              <a:buBlip>
                <a:blip r:embed="rId4"/>
              </a:buBlip>
            </a:pPr>
            <a:r>
              <a:rPr lang="en-CA" sz="2800" dirty="0">
                <a:solidFill>
                  <a:srgbClr val="008000"/>
                </a:solidFill>
                <a:latin typeface="KG The Last Time" panose="02000505000000020004" pitchFamily="2" charset="0"/>
              </a:rPr>
              <a:t> </a:t>
            </a:r>
            <a:r>
              <a:rPr lang="en-CA" sz="2800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Springboards</a:t>
            </a:r>
            <a:endParaRPr lang="en-CA" sz="2800" dirty="0">
              <a:solidFill>
                <a:srgbClr val="008000"/>
              </a:solidFill>
              <a:latin typeface="KG The Last Time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441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Planning (cont’d)</a:t>
            </a:r>
            <a:endParaRPr lang="en-CA" sz="5400" dirty="0">
              <a:solidFill>
                <a:srgbClr val="008000"/>
              </a:solidFill>
              <a:latin typeface="KG The Last Time" panose="02000505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(add interface sketches here)</a:t>
            </a:r>
            <a:endParaRPr lang="en-CA" sz="2800" dirty="0">
              <a:solidFill>
                <a:srgbClr val="008000"/>
              </a:solidFill>
              <a:latin typeface="KG The Last Time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730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How to Play</a:t>
            </a:r>
            <a:endParaRPr lang="en-CA" sz="5400" dirty="0">
              <a:solidFill>
                <a:srgbClr val="008000"/>
              </a:solidFill>
              <a:latin typeface="KG The Last Time" panose="02000505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966" y="2556932"/>
            <a:ext cx="5704489" cy="3318936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en-CA" sz="2800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 Movement: </a:t>
            </a:r>
          </a:p>
          <a:p>
            <a:pPr lvl="1">
              <a:buSzPct val="150000"/>
              <a:buBlip>
                <a:blip r:embed="rId4"/>
              </a:buBlip>
            </a:pPr>
            <a:r>
              <a:rPr lang="en-CA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 Arrow keys</a:t>
            </a:r>
          </a:p>
          <a:p>
            <a:pPr lvl="1">
              <a:buSzPct val="150000"/>
              <a:buBlip>
                <a:blip r:embed="rId4"/>
              </a:buBlip>
            </a:pPr>
            <a:r>
              <a:rPr lang="en-CA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 W (jump), A (left), and D (right)</a:t>
            </a:r>
          </a:p>
          <a:p>
            <a:pPr>
              <a:buBlip>
                <a:blip r:embed="rId3"/>
              </a:buBlip>
            </a:pPr>
            <a:r>
              <a:rPr lang="en-CA" sz="2800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 Scoring: </a:t>
            </a:r>
            <a:endParaRPr lang="en-CA" sz="2800" dirty="0">
              <a:solidFill>
                <a:srgbClr val="008000"/>
              </a:solidFill>
              <a:latin typeface="KG The Last Time" panose="02000505000000020004" pitchFamily="2" charset="0"/>
            </a:endParaRPr>
          </a:p>
          <a:p>
            <a:pPr lvl="1">
              <a:buSzPct val="150000"/>
              <a:buBlip>
                <a:blip r:embed="rId4"/>
              </a:buBlip>
            </a:pPr>
            <a:r>
              <a:rPr lang="en-CA" dirty="0">
                <a:solidFill>
                  <a:srgbClr val="008000"/>
                </a:solidFill>
                <a:latin typeface="KG The Last Time" panose="02000505000000020004" pitchFamily="2" charset="0"/>
              </a:rPr>
              <a:t> </a:t>
            </a:r>
            <a:r>
              <a:rPr lang="en-CA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Start at 15000</a:t>
            </a:r>
          </a:p>
          <a:p>
            <a:pPr lvl="1">
              <a:buSzPct val="150000"/>
              <a:buBlip>
                <a:blip r:embed="rId4"/>
              </a:buBlip>
            </a:pPr>
            <a:r>
              <a:rPr lang="en-CA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 -1/frame</a:t>
            </a:r>
          </a:p>
          <a:p>
            <a:pPr lvl="1">
              <a:buSzPct val="150000"/>
              <a:buBlip>
                <a:blip r:embed="rId4"/>
              </a:buBlip>
            </a:pPr>
            <a:r>
              <a:rPr lang="en-CA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 +1000 for hitting a coin block</a:t>
            </a:r>
            <a:endParaRPr lang="en-CA" dirty="0">
              <a:solidFill>
                <a:srgbClr val="008000"/>
              </a:solidFill>
              <a:latin typeface="KG The Last Time" panose="02000505000000020004" pitchFamily="2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58456" y="2556932"/>
            <a:ext cx="474016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en-CA" sz="2800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 </a:t>
            </a:r>
            <a:r>
              <a:rPr lang="en-CA" sz="2800" dirty="0">
                <a:solidFill>
                  <a:srgbClr val="008000"/>
                </a:solidFill>
                <a:latin typeface="KG The Last Time" panose="02000505000000020004" pitchFamily="2" charset="0"/>
              </a:rPr>
              <a:t>lives: </a:t>
            </a:r>
          </a:p>
          <a:p>
            <a:pPr lvl="1">
              <a:buSzPct val="150000"/>
              <a:buBlip>
                <a:blip r:embed="rId4"/>
              </a:buBlip>
            </a:pPr>
            <a:r>
              <a:rPr lang="en-CA" dirty="0">
                <a:solidFill>
                  <a:srgbClr val="008000"/>
                </a:solidFill>
                <a:latin typeface="KG The Last Time" panose="02000505000000020004" pitchFamily="2" charset="0"/>
              </a:rPr>
              <a:t> Start at 10</a:t>
            </a:r>
          </a:p>
          <a:p>
            <a:pPr lvl="1">
              <a:buSzPct val="150000"/>
              <a:buBlip>
                <a:blip r:embed="rId4"/>
              </a:buBlip>
            </a:pPr>
            <a:r>
              <a:rPr lang="en-CA" dirty="0">
                <a:solidFill>
                  <a:srgbClr val="008000"/>
                </a:solidFill>
                <a:latin typeface="KG The Last Time" panose="02000505000000020004" pitchFamily="2" charset="0"/>
              </a:rPr>
              <a:t> +5 for completing a level </a:t>
            </a:r>
          </a:p>
        </p:txBody>
      </p:sp>
    </p:spTree>
    <p:extLst>
      <p:ext uri="{BB962C8B-B14F-4D97-AF65-F5344CB8AC3E}">
        <p14:creationId xmlns:p14="http://schemas.microsoft.com/office/powerpoint/2010/main" val="2057771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Demo time!</a:t>
            </a:r>
            <a:endParaRPr lang="en-CA" dirty="0">
              <a:solidFill>
                <a:srgbClr val="008000"/>
              </a:solidFill>
              <a:latin typeface="KG The Last Time" panose="02000505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Are you ready…?</a:t>
            </a:r>
            <a:endParaRPr lang="en-CA" dirty="0">
              <a:solidFill>
                <a:srgbClr val="008000"/>
              </a:solidFill>
              <a:latin typeface="KG The Last Time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96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Lessons Learned</a:t>
            </a:r>
            <a:endParaRPr lang="en-CA" sz="5400" dirty="0">
              <a:solidFill>
                <a:srgbClr val="008000"/>
              </a:solidFill>
              <a:latin typeface="KG The Last Time" panose="02000505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en-CA" sz="2800" dirty="0">
              <a:solidFill>
                <a:srgbClr val="008000"/>
              </a:solidFill>
              <a:latin typeface="KG The Last Time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307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Future Possibilities</a:t>
            </a:r>
            <a:endParaRPr lang="en-CA" sz="5400" dirty="0">
              <a:solidFill>
                <a:srgbClr val="008000"/>
              </a:solidFill>
              <a:latin typeface="KG The Last Time" panose="02000505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1338" indent="-541338">
              <a:buBlip>
                <a:blip r:embed="rId3"/>
              </a:buBlip>
            </a:pPr>
            <a:r>
              <a:rPr lang="en-CA" sz="4000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Ability to shoot enemies</a:t>
            </a:r>
          </a:p>
          <a:p>
            <a:pPr marL="541338" indent="-541338">
              <a:buBlip>
                <a:blip r:embed="rId3"/>
              </a:buBlip>
            </a:pPr>
            <a:r>
              <a:rPr lang="en-CA" sz="4000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NPCs that need to be escorted</a:t>
            </a:r>
          </a:p>
          <a:p>
            <a:pPr marL="541338" indent="-541338">
              <a:buBlip>
                <a:blip r:embed="rId3"/>
              </a:buBlip>
            </a:pPr>
            <a:r>
              <a:rPr lang="en-CA" sz="4000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Final boss!</a:t>
            </a:r>
            <a:endParaRPr lang="en-CA" sz="4000" dirty="0">
              <a:solidFill>
                <a:srgbClr val="008000"/>
              </a:solidFill>
              <a:latin typeface="KG The Last Time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5419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Thank you!</a:t>
            </a:r>
            <a:endParaRPr lang="en-CA" dirty="0">
              <a:solidFill>
                <a:srgbClr val="008000"/>
              </a:solidFill>
              <a:latin typeface="KG The Last Time" panose="02000505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solidFill>
                  <a:srgbClr val="008000"/>
                </a:solidFill>
                <a:latin typeface="KG The Last Time" panose="02000505000000020004" pitchFamily="2" charset="0"/>
              </a:rPr>
              <a:t>Any questions?</a:t>
            </a:r>
            <a:endParaRPr lang="en-CA" dirty="0">
              <a:solidFill>
                <a:srgbClr val="008000"/>
              </a:solidFill>
              <a:latin typeface="KG The Last Time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51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920</TotalTime>
  <Words>141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Garamond</vt:lpstr>
      <vt:lpstr>KG The Last Time</vt:lpstr>
      <vt:lpstr>Arial</vt:lpstr>
      <vt:lpstr>Organic</vt:lpstr>
      <vt:lpstr>Alien Adventure</vt:lpstr>
      <vt:lpstr>Overview</vt:lpstr>
      <vt:lpstr>Planning</vt:lpstr>
      <vt:lpstr>Planning (cont’d)</vt:lpstr>
      <vt:lpstr>How to Play</vt:lpstr>
      <vt:lpstr>Demo time!</vt:lpstr>
      <vt:lpstr>Lessons Learned</vt:lpstr>
      <vt:lpstr>Future Possibilities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18</cp:revision>
  <dcterms:created xsi:type="dcterms:W3CDTF">2016-12-13T04:00:29Z</dcterms:created>
  <dcterms:modified xsi:type="dcterms:W3CDTF">2016-12-16T01:42:58Z</dcterms:modified>
</cp:coreProperties>
</file>