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BA8D-1918-4C7C-A748-CCE02FB02133}" type="datetimeFigureOut">
              <a:rPr lang="en-CA" smtClean="0"/>
              <a:t>2016-02-26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A11B-B198-4A58-8D0C-0A49E03DCD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6985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BA8D-1918-4C7C-A748-CCE02FB02133}" type="datetimeFigureOut">
              <a:rPr lang="en-CA" smtClean="0"/>
              <a:t>2016-02-26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A11B-B198-4A58-8D0C-0A49E03DCD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020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BA8D-1918-4C7C-A748-CCE02FB02133}" type="datetimeFigureOut">
              <a:rPr lang="en-CA" smtClean="0"/>
              <a:t>2016-02-26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A11B-B198-4A58-8D0C-0A49E03DCD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148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BA8D-1918-4C7C-A748-CCE02FB02133}" type="datetimeFigureOut">
              <a:rPr lang="en-CA" smtClean="0"/>
              <a:t>2016-02-26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A11B-B198-4A58-8D0C-0A49E03DCD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319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BA8D-1918-4C7C-A748-CCE02FB02133}" type="datetimeFigureOut">
              <a:rPr lang="en-CA" smtClean="0"/>
              <a:t>2016-02-26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A11B-B198-4A58-8D0C-0A49E03DCD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151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BA8D-1918-4C7C-A748-CCE02FB02133}" type="datetimeFigureOut">
              <a:rPr lang="en-CA" smtClean="0"/>
              <a:t>2016-02-26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A11B-B198-4A58-8D0C-0A49E03DCD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060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BA8D-1918-4C7C-A748-CCE02FB02133}" type="datetimeFigureOut">
              <a:rPr lang="en-CA" smtClean="0"/>
              <a:t>2016-02-26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A11B-B198-4A58-8D0C-0A49E03DCD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BA8D-1918-4C7C-A748-CCE02FB02133}" type="datetimeFigureOut">
              <a:rPr lang="en-CA" smtClean="0"/>
              <a:t>2016-02-26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A11B-B198-4A58-8D0C-0A49E03DCD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091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BA8D-1918-4C7C-A748-CCE02FB02133}" type="datetimeFigureOut">
              <a:rPr lang="en-CA" smtClean="0"/>
              <a:t>2016-02-26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A11B-B198-4A58-8D0C-0A49E03DCD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204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BA8D-1918-4C7C-A748-CCE02FB02133}" type="datetimeFigureOut">
              <a:rPr lang="en-CA" smtClean="0"/>
              <a:t>2016-02-26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A11B-B198-4A58-8D0C-0A49E03DCD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801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BA8D-1918-4C7C-A748-CCE02FB02133}" type="datetimeFigureOut">
              <a:rPr lang="en-CA" smtClean="0"/>
              <a:t>2016-02-26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A11B-B198-4A58-8D0C-0A49E03DCD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575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8BA8D-1918-4C7C-A748-CCE02FB02133}" type="datetimeFigureOut">
              <a:rPr lang="en-CA" smtClean="0"/>
              <a:t>2016-02-26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CA11B-B198-4A58-8D0C-0A49E03DCD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389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018" y="1329699"/>
            <a:ext cx="5753252" cy="43030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4999" y="5973753"/>
            <a:ext cx="1636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Betting buttons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4140404" y="5932625"/>
            <a:ext cx="146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“Spin” button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442509" y="6417215"/>
            <a:ext cx="126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Reset game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7564784" y="5123489"/>
            <a:ext cx="2073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Quit (displays “thank you” message)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716891" y="2348178"/>
            <a:ext cx="67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Reels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697063" y="2904131"/>
            <a:ext cx="84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Betline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1880008" y="386329"/>
            <a:ext cx="128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Remaining player money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3281521" y="548488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# of bets waged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4412528" y="540204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# of player wins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7564784" y="2950789"/>
            <a:ext cx="128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“Payouts” reference table</a:t>
            </a:r>
            <a:endParaRPr lang="en-CA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062246" y="3218683"/>
            <a:ext cx="41958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398385" y="5471768"/>
            <a:ext cx="0" cy="5229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103300" y="5486398"/>
            <a:ext cx="0" cy="5229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781610" y="5471767"/>
            <a:ext cx="0" cy="5229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937412" y="5471767"/>
            <a:ext cx="0" cy="5229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998116" y="5635468"/>
            <a:ext cx="0" cy="5229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380075" y="5408697"/>
            <a:ext cx="640080" cy="45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 flipV="1">
            <a:off x="3518264" y="1036565"/>
            <a:ext cx="0" cy="5229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 flipV="1">
            <a:off x="4685038" y="1068223"/>
            <a:ext cx="0" cy="5229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 flipV="1">
            <a:off x="2003365" y="1036565"/>
            <a:ext cx="0" cy="5229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228156" y="2626154"/>
            <a:ext cx="10568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6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José Carlos Tinoco</dc:creator>
  <cp:lastModifiedBy>José Carlos Tinoco</cp:lastModifiedBy>
  <cp:revision>2</cp:revision>
  <dcterms:created xsi:type="dcterms:W3CDTF">2016-02-26T21:05:17Z</dcterms:created>
  <dcterms:modified xsi:type="dcterms:W3CDTF">2016-02-26T21:47:07Z</dcterms:modified>
</cp:coreProperties>
</file>