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96" d="100"/>
          <a:sy n="96" d="100"/>
        </p:scale>
        <p:origin x="86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822" y="765000"/>
            <a:ext cx="9931178" cy="46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ircular Arrow 7"/>
          <p:cNvSpPr/>
          <p:nvPr/>
        </p:nvSpPr>
        <p:spPr>
          <a:xfrm rot="10800000">
            <a:off x="2521899" y="1737000"/>
            <a:ext cx="2952000" cy="2952000"/>
          </a:xfrm>
          <a:prstGeom prst="circular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3951" y="1956755"/>
            <a:ext cx="2232000" cy="24802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GB" dirty="0" smtClean="0"/>
              <a:t>Demonstrate</a:t>
            </a:r>
            <a:endParaRPr lang="en-US" dirty="0"/>
          </a:p>
        </p:txBody>
      </p:sp>
      <p:sp>
        <p:nvSpPr>
          <p:cNvPr id="7" name="Circular Arrow 6"/>
          <p:cNvSpPr/>
          <p:nvPr/>
        </p:nvSpPr>
        <p:spPr>
          <a:xfrm>
            <a:off x="2496000" y="1557000"/>
            <a:ext cx="2952000" cy="2952000"/>
          </a:xfrm>
          <a:prstGeom prst="circular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8014127">
            <a:off x="2743800" y="1896349"/>
            <a:ext cx="2232000" cy="24802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GB" dirty="0" smtClean="0"/>
              <a:t>Refine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182764">
            <a:off x="2961195" y="1816054"/>
            <a:ext cx="2232000" cy="24802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GB" dirty="0" smtClean="0"/>
              <a:t>Build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68000" y="2349000"/>
            <a:ext cx="1800000" cy="14400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Analysis and Quick Design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>
            <a:off x="5448000" y="2349000"/>
            <a:ext cx="1800000" cy="14400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Testing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7248000" y="2349000"/>
            <a:ext cx="2088000" cy="14400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Implementation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02100" y="2745834"/>
            <a:ext cx="113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Prototype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Cycles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6000" y="1956755"/>
            <a:ext cx="2232000" cy="24802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GB" dirty="0" smtClean="0"/>
              <a:t>Demonstrate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Oppenlaender</dc:creator>
  <cp:lastModifiedBy>Jonas Oppenlaender</cp:lastModifiedBy>
  <cp:revision>2</cp:revision>
  <dcterms:created xsi:type="dcterms:W3CDTF">2014-11-09T16:31:03Z</dcterms:created>
  <dcterms:modified xsi:type="dcterms:W3CDTF">2014-11-09T16:34:41Z</dcterms:modified>
</cp:coreProperties>
</file>