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66" r:id="rId4"/>
    <p:sldId id="265" r:id="rId5"/>
    <p:sldId id="264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3180-7580-40C4-A20F-3B9044080F12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8679-2D8A-41A8-8DF9-B91F70D16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9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3180-7580-40C4-A20F-3B9044080F12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8679-2D8A-41A8-8DF9-B91F70D16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2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3180-7580-40C4-A20F-3B9044080F12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8679-2D8A-41A8-8DF9-B91F70D16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6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3180-7580-40C4-A20F-3B9044080F12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8679-2D8A-41A8-8DF9-B91F70D16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8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3180-7580-40C4-A20F-3B9044080F12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8679-2D8A-41A8-8DF9-B91F70D16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0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3180-7580-40C4-A20F-3B9044080F12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8679-2D8A-41A8-8DF9-B91F70D16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3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3180-7580-40C4-A20F-3B9044080F12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8679-2D8A-41A8-8DF9-B91F70D16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8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3180-7580-40C4-A20F-3B9044080F12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8679-2D8A-41A8-8DF9-B91F70D16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4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3180-7580-40C4-A20F-3B9044080F12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8679-2D8A-41A8-8DF9-B91F70D16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3180-7580-40C4-A20F-3B9044080F12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8679-2D8A-41A8-8DF9-B91F70D16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8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3180-7580-40C4-A20F-3B9044080F12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8679-2D8A-41A8-8DF9-B91F70D16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3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93180-7580-40C4-A20F-3B9044080F12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58679-2D8A-41A8-8DF9-B91F70D16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5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tags" Target="../tags/tag123.xml"/><Relationship Id="rId18" Type="http://schemas.openxmlformats.org/officeDocument/2006/relationships/tags" Target="../tags/tag128.xml"/><Relationship Id="rId3" Type="http://schemas.openxmlformats.org/officeDocument/2006/relationships/tags" Target="../tags/tag113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17" Type="http://schemas.openxmlformats.org/officeDocument/2006/relationships/tags" Target="../tags/tag127.xml"/><Relationship Id="rId2" Type="http://schemas.openxmlformats.org/officeDocument/2006/relationships/tags" Target="../tags/tag112.xml"/><Relationship Id="rId16" Type="http://schemas.openxmlformats.org/officeDocument/2006/relationships/tags" Target="../tags/tag126.xml"/><Relationship Id="rId20" Type="http://schemas.openxmlformats.org/officeDocument/2006/relationships/tags" Target="../tags/tag130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24" Type="http://schemas.openxmlformats.org/officeDocument/2006/relationships/image" Target="../media/image1.png"/><Relationship Id="rId5" Type="http://schemas.openxmlformats.org/officeDocument/2006/relationships/tags" Target="../tags/tag115.xml"/><Relationship Id="rId15" Type="http://schemas.openxmlformats.org/officeDocument/2006/relationships/tags" Target="../tags/tag125.xml"/><Relationship Id="rId23" Type="http://schemas.microsoft.com/office/2007/relationships/hdphoto" Target="../media/hdphoto1.wdp"/><Relationship Id="rId10" Type="http://schemas.openxmlformats.org/officeDocument/2006/relationships/tags" Target="../tags/tag120.xml"/><Relationship Id="rId19" Type="http://schemas.openxmlformats.org/officeDocument/2006/relationships/tags" Target="../tags/tag129.xml"/><Relationship Id="rId4" Type="http://schemas.openxmlformats.org/officeDocument/2006/relationships/tags" Target="../tags/tag114.xml"/><Relationship Id="rId9" Type="http://schemas.openxmlformats.org/officeDocument/2006/relationships/tags" Target="../tags/tag119.xml"/><Relationship Id="rId14" Type="http://schemas.openxmlformats.org/officeDocument/2006/relationships/tags" Target="../tags/tag124.xml"/><Relationship Id="rId2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13" Type="http://schemas.openxmlformats.org/officeDocument/2006/relationships/tags" Target="../tags/tag143.xml"/><Relationship Id="rId18" Type="http://schemas.openxmlformats.org/officeDocument/2006/relationships/tags" Target="../tags/tag148.xml"/><Relationship Id="rId3" Type="http://schemas.openxmlformats.org/officeDocument/2006/relationships/tags" Target="../tags/tag133.xml"/><Relationship Id="rId21" Type="http://schemas.openxmlformats.org/officeDocument/2006/relationships/tags" Target="../tags/tag151.xml"/><Relationship Id="rId7" Type="http://schemas.openxmlformats.org/officeDocument/2006/relationships/tags" Target="../tags/tag137.xml"/><Relationship Id="rId12" Type="http://schemas.openxmlformats.org/officeDocument/2006/relationships/tags" Target="../tags/tag142.xml"/><Relationship Id="rId17" Type="http://schemas.openxmlformats.org/officeDocument/2006/relationships/tags" Target="../tags/tag147.xml"/><Relationship Id="rId25" Type="http://schemas.openxmlformats.org/officeDocument/2006/relationships/image" Target="../media/image1.png"/><Relationship Id="rId2" Type="http://schemas.openxmlformats.org/officeDocument/2006/relationships/tags" Target="../tags/tag132.xml"/><Relationship Id="rId16" Type="http://schemas.openxmlformats.org/officeDocument/2006/relationships/tags" Target="../tags/tag146.xml"/><Relationship Id="rId20" Type="http://schemas.openxmlformats.org/officeDocument/2006/relationships/tags" Target="../tags/tag150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tags" Target="../tags/tag141.xml"/><Relationship Id="rId24" Type="http://schemas.microsoft.com/office/2007/relationships/hdphoto" Target="../media/hdphoto1.wdp"/><Relationship Id="rId5" Type="http://schemas.openxmlformats.org/officeDocument/2006/relationships/tags" Target="../tags/tag135.xml"/><Relationship Id="rId15" Type="http://schemas.openxmlformats.org/officeDocument/2006/relationships/tags" Target="../tags/tag145.xml"/><Relationship Id="rId23" Type="http://schemas.openxmlformats.org/officeDocument/2006/relationships/image" Target="../media/image2.png"/><Relationship Id="rId10" Type="http://schemas.openxmlformats.org/officeDocument/2006/relationships/tags" Target="../tags/tag140.xml"/><Relationship Id="rId19" Type="http://schemas.openxmlformats.org/officeDocument/2006/relationships/tags" Target="../tags/tag149.xml"/><Relationship Id="rId4" Type="http://schemas.openxmlformats.org/officeDocument/2006/relationships/tags" Target="../tags/tag134.xml"/><Relationship Id="rId9" Type="http://schemas.openxmlformats.org/officeDocument/2006/relationships/tags" Target="../tags/tag139.xml"/><Relationship Id="rId14" Type="http://schemas.openxmlformats.org/officeDocument/2006/relationships/tags" Target="../tags/tag144.xml"/><Relationship Id="rId2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13" Type="http://schemas.openxmlformats.org/officeDocument/2006/relationships/tags" Target="../tags/tag164.xml"/><Relationship Id="rId18" Type="http://schemas.openxmlformats.org/officeDocument/2006/relationships/tags" Target="../tags/tag169.xml"/><Relationship Id="rId26" Type="http://schemas.openxmlformats.org/officeDocument/2006/relationships/image" Target="../media/image1.png"/><Relationship Id="rId3" Type="http://schemas.openxmlformats.org/officeDocument/2006/relationships/tags" Target="../tags/tag154.xml"/><Relationship Id="rId21" Type="http://schemas.openxmlformats.org/officeDocument/2006/relationships/tags" Target="../tags/tag172.xml"/><Relationship Id="rId7" Type="http://schemas.openxmlformats.org/officeDocument/2006/relationships/tags" Target="../tags/tag158.xml"/><Relationship Id="rId12" Type="http://schemas.openxmlformats.org/officeDocument/2006/relationships/tags" Target="../tags/tag163.xml"/><Relationship Id="rId17" Type="http://schemas.openxmlformats.org/officeDocument/2006/relationships/tags" Target="../tags/tag168.xml"/><Relationship Id="rId25" Type="http://schemas.microsoft.com/office/2007/relationships/hdphoto" Target="../media/hdphoto1.wdp"/><Relationship Id="rId2" Type="http://schemas.openxmlformats.org/officeDocument/2006/relationships/tags" Target="../tags/tag153.xml"/><Relationship Id="rId16" Type="http://schemas.openxmlformats.org/officeDocument/2006/relationships/tags" Target="../tags/tag167.xml"/><Relationship Id="rId20" Type="http://schemas.openxmlformats.org/officeDocument/2006/relationships/tags" Target="../tags/tag171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tags" Target="../tags/tag162.xml"/><Relationship Id="rId24" Type="http://schemas.openxmlformats.org/officeDocument/2006/relationships/image" Target="../media/image2.png"/><Relationship Id="rId5" Type="http://schemas.openxmlformats.org/officeDocument/2006/relationships/tags" Target="../tags/tag156.xml"/><Relationship Id="rId15" Type="http://schemas.openxmlformats.org/officeDocument/2006/relationships/tags" Target="../tags/tag166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161.xml"/><Relationship Id="rId19" Type="http://schemas.openxmlformats.org/officeDocument/2006/relationships/tags" Target="../tags/tag170.xml"/><Relationship Id="rId4" Type="http://schemas.openxmlformats.org/officeDocument/2006/relationships/tags" Target="../tags/tag155.xml"/><Relationship Id="rId9" Type="http://schemas.openxmlformats.org/officeDocument/2006/relationships/tags" Target="../tags/tag160.xml"/><Relationship Id="rId14" Type="http://schemas.openxmlformats.org/officeDocument/2006/relationships/tags" Target="../tags/tag165.xml"/><Relationship Id="rId22" Type="http://schemas.openxmlformats.org/officeDocument/2006/relationships/tags" Target="../tags/tag17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10" Type="http://schemas.openxmlformats.org/officeDocument/2006/relationships/image" Target="../media/image1.png"/><Relationship Id="rId4" Type="http://schemas.openxmlformats.org/officeDocument/2006/relationships/tags" Target="../tags/tag10.xml"/><Relationship Id="rId9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1.png"/><Relationship Id="rId5" Type="http://schemas.openxmlformats.org/officeDocument/2006/relationships/tags" Target="../tags/tag19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8.xml"/><Relationship Id="rId9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2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5" Type="http://schemas.openxmlformats.org/officeDocument/2006/relationships/image" Target="../media/image1.png"/><Relationship Id="rId10" Type="http://schemas.openxmlformats.org/officeDocument/2006/relationships/tags" Target="../tags/tag33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2" Type="http://schemas.openxmlformats.org/officeDocument/2006/relationships/tags" Target="../tags/tag36.xml"/><Relationship Id="rId16" Type="http://schemas.openxmlformats.org/officeDocument/2006/relationships/image" Target="../media/image1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microsoft.com/office/2007/relationships/hdphoto" Target="../media/hdphoto1.wdp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18" Type="http://schemas.openxmlformats.org/officeDocument/2006/relationships/image" Target="../media/image1.png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microsoft.com/office/2007/relationships/hdphoto" Target="../media/hdphoto1.wdp"/><Relationship Id="rId2" Type="http://schemas.openxmlformats.org/officeDocument/2006/relationships/tags" Target="../tags/tag48.xml"/><Relationship Id="rId16" Type="http://schemas.openxmlformats.org/officeDocument/2006/relationships/image" Target="../media/image2.png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18" Type="http://schemas.microsoft.com/office/2007/relationships/hdphoto" Target="../media/hdphoto1.wdp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17" Type="http://schemas.openxmlformats.org/officeDocument/2006/relationships/image" Target="../media/image2.png"/><Relationship Id="rId2" Type="http://schemas.openxmlformats.org/officeDocument/2006/relationships/tags" Target="../tags/tag62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5" Type="http://schemas.openxmlformats.org/officeDocument/2006/relationships/tags" Target="../tags/tag65.xml"/><Relationship Id="rId15" Type="http://schemas.openxmlformats.org/officeDocument/2006/relationships/tags" Target="../tags/tag75.xml"/><Relationship Id="rId10" Type="http://schemas.openxmlformats.org/officeDocument/2006/relationships/tags" Target="../tags/tag70.xml"/><Relationship Id="rId19" Type="http://schemas.openxmlformats.org/officeDocument/2006/relationships/image" Target="../media/image1.png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tags" Target="../tags/tag7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1" Type="http://schemas.openxmlformats.org/officeDocument/2006/relationships/image" Target="../media/image1.png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17" Type="http://schemas.openxmlformats.org/officeDocument/2006/relationships/tags" Target="../tags/tag92.xml"/><Relationship Id="rId2" Type="http://schemas.openxmlformats.org/officeDocument/2006/relationships/tags" Target="../tags/tag77.xml"/><Relationship Id="rId16" Type="http://schemas.openxmlformats.org/officeDocument/2006/relationships/tags" Target="../tags/tag91.xml"/><Relationship Id="rId20" Type="http://schemas.microsoft.com/office/2007/relationships/hdphoto" Target="../media/hdphoto1.wdp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5" Type="http://schemas.openxmlformats.org/officeDocument/2006/relationships/tags" Target="../tags/tag90.xml"/><Relationship Id="rId10" Type="http://schemas.openxmlformats.org/officeDocument/2006/relationships/tags" Target="../tags/tag85.xml"/><Relationship Id="rId19" Type="http://schemas.openxmlformats.org/officeDocument/2006/relationships/image" Target="../media/image2.png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13" Type="http://schemas.openxmlformats.org/officeDocument/2006/relationships/tags" Target="../tags/tag105.xml"/><Relationship Id="rId18" Type="http://schemas.openxmlformats.org/officeDocument/2006/relationships/tags" Target="../tags/tag110.xml"/><Relationship Id="rId3" Type="http://schemas.openxmlformats.org/officeDocument/2006/relationships/tags" Target="../tags/tag95.xml"/><Relationship Id="rId21" Type="http://schemas.microsoft.com/office/2007/relationships/hdphoto" Target="../media/hdphoto1.wdp"/><Relationship Id="rId7" Type="http://schemas.openxmlformats.org/officeDocument/2006/relationships/tags" Target="../tags/tag99.xml"/><Relationship Id="rId12" Type="http://schemas.openxmlformats.org/officeDocument/2006/relationships/tags" Target="../tags/tag104.xml"/><Relationship Id="rId17" Type="http://schemas.openxmlformats.org/officeDocument/2006/relationships/tags" Target="../tags/tag109.xml"/><Relationship Id="rId2" Type="http://schemas.openxmlformats.org/officeDocument/2006/relationships/tags" Target="../tags/tag94.xml"/><Relationship Id="rId16" Type="http://schemas.openxmlformats.org/officeDocument/2006/relationships/tags" Target="../tags/tag108.xml"/><Relationship Id="rId20" Type="http://schemas.openxmlformats.org/officeDocument/2006/relationships/image" Target="../media/image2.png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tags" Target="../tags/tag103.xml"/><Relationship Id="rId5" Type="http://schemas.openxmlformats.org/officeDocument/2006/relationships/tags" Target="../tags/tag97.xml"/><Relationship Id="rId15" Type="http://schemas.openxmlformats.org/officeDocument/2006/relationships/tags" Target="../tags/tag107.xml"/><Relationship Id="rId10" Type="http://schemas.openxmlformats.org/officeDocument/2006/relationships/tags" Target="../tags/tag102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4" Type="http://schemas.openxmlformats.org/officeDocument/2006/relationships/tags" Target="../tags/tag106.xml"/><Relationship Id="rId2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7528" y="914399"/>
            <a:ext cx="8230055" cy="3875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64666" y="1009683"/>
            <a:ext cx="8008419" cy="272521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00408B"/>
              </a:buClr>
              <a:buFont typeface="Arial" charset="0"/>
              <a:buNone/>
            </a:pPr>
            <a:endParaRPr lang="fr-FR" sz="2400">
              <a:solidFill>
                <a:srgbClr val="C0C0C0"/>
              </a:solidFill>
            </a:endParaRPr>
          </a:p>
        </p:txBody>
      </p:sp>
      <p:sp>
        <p:nvSpPr>
          <p:cNvPr id="6" name="Pentagone 4"/>
          <p:cNvSpPr/>
          <p:nvPr>
            <p:custDataLst>
              <p:tags r:id="rId1"/>
            </p:custDataLst>
          </p:nvPr>
        </p:nvSpPr>
        <p:spPr>
          <a:xfrm>
            <a:off x="2402835" y="1582213"/>
            <a:ext cx="976277" cy="816108"/>
          </a:xfrm>
          <a:prstGeom prst="homePlate">
            <a:avLst>
              <a:gd name="adj" fmla="val 24804"/>
            </a:avLst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vert="vert270"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200" kern="0" dirty="0" smtClean="0">
                <a:solidFill>
                  <a:srgbClr val="1F497D">
                    <a:lumMod val="75000"/>
                  </a:srgbClr>
                </a:solidFill>
                <a:latin typeface="Calibri"/>
                <a:ea typeface="ＭＳ Ｐゴシック" charset="-128"/>
              </a:rPr>
              <a:t>Service Suggestion</a:t>
            </a:r>
            <a:endParaRPr lang="en-US" sz="1200" kern="0" dirty="0">
              <a:solidFill>
                <a:srgbClr val="1F497D">
                  <a:lumMod val="75000"/>
                </a:srgbClr>
              </a:solidFill>
              <a:latin typeface="Calibri"/>
              <a:ea typeface="ＭＳ Ｐゴシック" charset="-128"/>
            </a:endParaRPr>
          </a:p>
        </p:txBody>
      </p:sp>
      <p:grpSp>
        <p:nvGrpSpPr>
          <p:cNvPr id="8" name="Groupe 50"/>
          <p:cNvGrpSpPr/>
          <p:nvPr/>
        </p:nvGrpSpPr>
        <p:grpSpPr>
          <a:xfrm>
            <a:off x="2157528" y="2176132"/>
            <a:ext cx="1105228" cy="1205485"/>
            <a:chOff x="726293" y="3371313"/>
            <a:chExt cx="1105228" cy="1205485"/>
          </a:xfrm>
        </p:grpSpPr>
        <p:grpSp>
          <p:nvGrpSpPr>
            <p:cNvPr id="10" name="Groupe 64"/>
            <p:cNvGrpSpPr>
              <a:grpSpLocks/>
            </p:cNvGrpSpPr>
            <p:nvPr>
              <p:custDataLst>
                <p:tags r:id="rId5"/>
              </p:custDataLst>
            </p:nvPr>
          </p:nvGrpSpPr>
          <p:grpSpPr bwMode="auto">
            <a:xfrm>
              <a:off x="973595" y="3371313"/>
              <a:ext cx="610624" cy="755940"/>
              <a:chOff x="1783784" y="4869160"/>
              <a:chExt cx="468609" cy="693075"/>
            </a:xfrm>
          </p:grpSpPr>
          <p:cxnSp>
            <p:nvCxnSpPr>
              <p:cNvPr id="16" name="Connecteur droit 65"/>
              <p:cNvCxnSpPr>
                <a:cxnSpLocks noChangeShapeType="1"/>
              </p:cNvCxnSpPr>
              <p:nvPr/>
            </p:nvCxnSpPr>
            <p:spPr bwMode="auto">
              <a:xfrm>
                <a:off x="2018089" y="4869160"/>
                <a:ext cx="0" cy="648072"/>
              </a:xfrm>
              <a:prstGeom prst="line">
                <a:avLst/>
              </a:prstGeom>
              <a:noFill/>
              <a:ln w="9525" algn="ctr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7" name="Organigramme : Décision 48"/>
              <p:cNvSpPr/>
              <p:nvPr/>
            </p:nvSpPr>
            <p:spPr>
              <a:xfrm>
                <a:off x="1783784" y="5130106"/>
                <a:ext cx="468609" cy="432129"/>
              </a:xfrm>
              <a:prstGeom prst="flowChartDecision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endParaRPr lang="en-US" sz="1200" kern="0">
                  <a:solidFill>
                    <a:sysClr val="windowText" lastClr="000000"/>
                  </a:solidFill>
                  <a:latin typeface="Calibri"/>
                  <a:ea typeface="ＭＳ Ｐゴシック" charset="-128"/>
                </a:endParaRPr>
              </a:p>
            </p:txBody>
          </p:sp>
          <p:sp>
            <p:nvSpPr>
              <p:cNvPr id="18" name="ZoneTexte 49"/>
              <p:cNvSpPr txBox="1"/>
              <p:nvPr/>
            </p:nvSpPr>
            <p:spPr>
              <a:xfrm>
                <a:off x="1886951" y="5256458"/>
                <a:ext cx="262276" cy="237032"/>
              </a:xfrm>
              <a:prstGeom prst="rect">
                <a:avLst/>
              </a:prstGeom>
              <a:noFill/>
            </p:spPr>
            <p:txBody>
              <a:bodyPr wrap="none" anchor="ctr">
                <a:spAutoFit/>
              </a:bodyPr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r>
                  <a:rPr lang="en-US" sz="1200" kern="0" dirty="0">
                    <a:solidFill>
                      <a:srgbClr val="C00000"/>
                    </a:solidFill>
                    <a:latin typeface="Alstom"/>
                    <a:ea typeface="ＭＳ Ｐゴシック" charset="-128"/>
                  </a:rPr>
                  <a:t>S</a:t>
                </a:r>
                <a:r>
                  <a:rPr lang="en-US" sz="1200" kern="0" dirty="0" smtClean="0">
                    <a:solidFill>
                      <a:srgbClr val="C00000"/>
                    </a:solidFill>
                    <a:latin typeface="Alstom"/>
                    <a:ea typeface="ＭＳ Ｐゴシック" charset="-128"/>
                  </a:rPr>
                  <a:t>0</a:t>
                </a:r>
                <a:endParaRPr lang="en-US" sz="1200" kern="0" dirty="0">
                  <a:solidFill>
                    <a:srgbClr val="C00000"/>
                  </a:solidFill>
                  <a:latin typeface="Alstom"/>
                  <a:ea typeface="ＭＳ Ｐゴシック" charset="-128"/>
                </a:endParaRPr>
              </a:p>
            </p:txBody>
          </p:sp>
        </p:grpSp>
        <p:sp>
          <p:nvSpPr>
            <p:cNvPr id="12" name="ZoneTexte 2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726293" y="4152066"/>
              <a:ext cx="1105228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lstom" pitchFamily="2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lstom" pitchFamily="2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lstom" pitchFamily="2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lstom" pitchFamily="2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lstom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lstom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lstom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lstom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lstom" pitchFamily="2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408B"/>
                </a:buClr>
                <a:buFont typeface="Arial" charset="0"/>
                <a:buNone/>
              </a:pPr>
              <a:r>
                <a:rPr lang="en-US" dirty="0">
                  <a:solidFill>
                    <a:schemeClr val="bg1"/>
                  </a:solidFill>
                  <a:ea typeface="ＭＳ Ｐゴシック" charset="-128"/>
                </a:rPr>
                <a:t>Suggestion</a:t>
              </a:r>
              <a:r>
                <a:rPr lang="en-US" sz="1000" dirty="0" smtClean="0">
                  <a:solidFill>
                    <a:schemeClr val="bg1"/>
                  </a:solidFill>
                  <a:ea typeface="ＭＳ Ｐゴシック" charset="-128"/>
                </a:rPr>
                <a:t> </a:t>
              </a:r>
              <a:r>
                <a:rPr lang="en-US" dirty="0">
                  <a:solidFill>
                    <a:schemeClr val="bg1"/>
                  </a:solidFill>
                  <a:ea typeface="ＭＳ Ｐゴシック" charset="-128"/>
                </a:rPr>
                <a:t>reception</a:t>
              </a:r>
              <a:endParaRPr lang="en-US" dirty="0">
                <a:solidFill>
                  <a:schemeClr val="bg1"/>
                </a:solidFill>
                <a:ea typeface="ＭＳ Ｐゴシック" charset="-128"/>
              </a:endParaRPr>
            </a:p>
          </p:txBody>
        </p:sp>
      </p:grpSp>
      <p:sp>
        <p:nvSpPr>
          <p:cNvPr id="19" name="Chevron 18"/>
          <p:cNvSpPr/>
          <p:nvPr>
            <p:custDataLst>
              <p:tags r:id="rId2"/>
            </p:custDataLst>
          </p:nvPr>
        </p:nvSpPr>
        <p:spPr>
          <a:xfrm>
            <a:off x="2402835" y="1159330"/>
            <a:ext cx="1844264" cy="350875"/>
          </a:xfrm>
          <a:prstGeom prst="chevron">
            <a:avLst/>
          </a:prstGeom>
          <a:solidFill>
            <a:schemeClr val="accent4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300" kern="0" dirty="0" smtClean="0">
                <a:solidFill>
                  <a:sysClr val="window" lastClr="FFFFFF"/>
                </a:solidFill>
                <a:latin typeface="Calibri"/>
                <a:ea typeface="ＭＳ Ｐゴシック" charset="-128"/>
              </a:rPr>
              <a:t>Service Suggestion</a:t>
            </a:r>
            <a:endParaRPr lang="en-US" sz="1300" kern="0" dirty="0">
              <a:solidFill>
                <a:sysClr val="window" lastClr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0" name="Chevron 19"/>
          <p:cNvSpPr/>
          <p:nvPr>
            <p:custDataLst>
              <p:tags r:id="rId3"/>
            </p:custDataLst>
          </p:nvPr>
        </p:nvSpPr>
        <p:spPr>
          <a:xfrm>
            <a:off x="4186677" y="1159330"/>
            <a:ext cx="3987264" cy="350875"/>
          </a:xfrm>
          <a:prstGeom prst="chevron">
            <a:avLst/>
          </a:prstGeom>
          <a:solidFill>
            <a:schemeClr val="accent4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400" kern="0" dirty="0" smtClean="0">
                <a:solidFill>
                  <a:sysClr val="window" lastClr="FFFFFF"/>
                </a:solidFill>
                <a:latin typeface="Calibri"/>
                <a:ea typeface="ＭＳ Ｐゴシック" charset="-128"/>
              </a:rPr>
              <a:t>Service Definition , Request build &amp; Release</a:t>
            </a:r>
            <a:endParaRPr lang="en-US" sz="1400" kern="0" dirty="0">
              <a:solidFill>
                <a:sysClr val="window" lastClr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1" name="Chevron 20"/>
          <p:cNvSpPr/>
          <p:nvPr>
            <p:custDataLst>
              <p:tags r:id="rId4"/>
            </p:custDataLst>
          </p:nvPr>
        </p:nvSpPr>
        <p:spPr>
          <a:xfrm>
            <a:off x="8126233" y="1153699"/>
            <a:ext cx="2038744" cy="350875"/>
          </a:xfrm>
          <a:prstGeom prst="chevron">
            <a:avLst/>
          </a:prstGeom>
          <a:solidFill>
            <a:schemeClr val="accent4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400" kern="0" dirty="0" smtClean="0">
                <a:solidFill>
                  <a:sysClr val="window" lastClr="FFFFFF"/>
                </a:solidFill>
                <a:latin typeface="Calibri"/>
                <a:ea typeface="ＭＳ Ｐゴシック" charset="-128"/>
              </a:rPr>
              <a:t>Service Operation</a:t>
            </a:r>
            <a:endParaRPr lang="en-US" sz="1400" kern="0" dirty="0">
              <a:solidFill>
                <a:sysClr val="window" lastClr="FFFFFF"/>
              </a:solidFill>
              <a:latin typeface="Calibri"/>
              <a:ea typeface="ＭＳ Ｐゴシック" charset="-128"/>
            </a:endParaRPr>
          </a:p>
        </p:txBody>
      </p:sp>
      <p:pic>
        <p:nvPicPr>
          <p:cNvPr id="22" name="Picture 43" descr="buddy2"/>
          <p:cNvPicPr>
            <a:picLocks noChangeAspect="1" noChangeArrowheads="1"/>
          </p:cNvPicPr>
          <p:nvPr/>
        </p:nvPicPr>
        <p:blipFill>
          <a:blip r:embed="rId8" cstate="print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043" y="3595776"/>
            <a:ext cx="299087" cy="42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ZoneTexte 27"/>
          <p:cNvSpPr txBox="1">
            <a:spLocks noChangeArrowheads="1"/>
          </p:cNvSpPr>
          <p:nvPr/>
        </p:nvSpPr>
        <p:spPr bwMode="auto">
          <a:xfrm>
            <a:off x="2067522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SCM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53027" y="4512620"/>
            <a:ext cx="4934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SCM: Service Catalogue Manager; SCG: Service Catalogue Governance Board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3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7528" y="914399"/>
            <a:ext cx="8230055" cy="3875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64666" y="1009683"/>
            <a:ext cx="8008419" cy="272521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00408B"/>
              </a:buClr>
              <a:buFont typeface="Arial" charset="0"/>
              <a:buNone/>
            </a:pPr>
            <a:endParaRPr lang="fr-FR" sz="2400">
              <a:solidFill>
                <a:srgbClr val="C0C0C0"/>
              </a:solidFill>
            </a:endParaRPr>
          </a:p>
        </p:txBody>
      </p:sp>
      <p:sp>
        <p:nvSpPr>
          <p:cNvPr id="6" name="Pentagone 4"/>
          <p:cNvSpPr/>
          <p:nvPr>
            <p:custDataLst>
              <p:tags r:id="rId1"/>
            </p:custDataLst>
          </p:nvPr>
        </p:nvSpPr>
        <p:spPr>
          <a:xfrm>
            <a:off x="2402835" y="1582213"/>
            <a:ext cx="976277" cy="816108"/>
          </a:xfrm>
          <a:prstGeom prst="homePlate">
            <a:avLst>
              <a:gd name="adj" fmla="val 24804"/>
            </a:avLst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vert="vert270"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200" kern="0" dirty="0" smtClean="0">
                <a:solidFill>
                  <a:srgbClr val="1F497D">
                    <a:lumMod val="75000"/>
                  </a:srgbClr>
                </a:solidFill>
                <a:latin typeface="Calibri"/>
                <a:ea typeface="ＭＳ Ｐゴシック" charset="-128"/>
              </a:rPr>
              <a:t>Service Suggestion</a:t>
            </a:r>
            <a:endParaRPr lang="en-US" sz="1200" kern="0" dirty="0">
              <a:solidFill>
                <a:srgbClr val="1F497D">
                  <a:lumMod val="75000"/>
                </a:srgbClr>
              </a:solidFill>
              <a:latin typeface="Calibri"/>
              <a:ea typeface="ＭＳ Ｐゴシック" charset="-128"/>
            </a:endParaRPr>
          </a:p>
        </p:txBody>
      </p:sp>
      <p:grpSp>
        <p:nvGrpSpPr>
          <p:cNvPr id="9" name="Groupe 52"/>
          <p:cNvGrpSpPr/>
          <p:nvPr/>
        </p:nvGrpSpPr>
        <p:grpSpPr>
          <a:xfrm>
            <a:off x="2157528" y="1582213"/>
            <a:ext cx="2101697" cy="1801424"/>
            <a:chOff x="726293" y="2777394"/>
            <a:chExt cx="2101697" cy="1801424"/>
          </a:xfrm>
        </p:grpSpPr>
        <p:grpSp>
          <p:nvGrpSpPr>
            <p:cNvPr id="10" name="Groupe 50"/>
            <p:cNvGrpSpPr/>
            <p:nvPr/>
          </p:nvGrpSpPr>
          <p:grpSpPr>
            <a:xfrm>
              <a:off x="726293" y="2777394"/>
              <a:ext cx="2101697" cy="1799404"/>
              <a:chOff x="726293" y="2777394"/>
              <a:chExt cx="2101697" cy="1799404"/>
            </a:xfrm>
          </p:grpSpPr>
          <p:sp>
            <p:nvSpPr>
              <p:cNvPr id="12" name="Chevron 11"/>
              <p:cNvSpPr/>
              <p:nvPr>
                <p:custDataLst>
                  <p:tags r:id="rId17"/>
                </p:custDataLst>
              </p:nvPr>
            </p:nvSpPr>
            <p:spPr>
              <a:xfrm>
                <a:off x="2044378" y="2777394"/>
                <a:ext cx="783612" cy="816108"/>
              </a:xfrm>
              <a:prstGeom prst="chevron">
                <a:avLst>
                  <a:gd name="adj" fmla="val 18645"/>
                </a:avLst>
              </a:prstGeom>
              <a:solidFill>
                <a:srgbClr val="C00000"/>
              </a:solidFill>
              <a:ln w="25400" cap="flat" cmpd="sng" algn="ctr">
                <a:solidFill>
                  <a:srgbClr val="C0504D">
                    <a:shade val="50000"/>
                  </a:srgbClr>
                </a:solidFill>
                <a:prstDash val="solid"/>
              </a:ln>
              <a:effectLst/>
            </p:spPr>
            <p:txBody>
              <a:bodyPr vert="vert270" anchor="ctr"/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</a:pPr>
                <a:r>
                  <a:rPr lang="en-US" sz="1200" kern="0">
                    <a:solidFill>
                      <a:sysClr val="window" lastClr="FFFFFF"/>
                    </a:solidFill>
                    <a:latin typeface="Calibri"/>
                    <a:ea typeface="ＭＳ Ｐゴシック" charset="-128"/>
                  </a:rPr>
                  <a:t>Pre-Study</a:t>
                </a:r>
              </a:p>
            </p:txBody>
          </p:sp>
          <p:grpSp>
            <p:nvGrpSpPr>
              <p:cNvPr id="13" name="Groupe 64"/>
              <p:cNvGrpSpPr>
                <a:grpSpLocks/>
              </p:cNvGrpSpPr>
              <p:nvPr>
                <p:custDataLst>
                  <p:tags r:id="rId18"/>
                </p:custDataLst>
              </p:nvPr>
            </p:nvGrpSpPr>
            <p:grpSpPr bwMode="auto">
              <a:xfrm>
                <a:off x="973595" y="3371313"/>
                <a:ext cx="610624" cy="755940"/>
                <a:chOff x="1783784" y="4869160"/>
                <a:chExt cx="468609" cy="693075"/>
              </a:xfrm>
            </p:grpSpPr>
            <p:cxnSp>
              <p:nvCxnSpPr>
                <p:cNvPr id="19" name="Connecteur droit 65"/>
                <p:cNvCxnSpPr>
                  <a:cxnSpLocks noChangeShapeType="1"/>
                </p:cNvCxnSpPr>
                <p:nvPr/>
              </p:nvCxnSpPr>
              <p:spPr bwMode="auto">
                <a:xfrm>
                  <a:off x="2018089" y="4869160"/>
                  <a:ext cx="0" cy="648072"/>
                </a:xfrm>
                <a:prstGeom prst="line">
                  <a:avLst/>
                </a:prstGeom>
                <a:noFill/>
                <a:ln w="9525" algn="ctr">
                  <a:solidFill>
                    <a:srgbClr val="E46C0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0" name="Organigramme : Décision 48"/>
                <p:cNvSpPr/>
                <p:nvPr/>
              </p:nvSpPr>
              <p:spPr>
                <a:xfrm>
                  <a:off x="1783784" y="5130106"/>
                  <a:ext cx="468609" cy="432129"/>
                </a:xfrm>
                <a:prstGeom prst="flowChartDecision">
                  <a:avLst/>
                </a:prstGeom>
                <a:gradFill rotWithShape="1">
                  <a:gsLst>
                    <a:gs pos="0">
                      <a:srgbClr val="F79646">
                        <a:tint val="50000"/>
                        <a:satMod val="300000"/>
                      </a:srgbClr>
                    </a:gs>
                    <a:gs pos="35000">
                      <a:srgbClr val="F79646">
                        <a:tint val="37000"/>
                        <a:satMod val="300000"/>
                      </a:srgbClr>
                    </a:gs>
                    <a:gs pos="100000">
                      <a:srgbClr val="F7964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F79646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408B"/>
                    </a:buClr>
                    <a:buFont typeface="Arial" charset="0"/>
                    <a:buNone/>
                    <a:defRPr/>
                  </a:pPr>
                  <a:endParaRPr lang="en-US" sz="1200" kern="0">
                    <a:solidFill>
                      <a:sysClr val="windowText" lastClr="000000"/>
                    </a:solidFill>
                    <a:latin typeface="Calibri"/>
                    <a:ea typeface="ＭＳ Ｐゴシック" charset="-128"/>
                  </a:endParaRPr>
                </a:p>
              </p:txBody>
            </p:sp>
            <p:sp>
              <p:nvSpPr>
                <p:cNvPr id="21" name="ZoneTexte 49"/>
                <p:cNvSpPr txBox="1"/>
                <p:nvPr/>
              </p:nvSpPr>
              <p:spPr>
                <a:xfrm>
                  <a:off x="1886951" y="5256458"/>
                  <a:ext cx="262276" cy="237032"/>
                </a:xfrm>
                <a:prstGeom prst="rect">
                  <a:avLst/>
                </a:prstGeom>
                <a:noFill/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408B"/>
                    </a:buClr>
                    <a:buFont typeface="Arial" charset="0"/>
                    <a:buNone/>
                    <a:defRPr/>
                  </a:pPr>
                  <a:r>
                    <a:rPr lang="en-US" sz="1200" kern="0" dirty="0">
                      <a:solidFill>
                        <a:srgbClr val="C00000"/>
                      </a:solidFill>
                      <a:latin typeface="Alstom"/>
                      <a:ea typeface="ＭＳ Ｐゴシック" charset="-128"/>
                    </a:rPr>
                    <a:t>S</a:t>
                  </a:r>
                  <a:r>
                    <a:rPr lang="en-US" sz="1200" kern="0" dirty="0" smtClean="0">
                      <a:solidFill>
                        <a:srgbClr val="C00000"/>
                      </a:solidFill>
                      <a:latin typeface="Alstom"/>
                      <a:ea typeface="ＭＳ Ｐゴシック" charset="-128"/>
                    </a:rPr>
                    <a:t>0</a:t>
                  </a:r>
                  <a:endParaRPr lang="en-US" sz="1200" kern="0" dirty="0">
                    <a:solidFill>
                      <a:srgbClr val="C00000"/>
                    </a:solidFill>
                    <a:latin typeface="Alstom"/>
                    <a:ea typeface="ＭＳ Ｐゴシック" charset="-128"/>
                  </a:endParaRPr>
                </a:p>
              </p:txBody>
            </p:sp>
          </p:grpSp>
          <p:grpSp>
            <p:nvGrpSpPr>
              <p:cNvPr id="14" name="Groupe 68"/>
              <p:cNvGrpSpPr>
                <a:grpSpLocks/>
              </p:cNvGrpSpPr>
              <p:nvPr>
                <p:custDataLst>
                  <p:tags r:id="rId19"/>
                </p:custDataLst>
              </p:nvPr>
            </p:nvGrpSpPr>
            <p:grpSpPr bwMode="auto">
              <a:xfrm>
                <a:off x="1782741" y="3388779"/>
                <a:ext cx="608559" cy="774156"/>
                <a:chOff x="1838668" y="4869160"/>
                <a:chExt cx="468496" cy="709985"/>
              </a:xfrm>
            </p:grpSpPr>
            <p:cxnSp>
              <p:nvCxnSpPr>
                <p:cNvPr id="16" name="Connecteur droit 69"/>
                <p:cNvCxnSpPr>
                  <a:cxnSpLocks noChangeShapeType="1"/>
                </p:cNvCxnSpPr>
                <p:nvPr/>
              </p:nvCxnSpPr>
              <p:spPr bwMode="auto">
                <a:xfrm>
                  <a:off x="2072915" y="4869160"/>
                  <a:ext cx="0" cy="648072"/>
                </a:xfrm>
                <a:prstGeom prst="line">
                  <a:avLst/>
                </a:prstGeom>
                <a:noFill/>
                <a:ln w="9525" algn="ctr">
                  <a:solidFill>
                    <a:srgbClr val="E46C0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7" name="Organigramme : Décision 45"/>
                <p:cNvSpPr/>
                <p:nvPr/>
              </p:nvSpPr>
              <p:spPr>
                <a:xfrm>
                  <a:off x="1838668" y="5146889"/>
                  <a:ext cx="468496" cy="432256"/>
                </a:xfrm>
                <a:prstGeom prst="flowChartDecision">
                  <a:avLst/>
                </a:prstGeom>
                <a:gradFill rotWithShape="1">
                  <a:gsLst>
                    <a:gs pos="0">
                      <a:srgbClr val="F79646">
                        <a:tint val="50000"/>
                        <a:satMod val="300000"/>
                      </a:srgbClr>
                    </a:gs>
                    <a:gs pos="35000">
                      <a:srgbClr val="F79646">
                        <a:tint val="37000"/>
                        <a:satMod val="300000"/>
                      </a:srgbClr>
                    </a:gs>
                    <a:gs pos="100000">
                      <a:srgbClr val="F7964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F79646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408B"/>
                    </a:buClr>
                    <a:buFont typeface="Arial" charset="0"/>
                    <a:buNone/>
                    <a:defRPr/>
                  </a:pPr>
                  <a:endParaRPr lang="en-US" sz="1200" kern="0">
                    <a:solidFill>
                      <a:sysClr val="windowText" lastClr="000000"/>
                    </a:solidFill>
                    <a:latin typeface="Calibri"/>
                    <a:ea typeface="ＭＳ Ｐゴシック" charset="-128"/>
                  </a:endParaRPr>
                </a:p>
              </p:txBody>
            </p:sp>
            <p:sp>
              <p:nvSpPr>
                <p:cNvPr id="18" name="ZoneTexte 46"/>
                <p:cNvSpPr txBox="1"/>
                <p:nvPr/>
              </p:nvSpPr>
              <p:spPr>
                <a:xfrm>
                  <a:off x="1941364" y="5250610"/>
                  <a:ext cx="263103" cy="241336"/>
                </a:xfrm>
                <a:prstGeom prst="rect">
                  <a:avLst/>
                </a:prstGeom>
                <a:noFill/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408B"/>
                    </a:buClr>
                    <a:buFont typeface="Arial" charset="0"/>
                    <a:buNone/>
                    <a:defRPr/>
                  </a:pPr>
                  <a:r>
                    <a:rPr lang="en-US" sz="1200" kern="0" dirty="0" smtClean="0">
                      <a:solidFill>
                        <a:srgbClr val="C00000"/>
                      </a:solidFill>
                      <a:latin typeface="Alstom"/>
                      <a:ea typeface="ＭＳ Ｐゴシック" charset="-128"/>
                    </a:rPr>
                    <a:t>S1</a:t>
                  </a:r>
                  <a:endParaRPr lang="en-US" sz="1200" kern="0" dirty="0">
                    <a:solidFill>
                      <a:srgbClr val="C00000"/>
                    </a:solidFill>
                    <a:latin typeface="Alstom"/>
                    <a:ea typeface="ＭＳ Ｐゴシック" charset="-128"/>
                  </a:endParaRPr>
                </a:p>
              </p:txBody>
            </p:sp>
          </p:grpSp>
          <p:sp>
            <p:nvSpPr>
              <p:cNvPr id="15" name="ZoneTexte 2"/>
              <p:cNvSpPr txBox="1"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726293" y="4152066"/>
                <a:ext cx="1105228" cy="424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600"/>
                  </a:spcAft>
                  <a:buClr>
                    <a:srgbClr val="00408B"/>
                  </a:buClr>
                  <a:buFont typeface="Arial" charset="0"/>
                  <a:buNone/>
                </a:pPr>
                <a:r>
                  <a:rPr lang="en-US" dirty="0">
                    <a:solidFill>
                      <a:schemeClr val="bg1"/>
                    </a:solidFill>
                    <a:ea typeface="ＭＳ Ｐゴシック" charset="-128"/>
                  </a:rPr>
                  <a:t>Suggestion</a:t>
                </a:r>
                <a:r>
                  <a:rPr lang="en-US" sz="1000" dirty="0" smtClean="0">
                    <a:solidFill>
                      <a:schemeClr val="bg1"/>
                    </a:solidFill>
                    <a:ea typeface="ＭＳ Ｐゴシック" charset="-128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ea typeface="ＭＳ Ｐゴシック" charset="-128"/>
                  </a:rPr>
                  <a:t>reception</a:t>
                </a:r>
                <a:endParaRPr lang="en-US" dirty="0">
                  <a:solidFill>
                    <a:schemeClr val="bg1"/>
                  </a:solidFill>
                  <a:ea typeface="ＭＳ Ｐゴシック" charset="-128"/>
                </a:endParaRPr>
              </a:p>
            </p:txBody>
          </p:sp>
        </p:grpSp>
        <p:sp>
          <p:nvSpPr>
            <p:cNvPr id="11" name="ZoneTexte 2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547707" y="4154086"/>
              <a:ext cx="107862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408B"/>
                </a:buClr>
                <a:buFont typeface="Arial" charset="0"/>
                <a:buNone/>
                <a:defRPr sz="1400" b="1">
                  <a:solidFill>
                    <a:schemeClr val="bg1"/>
                  </a:solidFill>
                  <a:latin typeface="Alstom" pitchFamily="2" charset="0"/>
                  <a:ea typeface="ＭＳ Ｐゴシック" charset="-128"/>
                </a:defRPr>
              </a:lvl1pPr>
              <a:lvl2pPr marL="742950" indent="-285750" eaLnBrk="0" hangingPunct="0">
                <a:defRPr sz="1000" b="1">
                  <a:latin typeface="Alstom" pitchFamily="2" charset="0"/>
                </a:defRPr>
              </a:lvl2pPr>
              <a:lvl3pPr marL="1143000" indent="-228600" eaLnBrk="0" hangingPunct="0">
                <a:defRPr sz="1000" b="1">
                  <a:latin typeface="Alstom" pitchFamily="2" charset="0"/>
                </a:defRPr>
              </a:lvl3pPr>
              <a:lvl4pPr marL="1600200" indent="-228600" eaLnBrk="0" hangingPunct="0">
                <a:defRPr sz="1000" b="1">
                  <a:latin typeface="Alstom" pitchFamily="2" charset="0"/>
                </a:defRPr>
              </a:lvl4pPr>
              <a:lvl5pPr marL="2057400" indent="-228600" eaLnBrk="0" hangingPunct="0">
                <a:defRPr sz="1000" b="1">
                  <a:latin typeface="Alstom" pitchFamily="2" charset="0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latin typeface="Alstom" pitchFamily="2" charset="0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latin typeface="Alstom" pitchFamily="2" charset="0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latin typeface="Alstom" pitchFamily="2" charset="0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latin typeface="Alstom" pitchFamily="2" charset="0"/>
                </a:defRPr>
              </a:lvl9pPr>
            </a:lstStyle>
            <a:p>
              <a:r>
                <a:rPr lang="en-US" sz="1200" dirty="0"/>
                <a:t>Pre-study GO/</a:t>
              </a:r>
              <a:r>
                <a:rPr lang="en-US" sz="1200" dirty="0" err="1"/>
                <a:t>NoGO</a:t>
              </a:r>
              <a:endParaRPr lang="en-US" sz="1200" dirty="0"/>
            </a:p>
          </p:txBody>
        </p:sp>
      </p:grpSp>
      <p:sp>
        <p:nvSpPr>
          <p:cNvPr id="22" name="Chevron 21"/>
          <p:cNvSpPr/>
          <p:nvPr>
            <p:custDataLst>
              <p:tags r:id="rId2"/>
            </p:custDataLst>
          </p:nvPr>
        </p:nvSpPr>
        <p:spPr>
          <a:xfrm>
            <a:off x="2402835" y="1159330"/>
            <a:ext cx="1844264" cy="350875"/>
          </a:xfrm>
          <a:prstGeom prst="chevron">
            <a:avLst/>
          </a:prstGeom>
          <a:solidFill>
            <a:schemeClr val="accent4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300" kern="0" dirty="0" smtClean="0">
                <a:solidFill>
                  <a:sysClr val="window" lastClr="FFFFFF"/>
                </a:solidFill>
                <a:latin typeface="Calibri"/>
                <a:ea typeface="ＭＳ Ｐゴシック" charset="-128"/>
              </a:rPr>
              <a:t>Service Suggestion</a:t>
            </a:r>
            <a:endParaRPr lang="en-US" sz="1300" kern="0" dirty="0">
              <a:solidFill>
                <a:sysClr val="window" lastClr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3" name="Chevron 22"/>
          <p:cNvSpPr/>
          <p:nvPr>
            <p:custDataLst>
              <p:tags r:id="rId3"/>
            </p:custDataLst>
          </p:nvPr>
        </p:nvSpPr>
        <p:spPr>
          <a:xfrm>
            <a:off x="4186677" y="1159330"/>
            <a:ext cx="3987264" cy="350875"/>
          </a:xfrm>
          <a:prstGeom prst="chevron">
            <a:avLst/>
          </a:prstGeom>
          <a:solidFill>
            <a:schemeClr val="accent4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400" kern="0" dirty="0" smtClean="0">
                <a:solidFill>
                  <a:sysClr val="window" lastClr="FFFFFF"/>
                </a:solidFill>
                <a:latin typeface="Calibri"/>
                <a:ea typeface="ＭＳ Ｐゴシック" charset="-128"/>
              </a:rPr>
              <a:t>Service Definition , Request build &amp; Release</a:t>
            </a:r>
            <a:endParaRPr lang="en-US" sz="1400" kern="0" dirty="0">
              <a:solidFill>
                <a:sysClr val="window" lastClr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4" name="Chevron 23"/>
          <p:cNvSpPr/>
          <p:nvPr>
            <p:custDataLst>
              <p:tags r:id="rId4"/>
            </p:custDataLst>
          </p:nvPr>
        </p:nvSpPr>
        <p:spPr>
          <a:xfrm>
            <a:off x="8126233" y="1153699"/>
            <a:ext cx="2038744" cy="350875"/>
          </a:xfrm>
          <a:prstGeom prst="chevron">
            <a:avLst/>
          </a:prstGeom>
          <a:solidFill>
            <a:schemeClr val="accent4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400" kern="0" dirty="0" smtClean="0">
                <a:solidFill>
                  <a:sysClr val="window" lastClr="FFFFFF"/>
                </a:solidFill>
                <a:latin typeface="Calibri"/>
                <a:ea typeface="ＭＳ Ｐゴシック" charset="-128"/>
              </a:rPr>
              <a:t>Service Operation</a:t>
            </a:r>
            <a:endParaRPr lang="en-US" sz="1400" kern="0" dirty="0">
              <a:solidFill>
                <a:sysClr val="window" lastClr="FFFFFF"/>
              </a:solidFill>
              <a:latin typeface="Calibri"/>
              <a:ea typeface="ＭＳ Ｐゴシック" charset="-128"/>
            </a:endParaRPr>
          </a:p>
        </p:txBody>
      </p:sp>
      <p:grpSp>
        <p:nvGrpSpPr>
          <p:cNvPr id="25" name="Groupe 27"/>
          <p:cNvGrpSpPr/>
          <p:nvPr/>
        </p:nvGrpSpPr>
        <p:grpSpPr>
          <a:xfrm>
            <a:off x="3767210" y="1582213"/>
            <a:ext cx="4995309" cy="1987322"/>
            <a:chOff x="2335975" y="2777394"/>
            <a:chExt cx="4995309" cy="1987322"/>
          </a:xfrm>
        </p:grpSpPr>
        <p:sp>
          <p:nvSpPr>
            <p:cNvPr id="26" name="Chevron 25"/>
            <p:cNvSpPr/>
            <p:nvPr>
              <p:custDataLst>
                <p:tags r:id="rId5"/>
              </p:custDataLst>
            </p:nvPr>
          </p:nvSpPr>
          <p:spPr>
            <a:xfrm>
              <a:off x="2826701" y="2777394"/>
              <a:ext cx="1836597" cy="816108"/>
            </a:xfrm>
            <a:prstGeom prst="chevron">
              <a:avLst>
                <a:gd name="adj" fmla="val 18645"/>
              </a:avLst>
            </a:prstGeom>
            <a:solidFill>
              <a:schemeClr val="accent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vert="vert270" anchor="ctr"/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08B"/>
                </a:buClr>
                <a:buFont typeface="Arial" charset="0"/>
                <a:buNone/>
                <a:defRPr/>
              </a:pPr>
              <a:r>
                <a:rPr lang="en-US" sz="1200" kern="0" dirty="0" smtClean="0">
                  <a:solidFill>
                    <a:srgbClr val="1F497D">
                      <a:lumMod val="75000"/>
                    </a:srgbClr>
                  </a:solidFill>
                  <a:latin typeface="Calibri"/>
                  <a:ea typeface="ＭＳ Ｐゴシック" charset="-128"/>
                </a:rPr>
                <a:t>DEFINE</a:t>
              </a:r>
              <a:endParaRPr lang="en-US" sz="1200" kern="0" dirty="0">
                <a:solidFill>
                  <a:srgbClr val="1F497D">
                    <a:lumMod val="75000"/>
                  </a:srgbClr>
                </a:solidFill>
                <a:latin typeface="Calibri"/>
                <a:ea typeface="ＭＳ Ｐゴシック" charset="-128"/>
              </a:endParaRPr>
            </a:p>
          </p:txBody>
        </p:sp>
        <p:sp>
          <p:nvSpPr>
            <p:cNvPr id="27" name="Chevron 26"/>
            <p:cNvSpPr/>
            <p:nvPr>
              <p:custDataLst>
                <p:tags r:id="rId6"/>
              </p:custDataLst>
            </p:nvPr>
          </p:nvSpPr>
          <p:spPr>
            <a:xfrm>
              <a:off x="4687652" y="2777394"/>
              <a:ext cx="1343380" cy="816108"/>
            </a:xfrm>
            <a:prstGeom prst="chevron">
              <a:avLst>
                <a:gd name="adj" fmla="val 12346"/>
              </a:avLst>
            </a:prstGeom>
            <a:solidFill>
              <a:schemeClr val="accent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vert="vert270" anchor="ctr"/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08B"/>
                </a:buClr>
                <a:buFont typeface="Arial" charset="0"/>
                <a:buNone/>
                <a:defRPr/>
              </a:pPr>
              <a:r>
                <a:rPr lang="en-US" sz="1200" kern="0" dirty="0" smtClean="0">
                  <a:solidFill>
                    <a:srgbClr val="1F497D">
                      <a:lumMod val="75000"/>
                    </a:srgbClr>
                  </a:solidFill>
                  <a:latin typeface="Calibri"/>
                  <a:ea typeface="ＭＳ Ｐゴシック" charset="-128"/>
                </a:rPr>
                <a:t>BUILD</a:t>
              </a:r>
              <a:endParaRPr lang="en-US" sz="1200" kern="0" dirty="0">
                <a:solidFill>
                  <a:srgbClr val="1F497D">
                    <a:lumMod val="75000"/>
                  </a:srgbClr>
                </a:solidFill>
                <a:latin typeface="Calibri"/>
                <a:ea typeface="ＭＳ Ｐゴシック" charset="-128"/>
              </a:endParaRPr>
            </a:p>
          </p:txBody>
        </p:sp>
        <p:sp>
          <p:nvSpPr>
            <p:cNvPr id="28" name="Chevron 27"/>
            <p:cNvSpPr/>
            <p:nvPr>
              <p:custDataLst>
                <p:tags r:id="rId7"/>
              </p:custDataLst>
            </p:nvPr>
          </p:nvSpPr>
          <p:spPr>
            <a:xfrm>
              <a:off x="6039916" y="2778018"/>
              <a:ext cx="772786" cy="819703"/>
            </a:xfrm>
            <a:prstGeom prst="chevron">
              <a:avLst>
                <a:gd name="adj" fmla="val 18645"/>
              </a:avLst>
            </a:prstGeom>
            <a:solidFill>
              <a:schemeClr val="accent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vert="vert270" anchor="ctr"/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08B"/>
                </a:buClr>
                <a:buFont typeface="Arial" charset="0"/>
                <a:buNone/>
                <a:defRPr/>
              </a:pPr>
              <a:r>
                <a:rPr lang="en-US" sz="1200" kern="0" dirty="0" smtClean="0">
                  <a:solidFill>
                    <a:srgbClr val="1F497D">
                      <a:lumMod val="75000"/>
                    </a:srgbClr>
                  </a:solidFill>
                  <a:latin typeface="Calibri"/>
                  <a:ea typeface="ＭＳ Ｐゴシック" charset="-128"/>
                </a:rPr>
                <a:t>RELEASE</a:t>
              </a:r>
              <a:endParaRPr lang="en-US" sz="1200" kern="0" dirty="0">
                <a:solidFill>
                  <a:srgbClr val="1F497D">
                    <a:lumMod val="75000"/>
                  </a:srgbClr>
                </a:solidFill>
                <a:latin typeface="Calibri"/>
                <a:ea typeface="ＭＳ Ｐゴシック" charset="-128"/>
              </a:endParaRPr>
            </a:p>
          </p:txBody>
        </p:sp>
        <p:grpSp>
          <p:nvGrpSpPr>
            <p:cNvPr id="29" name="Groupe 72"/>
            <p:cNvGrpSpPr>
              <a:grpSpLocks/>
            </p:cNvGrpSpPr>
            <p:nvPr>
              <p:custDataLst>
                <p:tags r:id="rId8"/>
              </p:custDataLst>
            </p:nvPr>
          </p:nvGrpSpPr>
          <p:grpSpPr bwMode="auto">
            <a:xfrm>
              <a:off x="2543386" y="3398409"/>
              <a:ext cx="608561" cy="769600"/>
              <a:chOff x="1858083" y="4869160"/>
              <a:chExt cx="468472" cy="705782"/>
            </a:xfrm>
          </p:grpSpPr>
          <p:cxnSp>
            <p:nvCxnSpPr>
              <p:cNvPr id="46" name="Connecteur droit 73"/>
              <p:cNvCxnSpPr>
                <a:cxnSpLocks noChangeShapeType="1"/>
              </p:cNvCxnSpPr>
              <p:nvPr/>
            </p:nvCxnSpPr>
            <p:spPr bwMode="auto">
              <a:xfrm>
                <a:off x="2076204" y="4869160"/>
                <a:ext cx="0" cy="648072"/>
              </a:xfrm>
              <a:prstGeom prst="line">
                <a:avLst/>
              </a:prstGeom>
              <a:noFill/>
              <a:ln w="9525" algn="ctr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7" name="Organigramme : Décision 42"/>
              <p:cNvSpPr/>
              <p:nvPr/>
            </p:nvSpPr>
            <p:spPr>
              <a:xfrm>
                <a:off x="1858083" y="5142702"/>
                <a:ext cx="468472" cy="432240"/>
              </a:xfrm>
              <a:prstGeom prst="flowChartDecision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endParaRPr lang="en-US" sz="1200" kern="0">
                  <a:solidFill>
                    <a:sysClr val="windowText" lastClr="000000"/>
                  </a:solidFill>
                  <a:latin typeface="Calibri"/>
                  <a:ea typeface="ＭＳ Ｐゴシック" charset="-128"/>
                </a:endParaRPr>
              </a:p>
            </p:txBody>
          </p:sp>
          <p:sp>
            <p:nvSpPr>
              <p:cNvPr id="48" name="ZoneTexte 43"/>
              <p:cNvSpPr txBox="1"/>
              <p:nvPr/>
            </p:nvSpPr>
            <p:spPr>
              <a:xfrm>
                <a:off x="1945969" y="5263715"/>
                <a:ext cx="286534" cy="237094"/>
              </a:xfrm>
              <a:prstGeom prst="rect">
                <a:avLst/>
              </a:prstGeom>
              <a:noFill/>
            </p:spPr>
            <p:txBody>
              <a:bodyPr wrap="none" anchor="ctr">
                <a:spAutoFit/>
              </a:bodyPr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r>
                  <a:rPr lang="en-US" sz="1200" kern="0" dirty="0" smtClean="0">
                    <a:solidFill>
                      <a:srgbClr val="C00000"/>
                    </a:solidFill>
                    <a:latin typeface="Alstom"/>
                    <a:ea typeface="ＭＳ Ｐゴシック" charset="-128"/>
                  </a:rPr>
                  <a:t>S2</a:t>
                </a:r>
                <a:endParaRPr lang="en-US" sz="1400" kern="0" dirty="0">
                  <a:solidFill>
                    <a:srgbClr val="C00000"/>
                  </a:solidFill>
                  <a:latin typeface="Alstom"/>
                  <a:ea typeface="ＭＳ Ｐゴシック" charset="-128"/>
                </a:endParaRPr>
              </a:p>
            </p:txBody>
          </p:sp>
        </p:grpSp>
        <p:grpSp>
          <p:nvGrpSpPr>
            <p:cNvPr id="30" name="Groupe 80"/>
            <p:cNvGrpSpPr>
              <a:grpSpLocks/>
            </p:cNvGrpSpPr>
            <p:nvPr>
              <p:custDataLst>
                <p:tags r:id="rId9"/>
              </p:custDataLst>
            </p:nvPr>
          </p:nvGrpSpPr>
          <p:grpSpPr bwMode="auto">
            <a:xfrm>
              <a:off x="4338261" y="3349541"/>
              <a:ext cx="608561" cy="824244"/>
              <a:chOff x="2158723" y="4847170"/>
              <a:chExt cx="468472" cy="756610"/>
            </a:xfrm>
          </p:grpSpPr>
          <p:cxnSp>
            <p:nvCxnSpPr>
              <p:cNvPr id="43" name="Connecteur droit 81"/>
              <p:cNvCxnSpPr>
                <a:cxnSpLocks noChangeShapeType="1"/>
              </p:cNvCxnSpPr>
              <p:nvPr/>
            </p:nvCxnSpPr>
            <p:spPr bwMode="auto">
              <a:xfrm>
                <a:off x="2392960" y="4847170"/>
                <a:ext cx="0" cy="648072"/>
              </a:xfrm>
              <a:prstGeom prst="line">
                <a:avLst/>
              </a:prstGeom>
              <a:noFill/>
              <a:ln w="9525" algn="ctr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4" name="Organigramme : Décision 36"/>
              <p:cNvSpPr/>
              <p:nvPr/>
            </p:nvSpPr>
            <p:spPr>
              <a:xfrm>
                <a:off x="2158723" y="5171131"/>
                <a:ext cx="468472" cy="432649"/>
              </a:xfrm>
              <a:prstGeom prst="flowChartDecision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endParaRPr lang="en-US" sz="1200" kern="0">
                  <a:solidFill>
                    <a:sysClr val="windowText" lastClr="000000"/>
                  </a:solidFill>
                  <a:latin typeface="Calibri"/>
                  <a:ea typeface="ＭＳ Ｐゴシック" charset="-128"/>
                </a:endParaRPr>
              </a:p>
            </p:txBody>
          </p:sp>
          <p:sp>
            <p:nvSpPr>
              <p:cNvPr id="45" name="ZoneTexte 37"/>
              <p:cNvSpPr txBox="1"/>
              <p:nvPr/>
            </p:nvSpPr>
            <p:spPr>
              <a:xfrm>
                <a:off x="2249692" y="5286956"/>
                <a:ext cx="286534" cy="237318"/>
              </a:xfrm>
              <a:prstGeom prst="rect">
                <a:avLst/>
              </a:prstGeom>
              <a:noFill/>
            </p:spPr>
            <p:txBody>
              <a:bodyPr wrap="none" anchor="ctr">
                <a:spAutoFit/>
              </a:bodyPr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r>
                  <a:rPr lang="en-US" sz="1200" kern="0" dirty="0" smtClean="0">
                    <a:solidFill>
                      <a:srgbClr val="C00000"/>
                    </a:solidFill>
                    <a:latin typeface="Alstom"/>
                    <a:ea typeface="ＭＳ Ｐゴシック" charset="-128"/>
                  </a:rPr>
                  <a:t>S3</a:t>
                </a:r>
                <a:endParaRPr lang="en-US" sz="1200" kern="0" dirty="0">
                  <a:solidFill>
                    <a:srgbClr val="C00000"/>
                  </a:solidFill>
                  <a:latin typeface="Alstom"/>
                  <a:ea typeface="ＭＳ Ｐゴシック" charset="-128"/>
                </a:endParaRPr>
              </a:p>
            </p:txBody>
          </p:sp>
        </p:grpSp>
        <p:grpSp>
          <p:nvGrpSpPr>
            <p:cNvPr id="31" name="Groupe 84"/>
            <p:cNvGrpSpPr>
              <a:grpSpLocks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5703821" y="3354620"/>
              <a:ext cx="610624" cy="833355"/>
              <a:chOff x="2044281" y="4869160"/>
              <a:chExt cx="468609" cy="765122"/>
            </a:xfrm>
          </p:grpSpPr>
          <p:cxnSp>
            <p:nvCxnSpPr>
              <p:cNvPr id="40" name="Connecteur droit 85"/>
              <p:cNvCxnSpPr>
                <a:cxnSpLocks noChangeShapeType="1"/>
              </p:cNvCxnSpPr>
              <p:nvPr/>
            </p:nvCxnSpPr>
            <p:spPr bwMode="auto">
              <a:xfrm>
                <a:off x="2278585" y="4869160"/>
                <a:ext cx="0" cy="648072"/>
              </a:xfrm>
              <a:prstGeom prst="line">
                <a:avLst/>
              </a:prstGeom>
              <a:noFill/>
              <a:ln w="9525" algn="ctr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" name="Organigramme : Décision 33"/>
              <p:cNvSpPr/>
              <p:nvPr/>
            </p:nvSpPr>
            <p:spPr>
              <a:xfrm>
                <a:off x="2044281" y="5201548"/>
                <a:ext cx="468609" cy="432734"/>
              </a:xfrm>
              <a:prstGeom prst="flowChartDecision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endParaRPr lang="en-US" sz="1200" kern="0">
                  <a:solidFill>
                    <a:sysClr val="windowText" lastClr="000000"/>
                  </a:solidFill>
                  <a:latin typeface="Calibri"/>
                  <a:ea typeface="ＭＳ Ｐゴシック" charset="-128"/>
                </a:endParaRPr>
              </a:p>
            </p:txBody>
          </p:sp>
          <p:sp>
            <p:nvSpPr>
              <p:cNvPr id="42" name="ZoneTexte 34"/>
              <p:cNvSpPr txBox="1"/>
              <p:nvPr/>
            </p:nvSpPr>
            <p:spPr>
              <a:xfrm>
                <a:off x="2135761" y="5304368"/>
                <a:ext cx="285650" cy="237364"/>
              </a:xfrm>
              <a:prstGeom prst="rect">
                <a:avLst/>
              </a:prstGeom>
              <a:noFill/>
            </p:spPr>
            <p:txBody>
              <a:bodyPr wrap="none" anchor="ctr">
                <a:spAutoFit/>
              </a:bodyPr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r>
                  <a:rPr lang="en-US" sz="1200" kern="0" dirty="0" smtClean="0">
                    <a:solidFill>
                      <a:srgbClr val="C00000"/>
                    </a:solidFill>
                    <a:latin typeface="Alstom"/>
                    <a:ea typeface="ＭＳ Ｐゴシック" charset="-128"/>
                  </a:rPr>
                  <a:t>S4</a:t>
                </a:r>
                <a:endParaRPr lang="en-US" sz="1200" kern="0" dirty="0">
                  <a:solidFill>
                    <a:srgbClr val="C00000"/>
                  </a:solidFill>
                  <a:latin typeface="Alstom"/>
                  <a:ea typeface="ＭＳ Ｐゴシック" charset="-128"/>
                </a:endParaRPr>
              </a:p>
            </p:txBody>
          </p:sp>
        </p:grpSp>
        <p:grpSp>
          <p:nvGrpSpPr>
            <p:cNvPr id="32" name="Groupe 88"/>
            <p:cNvGrpSpPr>
              <a:grpSpLocks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6541954" y="3370550"/>
              <a:ext cx="608564" cy="817416"/>
              <a:chOff x="2007918" y="4816112"/>
              <a:chExt cx="468471" cy="749960"/>
            </a:xfrm>
          </p:grpSpPr>
          <p:cxnSp>
            <p:nvCxnSpPr>
              <p:cNvPr id="37" name="Connecteur droit 89"/>
              <p:cNvCxnSpPr>
                <a:cxnSpLocks noChangeShapeType="1"/>
              </p:cNvCxnSpPr>
              <p:nvPr/>
            </p:nvCxnSpPr>
            <p:spPr bwMode="auto">
              <a:xfrm>
                <a:off x="2242155" y="4816112"/>
                <a:ext cx="0" cy="648072"/>
              </a:xfrm>
              <a:prstGeom prst="line">
                <a:avLst/>
              </a:prstGeom>
              <a:noFill/>
              <a:ln w="9525" algn="ctr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" name="Organigramme : Décision 30"/>
              <p:cNvSpPr/>
              <p:nvPr/>
            </p:nvSpPr>
            <p:spPr>
              <a:xfrm>
                <a:off x="2007918" y="5133644"/>
                <a:ext cx="468471" cy="432428"/>
              </a:xfrm>
              <a:prstGeom prst="flowChartDecision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endParaRPr lang="en-US" sz="1200" kern="0">
                  <a:solidFill>
                    <a:sysClr val="windowText" lastClr="000000"/>
                  </a:solidFill>
                  <a:latin typeface="Calibri"/>
                  <a:ea typeface="ＭＳ Ｐゴシック" charset="-128"/>
                </a:endParaRPr>
              </a:p>
            </p:txBody>
          </p:sp>
          <p:sp>
            <p:nvSpPr>
              <p:cNvPr id="39" name="ZoneTexte 31"/>
              <p:cNvSpPr txBox="1"/>
              <p:nvPr/>
            </p:nvSpPr>
            <p:spPr>
              <a:xfrm>
                <a:off x="2098888" y="5236399"/>
                <a:ext cx="286532" cy="237197"/>
              </a:xfrm>
              <a:prstGeom prst="rect">
                <a:avLst/>
              </a:prstGeom>
              <a:noFill/>
            </p:spPr>
            <p:txBody>
              <a:bodyPr wrap="none" anchor="ctr">
                <a:spAutoFit/>
              </a:bodyPr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r>
                  <a:rPr lang="en-US" sz="1200" kern="0" dirty="0" smtClean="0">
                    <a:solidFill>
                      <a:srgbClr val="C00000"/>
                    </a:solidFill>
                    <a:latin typeface="Alstom"/>
                    <a:ea typeface="ＭＳ Ｐゴシック" charset="-128"/>
                  </a:rPr>
                  <a:t>S5</a:t>
                </a:r>
                <a:endParaRPr lang="en-US" sz="1200" kern="0" dirty="0">
                  <a:solidFill>
                    <a:srgbClr val="C00000"/>
                  </a:solidFill>
                  <a:latin typeface="Alstom"/>
                  <a:ea typeface="ＭＳ Ｐゴシック" charset="-128"/>
                </a:endParaRPr>
              </a:p>
            </p:txBody>
          </p:sp>
        </p:grpSp>
        <p:sp>
          <p:nvSpPr>
            <p:cNvPr id="33" name="ZoneTexte 2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335975" y="4156045"/>
              <a:ext cx="104506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408B"/>
                </a:buClr>
                <a:buFont typeface="Arial" charset="0"/>
                <a:buNone/>
              </a:pPr>
              <a:r>
                <a:rPr lang="en-US" sz="1200" dirty="0" smtClean="0">
                  <a:solidFill>
                    <a:schemeClr val="bg1"/>
                  </a:solidFill>
                  <a:ea typeface="ＭＳ Ｐゴシック" charset="-128"/>
                </a:rPr>
                <a:t>Service GO/</a:t>
              </a:r>
              <a:r>
                <a:rPr lang="en-US" sz="1200" dirty="0" err="1" smtClean="0">
                  <a:solidFill>
                    <a:schemeClr val="bg1"/>
                  </a:solidFill>
                  <a:ea typeface="ＭＳ Ｐゴシック" charset="-128"/>
                </a:rPr>
                <a:t>NoGO</a:t>
              </a:r>
              <a:endParaRPr lang="en-US" sz="1200" dirty="0">
                <a:solidFill>
                  <a:schemeClr val="bg1"/>
                </a:solidFill>
                <a:ea typeface="ＭＳ Ｐゴシック" charset="-128"/>
              </a:endParaRPr>
            </a:p>
          </p:txBody>
        </p:sp>
        <p:sp>
          <p:nvSpPr>
            <p:cNvPr id="34" name="ZoneTexte 2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361188" y="4156045"/>
              <a:ext cx="970096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408B"/>
                </a:buClr>
                <a:buFont typeface="Arial" charset="0"/>
                <a:buNone/>
              </a:pPr>
              <a:r>
                <a:rPr lang="en-US" sz="1200" dirty="0" smtClean="0">
                  <a:solidFill>
                    <a:schemeClr val="bg1"/>
                  </a:solidFill>
                  <a:ea typeface="ＭＳ Ｐゴシック" charset="-128"/>
                </a:rPr>
                <a:t>Service </a:t>
              </a:r>
              <a:r>
                <a:rPr lang="en-US" sz="1200" dirty="0" smtClean="0">
                  <a:solidFill>
                    <a:schemeClr val="bg1"/>
                  </a:solidFill>
                  <a:ea typeface="ＭＳ Ｐゴシック" charset="-128"/>
                </a:rPr>
                <a:t>added </a:t>
              </a:r>
              <a:r>
                <a:rPr lang="en-US" sz="1200" dirty="0" smtClean="0">
                  <a:solidFill>
                    <a:schemeClr val="bg1"/>
                  </a:solidFill>
                  <a:ea typeface="ＭＳ Ｐゴシック" charset="-128"/>
                </a:rPr>
                <a:t>to Catalogue</a:t>
              </a:r>
              <a:endParaRPr lang="en-US" sz="1200" dirty="0">
                <a:solidFill>
                  <a:schemeClr val="bg1"/>
                </a:solidFill>
                <a:ea typeface="ＭＳ Ｐゴシック" charset="-128"/>
              </a:endParaRPr>
            </a:p>
          </p:txBody>
        </p:sp>
        <p:sp>
          <p:nvSpPr>
            <p:cNvPr id="35" name="ZoneTexte 2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562237" y="4173785"/>
              <a:ext cx="893792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408B"/>
                </a:buClr>
                <a:buFont typeface="Arial" charset="0"/>
                <a:buNone/>
              </a:pPr>
              <a:r>
                <a:rPr lang="en-US" sz="1200" dirty="0" smtClean="0">
                  <a:solidFill>
                    <a:schemeClr val="bg1"/>
                  </a:solidFill>
                  <a:ea typeface="ＭＳ Ｐゴシック" charset="-128"/>
                </a:rPr>
                <a:t>Service Release Go/</a:t>
              </a:r>
              <a:r>
                <a:rPr lang="en-US" sz="1200" dirty="0" err="1" smtClean="0">
                  <a:solidFill>
                    <a:schemeClr val="bg1"/>
                  </a:solidFill>
                  <a:ea typeface="ＭＳ Ｐゴシック" charset="-128"/>
                </a:rPr>
                <a:t>NoGO</a:t>
              </a:r>
              <a:endParaRPr lang="en-US" sz="1200" dirty="0">
                <a:solidFill>
                  <a:schemeClr val="bg1"/>
                </a:solidFill>
                <a:ea typeface="ＭＳ Ｐゴシック" charset="-128"/>
              </a:endParaRPr>
            </a:p>
          </p:txBody>
        </p:sp>
        <p:sp>
          <p:nvSpPr>
            <p:cNvPr id="36" name="ZoneTexte 2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036956" y="4173989"/>
              <a:ext cx="1211170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408B"/>
                </a:buClr>
                <a:buFont typeface="Arial" charset="0"/>
                <a:buNone/>
              </a:pPr>
              <a:r>
                <a:rPr lang="en-US" sz="1200" dirty="0" smtClean="0">
                  <a:solidFill>
                    <a:schemeClr val="bg1"/>
                  </a:solidFill>
                  <a:ea typeface="ＭＳ Ｐゴシック" charset="-128"/>
                </a:rPr>
                <a:t>Definition  GO/</a:t>
              </a:r>
              <a:r>
                <a:rPr lang="en-US" sz="1200" dirty="0" err="1" smtClean="0">
                  <a:solidFill>
                    <a:schemeClr val="bg1"/>
                  </a:solidFill>
                  <a:ea typeface="ＭＳ Ｐゴシック" charset="-128"/>
                </a:rPr>
                <a:t>NoGO</a:t>
              </a:r>
              <a:endParaRPr lang="en-US" sz="1200" dirty="0">
                <a:solidFill>
                  <a:schemeClr val="bg1"/>
                </a:solidFill>
                <a:ea typeface="ＭＳ Ｐゴシック" charset="-128"/>
              </a:endParaRPr>
            </a:p>
          </p:txBody>
        </p:sp>
      </p:grpSp>
      <p:pic>
        <p:nvPicPr>
          <p:cNvPr id="49" name="Picture 57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984650" y="3592867"/>
            <a:ext cx="631905" cy="62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57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757647" y="3601391"/>
            <a:ext cx="631905" cy="62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57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156275" y="3566985"/>
            <a:ext cx="631905" cy="62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ZoneTexte 27"/>
          <p:cNvSpPr txBox="1">
            <a:spLocks noChangeArrowheads="1"/>
          </p:cNvSpPr>
          <p:nvPr/>
        </p:nvSpPr>
        <p:spPr bwMode="auto">
          <a:xfrm>
            <a:off x="3642196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SCG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53" name="Picture 43" descr="buddy2"/>
          <p:cNvPicPr>
            <a:picLocks noChangeAspect="1" noChangeArrowheads="1"/>
          </p:cNvPicPr>
          <p:nvPr/>
        </p:nvPicPr>
        <p:blipFill>
          <a:blip r:embed="rId24" cstate="print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043" y="3595776"/>
            <a:ext cx="299087" cy="42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ZoneTexte 27"/>
          <p:cNvSpPr txBox="1">
            <a:spLocks noChangeArrowheads="1"/>
          </p:cNvSpPr>
          <p:nvPr/>
        </p:nvSpPr>
        <p:spPr bwMode="auto">
          <a:xfrm>
            <a:off x="2067522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SCM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55" name="Picture 43" descr="buddy2"/>
          <p:cNvPicPr>
            <a:picLocks noChangeAspect="1" noChangeArrowheads="1"/>
          </p:cNvPicPr>
          <p:nvPr/>
        </p:nvPicPr>
        <p:blipFill>
          <a:blip r:embed="rId24" cstate="print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96" y="3615196"/>
            <a:ext cx="299087" cy="42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ZoneTexte 27"/>
          <p:cNvSpPr txBox="1">
            <a:spLocks noChangeArrowheads="1"/>
          </p:cNvSpPr>
          <p:nvPr/>
        </p:nvSpPr>
        <p:spPr bwMode="auto">
          <a:xfrm>
            <a:off x="2875475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SCM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57" name="Picture 43" descr="buddy2"/>
          <p:cNvPicPr>
            <a:picLocks noChangeAspect="1" noChangeArrowheads="1"/>
          </p:cNvPicPr>
          <p:nvPr/>
        </p:nvPicPr>
        <p:blipFill>
          <a:blip r:embed="rId24" cstate="print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780" y="3649421"/>
            <a:ext cx="299087" cy="42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ZoneTexte 27"/>
          <p:cNvSpPr txBox="1">
            <a:spLocks noChangeArrowheads="1"/>
          </p:cNvSpPr>
          <p:nvPr/>
        </p:nvSpPr>
        <p:spPr bwMode="auto">
          <a:xfrm>
            <a:off x="7640259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SCM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9" name="ZoneTexte 27"/>
          <p:cNvSpPr txBox="1">
            <a:spLocks noChangeArrowheads="1"/>
          </p:cNvSpPr>
          <p:nvPr/>
        </p:nvSpPr>
        <p:spPr bwMode="auto">
          <a:xfrm>
            <a:off x="5433706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SCG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0" name="ZoneTexte 27"/>
          <p:cNvSpPr txBox="1">
            <a:spLocks noChangeArrowheads="1"/>
          </p:cNvSpPr>
          <p:nvPr/>
        </p:nvSpPr>
        <p:spPr bwMode="auto">
          <a:xfrm>
            <a:off x="6824020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SCG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53027" y="4512620"/>
            <a:ext cx="4934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SCM: Service Catalogue Manager; SCG: Service Catalogue Governance Board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67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7528" y="914399"/>
            <a:ext cx="8230055" cy="3875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64666" y="1009683"/>
            <a:ext cx="8008419" cy="272521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00408B"/>
              </a:buClr>
              <a:buFont typeface="Arial" charset="0"/>
              <a:buNone/>
            </a:pPr>
            <a:endParaRPr lang="fr-FR" sz="2400">
              <a:solidFill>
                <a:srgbClr val="C0C0C0"/>
              </a:solidFill>
            </a:endParaRPr>
          </a:p>
        </p:txBody>
      </p:sp>
      <p:sp>
        <p:nvSpPr>
          <p:cNvPr id="6" name="Pentagone 4"/>
          <p:cNvSpPr/>
          <p:nvPr>
            <p:custDataLst>
              <p:tags r:id="rId1"/>
            </p:custDataLst>
          </p:nvPr>
        </p:nvSpPr>
        <p:spPr>
          <a:xfrm>
            <a:off x="2402835" y="1582213"/>
            <a:ext cx="976277" cy="816108"/>
          </a:xfrm>
          <a:prstGeom prst="homePlate">
            <a:avLst>
              <a:gd name="adj" fmla="val 24804"/>
            </a:avLst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vert="vert270"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200" kern="0" dirty="0" smtClean="0">
                <a:solidFill>
                  <a:srgbClr val="1F497D">
                    <a:lumMod val="75000"/>
                  </a:srgbClr>
                </a:solidFill>
                <a:latin typeface="Calibri"/>
                <a:ea typeface="ＭＳ Ｐゴシック" charset="-128"/>
              </a:rPr>
              <a:t>Service Suggestion</a:t>
            </a:r>
            <a:endParaRPr lang="en-US" sz="1200" kern="0" dirty="0">
              <a:solidFill>
                <a:srgbClr val="1F497D">
                  <a:lumMod val="75000"/>
                </a:srgbClr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7" name="Chevron 6"/>
          <p:cNvSpPr/>
          <p:nvPr>
            <p:custDataLst>
              <p:tags r:id="rId2"/>
            </p:custDataLst>
          </p:nvPr>
        </p:nvSpPr>
        <p:spPr>
          <a:xfrm>
            <a:off x="8243937" y="1582213"/>
            <a:ext cx="1128518" cy="816108"/>
          </a:xfrm>
          <a:prstGeom prst="chevron">
            <a:avLst>
              <a:gd name="adj" fmla="val 12346"/>
            </a:avLst>
          </a:prstGeom>
          <a:solidFill>
            <a:srgbClr val="FFC000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vert="vert270"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200" kern="0" dirty="0" smtClean="0">
                <a:solidFill>
                  <a:srgbClr val="1F497D">
                    <a:lumMod val="75000"/>
                  </a:srgbClr>
                </a:solidFill>
                <a:latin typeface="Calibri"/>
                <a:ea typeface="ＭＳ Ｐゴシック" charset="-128"/>
              </a:rPr>
              <a:t>RUN </a:t>
            </a:r>
            <a:r>
              <a:rPr lang="en-US" sz="1200" kern="0" dirty="0">
                <a:solidFill>
                  <a:srgbClr val="1F497D">
                    <a:lumMod val="75000"/>
                  </a:srgbClr>
                </a:solidFill>
                <a:latin typeface="Calibri"/>
                <a:ea typeface="ＭＳ Ｐゴシック" charset="-128"/>
              </a:rPr>
              <a:t>&amp; MAINTAIN</a:t>
            </a:r>
          </a:p>
        </p:txBody>
      </p:sp>
      <p:grpSp>
        <p:nvGrpSpPr>
          <p:cNvPr id="9" name="Groupe 52"/>
          <p:cNvGrpSpPr/>
          <p:nvPr/>
        </p:nvGrpSpPr>
        <p:grpSpPr>
          <a:xfrm>
            <a:off x="2157528" y="1582213"/>
            <a:ext cx="2101697" cy="1801424"/>
            <a:chOff x="726293" y="2777394"/>
            <a:chExt cx="2101697" cy="1801424"/>
          </a:xfrm>
        </p:grpSpPr>
        <p:grpSp>
          <p:nvGrpSpPr>
            <p:cNvPr id="10" name="Groupe 50"/>
            <p:cNvGrpSpPr/>
            <p:nvPr/>
          </p:nvGrpSpPr>
          <p:grpSpPr>
            <a:xfrm>
              <a:off x="726293" y="2777394"/>
              <a:ext cx="2101697" cy="1799404"/>
              <a:chOff x="726293" y="2777394"/>
              <a:chExt cx="2101697" cy="1799404"/>
            </a:xfrm>
          </p:grpSpPr>
          <p:sp>
            <p:nvSpPr>
              <p:cNvPr id="12" name="Chevron 11"/>
              <p:cNvSpPr/>
              <p:nvPr>
                <p:custDataLst>
                  <p:tags r:id="rId18"/>
                </p:custDataLst>
              </p:nvPr>
            </p:nvSpPr>
            <p:spPr>
              <a:xfrm>
                <a:off x="2044378" y="2777394"/>
                <a:ext cx="783612" cy="816108"/>
              </a:xfrm>
              <a:prstGeom prst="chevron">
                <a:avLst>
                  <a:gd name="adj" fmla="val 18645"/>
                </a:avLst>
              </a:prstGeom>
              <a:solidFill>
                <a:srgbClr val="C00000"/>
              </a:solidFill>
              <a:ln w="25400" cap="flat" cmpd="sng" algn="ctr">
                <a:solidFill>
                  <a:srgbClr val="C0504D">
                    <a:shade val="50000"/>
                  </a:srgbClr>
                </a:solidFill>
                <a:prstDash val="solid"/>
              </a:ln>
              <a:effectLst/>
            </p:spPr>
            <p:txBody>
              <a:bodyPr vert="vert270" anchor="ctr"/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</a:pPr>
                <a:r>
                  <a:rPr lang="en-US" sz="1200" kern="0">
                    <a:solidFill>
                      <a:sysClr val="window" lastClr="FFFFFF"/>
                    </a:solidFill>
                    <a:latin typeface="Calibri"/>
                    <a:ea typeface="ＭＳ Ｐゴシック" charset="-128"/>
                  </a:rPr>
                  <a:t>Pre-Study</a:t>
                </a:r>
              </a:p>
            </p:txBody>
          </p:sp>
          <p:grpSp>
            <p:nvGrpSpPr>
              <p:cNvPr id="13" name="Groupe 64"/>
              <p:cNvGrpSpPr>
                <a:grpSpLocks/>
              </p:cNvGrpSpPr>
              <p:nvPr>
                <p:custDataLst>
                  <p:tags r:id="rId19"/>
                </p:custDataLst>
              </p:nvPr>
            </p:nvGrpSpPr>
            <p:grpSpPr bwMode="auto">
              <a:xfrm>
                <a:off x="973595" y="3371313"/>
                <a:ext cx="610624" cy="755940"/>
                <a:chOff x="1783784" y="4869160"/>
                <a:chExt cx="468609" cy="693075"/>
              </a:xfrm>
            </p:grpSpPr>
            <p:cxnSp>
              <p:nvCxnSpPr>
                <p:cNvPr id="19" name="Connecteur droit 65"/>
                <p:cNvCxnSpPr>
                  <a:cxnSpLocks noChangeShapeType="1"/>
                </p:cNvCxnSpPr>
                <p:nvPr/>
              </p:nvCxnSpPr>
              <p:spPr bwMode="auto">
                <a:xfrm>
                  <a:off x="2018089" y="4869160"/>
                  <a:ext cx="0" cy="648072"/>
                </a:xfrm>
                <a:prstGeom prst="line">
                  <a:avLst/>
                </a:prstGeom>
                <a:noFill/>
                <a:ln w="9525" algn="ctr">
                  <a:solidFill>
                    <a:srgbClr val="E46C0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0" name="Organigramme : Décision 48"/>
                <p:cNvSpPr/>
                <p:nvPr/>
              </p:nvSpPr>
              <p:spPr>
                <a:xfrm>
                  <a:off x="1783784" y="5130106"/>
                  <a:ext cx="468609" cy="432129"/>
                </a:xfrm>
                <a:prstGeom prst="flowChartDecision">
                  <a:avLst/>
                </a:prstGeom>
                <a:gradFill rotWithShape="1">
                  <a:gsLst>
                    <a:gs pos="0">
                      <a:srgbClr val="F79646">
                        <a:tint val="50000"/>
                        <a:satMod val="300000"/>
                      </a:srgbClr>
                    </a:gs>
                    <a:gs pos="35000">
                      <a:srgbClr val="F79646">
                        <a:tint val="37000"/>
                        <a:satMod val="300000"/>
                      </a:srgbClr>
                    </a:gs>
                    <a:gs pos="100000">
                      <a:srgbClr val="F7964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F79646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408B"/>
                    </a:buClr>
                    <a:buFont typeface="Arial" charset="0"/>
                    <a:buNone/>
                    <a:defRPr/>
                  </a:pPr>
                  <a:endParaRPr lang="en-US" sz="1200" kern="0">
                    <a:solidFill>
                      <a:sysClr val="windowText" lastClr="000000"/>
                    </a:solidFill>
                    <a:latin typeface="Calibri"/>
                    <a:ea typeface="ＭＳ Ｐゴシック" charset="-128"/>
                  </a:endParaRPr>
                </a:p>
              </p:txBody>
            </p:sp>
            <p:sp>
              <p:nvSpPr>
                <p:cNvPr id="21" name="ZoneTexte 49"/>
                <p:cNvSpPr txBox="1"/>
                <p:nvPr/>
              </p:nvSpPr>
              <p:spPr>
                <a:xfrm>
                  <a:off x="1886951" y="5256458"/>
                  <a:ext cx="262276" cy="237032"/>
                </a:xfrm>
                <a:prstGeom prst="rect">
                  <a:avLst/>
                </a:prstGeom>
                <a:noFill/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408B"/>
                    </a:buClr>
                    <a:buFont typeface="Arial" charset="0"/>
                    <a:buNone/>
                    <a:defRPr/>
                  </a:pPr>
                  <a:r>
                    <a:rPr lang="en-US" sz="1200" kern="0" dirty="0">
                      <a:solidFill>
                        <a:srgbClr val="C00000"/>
                      </a:solidFill>
                      <a:latin typeface="Alstom"/>
                      <a:ea typeface="ＭＳ Ｐゴシック" charset="-128"/>
                    </a:rPr>
                    <a:t>S</a:t>
                  </a:r>
                  <a:r>
                    <a:rPr lang="en-US" sz="1200" kern="0" dirty="0" smtClean="0">
                      <a:solidFill>
                        <a:srgbClr val="C00000"/>
                      </a:solidFill>
                      <a:latin typeface="Alstom"/>
                      <a:ea typeface="ＭＳ Ｐゴシック" charset="-128"/>
                    </a:rPr>
                    <a:t>0</a:t>
                  </a:r>
                  <a:endParaRPr lang="en-US" sz="1200" kern="0" dirty="0">
                    <a:solidFill>
                      <a:srgbClr val="C00000"/>
                    </a:solidFill>
                    <a:latin typeface="Alstom"/>
                    <a:ea typeface="ＭＳ Ｐゴシック" charset="-128"/>
                  </a:endParaRPr>
                </a:p>
              </p:txBody>
            </p:sp>
          </p:grpSp>
          <p:grpSp>
            <p:nvGrpSpPr>
              <p:cNvPr id="14" name="Groupe 68"/>
              <p:cNvGrpSpPr>
                <a:grpSpLocks/>
              </p:cNvGrpSpPr>
              <p:nvPr>
                <p:custDataLst>
                  <p:tags r:id="rId20"/>
                </p:custDataLst>
              </p:nvPr>
            </p:nvGrpSpPr>
            <p:grpSpPr bwMode="auto">
              <a:xfrm>
                <a:off x="1782741" y="3388779"/>
                <a:ext cx="608559" cy="774156"/>
                <a:chOff x="1838668" y="4869160"/>
                <a:chExt cx="468496" cy="709985"/>
              </a:xfrm>
            </p:grpSpPr>
            <p:cxnSp>
              <p:nvCxnSpPr>
                <p:cNvPr id="16" name="Connecteur droit 69"/>
                <p:cNvCxnSpPr>
                  <a:cxnSpLocks noChangeShapeType="1"/>
                </p:cNvCxnSpPr>
                <p:nvPr/>
              </p:nvCxnSpPr>
              <p:spPr bwMode="auto">
                <a:xfrm>
                  <a:off x="2072915" y="4869160"/>
                  <a:ext cx="0" cy="648072"/>
                </a:xfrm>
                <a:prstGeom prst="line">
                  <a:avLst/>
                </a:prstGeom>
                <a:noFill/>
                <a:ln w="9525" algn="ctr">
                  <a:solidFill>
                    <a:srgbClr val="E46C0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7" name="Organigramme : Décision 45"/>
                <p:cNvSpPr/>
                <p:nvPr/>
              </p:nvSpPr>
              <p:spPr>
                <a:xfrm>
                  <a:off x="1838668" y="5146889"/>
                  <a:ext cx="468496" cy="432256"/>
                </a:xfrm>
                <a:prstGeom prst="flowChartDecision">
                  <a:avLst/>
                </a:prstGeom>
                <a:gradFill rotWithShape="1">
                  <a:gsLst>
                    <a:gs pos="0">
                      <a:srgbClr val="F79646">
                        <a:tint val="50000"/>
                        <a:satMod val="300000"/>
                      </a:srgbClr>
                    </a:gs>
                    <a:gs pos="35000">
                      <a:srgbClr val="F79646">
                        <a:tint val="37000"/>
                        <a:satMod val="300000"/>
                      </a:srgbClr>
                    </a:gs>
                    <a:gs pos="100000">
                      <a:srgbClr val="F7964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F79646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408B"/>
                    </a:buClr>
                    <a:buFont typeface="Arial" charset="0"/>
                    <a:buNone/>
                    <a:defRPr/>
                  </a:pPr>
                  <a:endParaRPr lang="en-US" sz="1200" kern="0">
                    <a:solidFill>
                      <a:sysClr val="windowText" lastClr="000000"/>
                    </a:solidFill>
                    <a:latin typeface="Calibri"/>
                    <a:ea typeface="ＭＳ Ｐゴシック" charset="-128"/>
                  </a:endParaRPr>
                </a:p>
              </p:txBody>
            </p:sp>
            <p:sp>
              <p:nvSpPr>
                <p:cNvPr id="18" name="ZoneTexte 46"/>
                <p:cNvSpPr txBox="1"/>
                <p:nvPr/>
              </p:nvSpPr>
              <p:spPr>
                <a:xfrm>
                  <a:off x="1941364" y="5250610"/>
                  <a:ext cx="263103" cy="241336"/>
                </a:xfrm>
                <a:prstGeom prst="rect">
                  <a:avLst/>
                </a:prstGeom>
                <a:noFill/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408B"/>
                    </a:buClr>
                    <a:buFont typeface="Arial" charset="0"/>
                    <a:buNone/>
                    <a:defRPr/>
                  </a:pPr>
                  <a:r>
                    <a:rPr lang="en-US" sz="1200" kern="0" dirty="0" smtClean="0">
                      <a:solidFill>
                        <a:srgbClr val="C00000"/>
                      </a:solidFill>
                      <a:latin typeface="Alstom"/>
                      <a:ea typeface="ＭＳ Ｐゴシック" charset="-128"/>
                    </a:rPr>
                    <a:t>S1</a:t>
                  </a:r>
                  <a:endParaRPr lang="en-US" sz="1200" kern="0" dirty="0">
                    <a:solidFill>
                      <a:srgbClr val="C00000"/>
                    </a:solidFill>
                    <a:latin typeface="Alstom"/>
                    <a:ea typeface="ＭＳ Ｐゴシック" charset="-128"/>
                  </a:endParaRPr>
                </a:p>
              </p:txBody>
            </p:sp>
          </p:grpSp>
          <p:sp>
            <p:nvSpPr>
              <p:cNvPr id="15" name="ZoneTexte 2"/>
              <p:cNvSpPr txBox="1"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26293" y="4152066"/>
                <a:ext cx="1105228" cy="424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600"/>
                  </a:spcAft>
                  <a:buClr>
                    <a:srgbClr val="00408B"/>
                  </a:buClr>
                  <a:buFont typeface="Arial" charset="0"/>
                  <a:buNone/>
                </a:pPr>
                <a:r>
                  <a:rPr lang="en-US" dirty="0">
                    <a:solidFill>
                      <a:schemeClr val="bg1"/>
                    </a:solidFill>
                    <a:ea typeface="ＭＳ Ｐゴシック" charset="-128"/>
                  </a:rPr>
                  <a:t>Suggestion</a:t>
                </a:r>
                <a:r>
                  <a:rPr lang="en-US" sz="1000" dirty="0" smtClean="0">
                    <a:solidFill>
                      <a:schemeClr val="bg1"/>
                    </a:solidFill>
                    <a:ea typeface="ＭＳ Ｐゴシック" charset="-128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ea typeface="ＭＳ Ｐゴシック" charset="-128"/>
                  </a:rPr>
                  <a:t>reception</a:t>
                </a:r>
                <a:endParaRPr lang="en-US" dirty="0">
                  <a:solidFill>
                    <a:schemeClr val="bg1"/>
                  </a:solidFill>
                  <a:ea typeface="ＭＳ Ｐゴシック" charset="-128"/>
                </a:endParaRPr>
              </a:p>
            </p:txBody>
          </p:sp>
        </p:grpSp>
        <p:sp>
          <p:nvSpPr>
            <p:cNvPr id="11" name="ZoneTexte 2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547707" y="4154086"/>
              <a:ext cx="107862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408B"/>
                </a:buClr>
                <a:buFont typeface="Arial" charset="0"/>
                <a:buNone/>
                <a:defRPr sz="1400" b="1">
                  <a:solidFill>
                    <a:schemeClr val="bg1"/>
                  </a:solidFill>
                  <a:latin typeface="Alstom" pitchFamily="2" charset="0"/>
                  <a:ea typeface="ＭＳ Ｐゴシック" charset="-128"/>
                </a:defRPr>
              </a:lvl1pPr>
              <a:lvl2pPr marL="742950" indent="-285750" eaLnBrk="0" hangingPunct="0">
                <a:defRPr sz="1000" b="1">
                  <a:latin typeface="Alstom" pitchFamily="2" charset="0"/>
                </a:defRPr>
              </a:lvl2pPr>
              <a:lvl3pPr marL="1143000" indent="-228600" eaLnBrk="0" hangingPunct="0">
                <a:defRPr sz="1000" b="1">
                  <a:latin typeface="Alstom" pitchFamily="2" charset="0"/>
                </a:defRPr>
              </a:lvl3pPr>
              <a:lvl4pPr marL="1600200" indent="-228600" eaLnBrk="0" hangingPunct="0">
                <a:defRPr sz="1000" b="1">
                  <a:latin typeface="Alstom" pitchFamily="2" charset="0"/>
                </a:defRPr>
              </a:lvl4pPr>
              <a:lvl5pPr marL="2057400" indent="-228600" eaLnBrk="0" hangingPunct="0">
                <a:defRPr sz="1000" b="1">
                  <a:latin typeface="Alstom" pitchFamily="2" charset="0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latin typeface="Alstom" pitchFamily="2" charset="0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latin typeface="Alstom" pitchFamily="2" charset="0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latin typeface="Alstom" pitchFamily="2" charset="0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latin typeface="Alstom" pitchFamily="2" charset="0"/>
                </a:defRPr>
              </a:lvl9pPr>
            </a:lstStyle>
            <a:p>
              <a:r>
                <a:rPr lang="en-US" sz="1200" dirty="0"/>
                <a:t>Pre-study GO/</a:t>
              </a:r>
              <a:r>
                <a:rPr lang="en-US" sz="1200" dirty="0" err="1"/>
                <a:t>NoGO</a:t>
              </a:r>
              <a:endParaRPr lang="en-US" sz="1200" dirty="0"/>
            </a:p>
          </p:txBody>
        </p:sp>
      </p:grpSp>
      <p:sp>
        <p:nvSpPr>
          <p:cNvPr id="22" name="Chevron 21"/>
          <p:cNvSpPr/>
          <p:nvPr>
            <p:custDataLst>
              <p:tags r:id="rId3"/>
            </p:custDataLst>
          </p:nvPr>
        </p:nvSpPr>
        <p:spPr>
          <a:xfrm>
            <a:off x="2402835" y="1159330"/>
            <a:ext cx="1844264" cy="350875"/>
          </a:xfrm>
          <a:prstGeom prst="chevron">
            <a:avLst/>
          </a:prstGeom>
          <a:solidFill>
            <a:schemeClr val="accent4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300" kern="0" dirty="0" smtClean="0">
                <a:solidFill>
                  <a:sysClr val="window" lastClr="FFFFFF"/>
                </a:solidFill>
                <a:latin typeface="Calibri"/>
                <a:ea typeface="ＭＳ Ｐゴシック" charset="-128"/>
              </a:rPr>
              <a:t>Service Suggestion</a:t>
            </a:r>
            <a:endParaRPr lang="en-US" sz="1300" kern="0" dirty="0">
              <a:solidFill>
                <a:sysClr val="window" lastClr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3" name="Chevron 22"/>
          <p:cNvSpPr/>
          <p:nvPr>
            <p:custDataLst>
              <p:tags r:id="rId4"/>
            </p:custDataLst>
          </p:nvPr>
        </p:nvSpPr>
        <p:spPr>
          <a:xfrm>
            <a:off x="4186677" y="1159330"/>
            <a:ext cx="3987264" cy="350875"/>
          </a:xfrm>
          <a:prstGeom prst="chevron">
            <a:avLst/>
          </a:prstGeom>
          <a:solidFill>
            <a:schemeClr val="accent4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400" kern="0" dirty="0" smtClean="0">
                <a:solidFill>
                  <a:sysClr val="window" lastClr="FFFFFF"/>
                </a:solidFill>
                <a:latin typeface="Calibri"/>
                <a:ea typeface="ＭＳ Ｐゴシック" charset="-128"/>
              </a:rPr>
              <a:t>Service Definition , Request build &amp; Release</a:t>
            </a:r>
            <a:endParaRPr lang="en-US" sz="1400" kern="0" dirty="0">
              <a:solidFill>
                <a:sysClr val="window" lastClr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4" name="Chevron 23"/>
          <p:cNvSpPr/>
          <p:nvPr>
            <p:custDataLst>
              <p:tags r:id="rId5"/>
            </p:custDataLst>
          </p:nvPr>
        </p:nvSpPr>
        <p:spPr>
          <a:xfrm>
            <a:off x="8126233" y="1153699"/>
            <a:ext cx="2038744" cy="350875"/>
          </a:xfrm>
          <a:prstGeom prst="chevron">
            <a:avLst/>
          </a:prstGeom>
          <a:solidFill>
            <a:schemeClr val="accent4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400" kern="0" dirty="0" smtClean="0">
                <a:solidFill>
                  <a:sysClr val="window" lastClr="FFFFFF"/>
                </a:solidFill>
                <a:latin typeface="Calibri"/>
                <a:ea typeface="ＭＳ Ｐゴシック" charset="-128"/>
              </a:rPr>
              <a:t>Service Operation</a:t>
            </a:r>
            <a:endParaRPr lang="en-US" sz="1400" kern="0" dirty="0">
              <a:solidFill>
                <a:sysClr val="window" lastClr="FFFFFF"/>
              </a:solidFill>
              <a:latin typeface="Calibri"/>
              <a:ea typeface="ＭＳ Ｐゴシック" charset="-128"/>
            </a:endParaRPr>
          </a:p>
        </p:txBody>
      </p:sp>
      <p:grpSp>
        <p:nvGrpSpPr>
          <p:cNvPr id="25" name="Groupe 27"/>
          <p:cNvGrpSpPr/>
          <p:nvPr/>
        </p:nvGrpSpPr>
        <p:grpSpPr>
          <a:xfrm>
            <a:off x="3767210" y="1582213"/>
            <a:ext cx="4995309" cy="1987322"/>
            <a:chOff x="2335975" y="2777394"/>
            <a:chExt cx="4995309" cy="1987322"/>
          </a:xfrm>
        </p:grpSpPr>
        <p:sp>
          <p:nvSpPr>
            <p:cNvPr id="26" name="Chevron 25"/>
            <p:cNvSpPr/>
            <p:nvPr>
              <p:custDataLst>
                <p:tags r:id="rId6"/>
              </p:custDataLst>
            </p:nvPr>
          </p:nvSpPr>
          <p:spPr>
            <a:xfrm>
              <a:off x="2826701" y="2777394"/>
              <a:ext cx="1836597" cy="816108"/>
            </a:xfrm>
            <a:prstGeom prst="chevron">
              <a:avLst>
                <a:gd name="adj" fmla="val 18645"/>
              </a:avLst>
            </a:prstGeom>
            <a:solidFill>
              <a:schemeClr val="accent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vert="vert270" anchor="ctr"/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08B"/>
                </a:buClr>
                <a:buFont typeface="Arial" charset="0"/>
                <a:buNone/>
                <a:defRPr/>
              </a:pPr>
              <a:r>
                <a:rPr lang="en-US" sz="1200" kern="0" dirty="0" smtClean="0">
                  <a:solidFill>
                    <a:srgbClr val="1F497D">
                      <a:lumMod val="75000"/>
                    </a:srgbClr>
                  </a:solidFill>
                  <a:latin typeface="Calibri"/>
                  <a:ea typeface="ＭＳ Ｐゴシック" charset="-128"/>
                </a:rPr>
                <a:t>DEFINE</a:t>
              </a:r>
              <a:endParaRPr lang="en-US" sz="1200" kern="0" dirty="0">
                <a:solidFill>
                  <a:srgbClr val="1F497D">
                    <a:lumMod val="75000"/>
                  </a:srgbClr>
                </a:solidFill>
                <a:latin typeface="Calibri"/>
                <a:ea typeface="ＭＳ Ｐゴシック" charset="-128"/>
              </a:endParaRPr>
            </a:p>
          </p:txBody>
        </p:sp>
        <p:sp>
          <p:nvSpPr>
            <p:cNvPr id="27" name="Chevron 26"/>
            <p:cNvSpPr/>
            <p:nvPr>
              <p:custDataLst>
                <p:tags r:id="rId7"/>
              </p:custDataLst>
            </p:nvPr>
          </p:nvSpPr>
          <p:spPr>
            <a:xfrm>
              <a:off x="4687652" y="2777394"/>
              <a:ext cx="1343380" cy="816108"/>
            </a:xfrm>
            <a:prstGeom prst="chevron">
              <a:avLst>
                <a:gd name="adj" fmla="val 12346"/>
              </a:avLst>
            </a:prstGeom>
            <a:solidFill>
              <a:schemeClr val="accent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vert="vert270" anchor="ctr"/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08B"/>
                </a:buClr>
                <a:buFont typeface="Arial" charset="0"/>
                <a:buNone/>
                <a:defRPr/>
              </a:pPr>
              <a:r>
                <a:rPr lang="en-US" sz="1200" kern="0" dirty="0" smtClean="0">
                  <a:solidFill>
                    <a:srgbClr val="1F497D">
                      <a:lumMod val="75000"/>
                    </a:srgbClr>
                  </a:solidFill>
                  <a:latin typeface="Calibri"/>
                  <a:ea typeface="ＭＳ Ｐゴシック" charset="-128"/>
                </a:rPr>
                <a:t>BUILD</a:t>
              </a:r>
              <a:endParaRPr lang="en-US" sz="1200" kern="0" dirty="0">
                <a:solidFill>
                  <a:srgbClr val="1F497D">
                    <a:lumMod val="75000"/>
                  </a:srgbClr>
                </a:solidFill>
                <a:latin typeface="Calibri"/>
                <a:ea typeface="ＭＳ Ｐゴシック" charset="-128"/>
              </a:endParaRPr>
            </a:p>
          </p:txBody>
        </p:sp>
        <p:sp>
          <p:nvSpPr>
            <p:cNvPr id="28" name="Chevron 27"/>
            <p:cNvSpPr/>
            <p:nvPr>
              <p:custDataLst>
                <p:tags r:id="rId8"/>
              </p:custDataLst>
            </p:nvPr>
          </p:nvSpPr>
          <p:spPr>
            <a:xfrm>
              <a:off x="6039916" y="2778018"/>
              <a:ext cx="772786" cy="819703"/>
            </a:xfrm>
            <a:prstGeom prst="chevron">
              <a:avLst>
                <a:gd name="adj" fmla="val 18645"/>
              </a:avLst>
            </a:prstGeom>
            <a:solidFill>
              <a:schemeClr val="accent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vert="vert270" anchor="ctr"/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08B"/>
                </a:buClr>
                <a:buFont typeface="Arial" charset="0"/>
                <a:buNone/>
                <a:defRPr/>
              </a:pPr>
              <a:r>
                <a:rPr lang="en-US" sz="1200" kern="0" dirty="0" smtClean="0">
                  <a:solidFill>
                    <a:srgbClr val="1F497D">
                      <a:lumMod val="75000"/>
                    </a:srgbClr>
                  </a:solidFill>
                  <a:latin typeface="Calibri"/>
                  <a:ea typeface="ＭＳ Ｐゴシック" charset="-128"/>
                </a:rPr>
                <a:t>RELEASE</a:t>
              </a:r>
              <a:endParaRPr lang="en-US" sz="1200" kern="0" dirty="0">
                <a:solidFill>
                  <a:srgbClr val="1F497D">
                    <a:lumMod val="75000"/>
                  </a:srgbClr>
                </a:solidFill>
                <a:latin typeface="Calibri"/>
                <a:ea typeface="ＭＳ Ｐゴシック" charset="-128"/>
              </a:endParaRPr>
            </a:p>
          </p:txBody>
        </p:sp>
        <p:grpSp>
          <p:nvGrpSpPr>
            <p:cNvPr id="29" name="Groupe 72"/>
            <p:cNvGrpSpPr>
              <a:grpSpLocks/>
            </p:cNvGrpSpPr>
            <p:nvPr>
              <p:custDataLst>
                <p:tags r:id="rId9"/>
              </p:custDataLst>
            </p:nvPr>
          </p:nvGrpSpPr>
          <p:grpSpPr bwMode="auto">
            <a:xfrm>
              <a:off x="2543386" y="3398409"/>
              <a:ext cx="608561" cy="769600"/>
              <a:chOff x="1858083" y="4869160"/>
              <a:chExt cx="468472" cy="705782"/>
            </a:xfrm>
          </p:grpSpPr>
          <p:cxnSp>
            <p:nvCxnSpPr>
              <p:cNvPr id="46" name="Connecteur droit 73"/>
              <p:cNvCxnSpPr>
                <a:cxnSpLocks noChangeShapeType="1"/>
              </p:cNvCxnSpPr>
              <p:nvPr/>
            </p:nvCxnSpPr>
            <p:spPr bwMode="auto">
              <a:xfrm>
                <a:off x="2076204" y="4869160"/>
                <a:ext cx="0" cy="648072"/>
              </a:xfrm>
              <a:prstGeom prst="line">
                <a:avLst/>
              </a:prstGeom>
              <a:noFill/>
              <a:ln w="9525" algn="ctr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7" name="Organigramme : Décision 42"/>
              <p:cNvSpPr/>
              <p:nvPr/>
            </p:nvSpPr>
            <p:spPr>
              <a:xfrm>
                <a:off x="1858083" y="5142702"/>
                <a:ext cx="468472" cy="432240"/>
              </a:xfrm>
              <a:prstGeom prst="flowChartDecision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endParaRPr lang="en-US" sz="1200" kern="0">
                  <a:solidFill>
                    <a:sysClr val="windowText" lastClr="000000"/>
                  </a:solidFill>
                  <a:latin typeface="Calibri"/>
                  <a:ea typeface="ＭＳ Ｐゴシック" charset="-128"/>
                </a:endParaRPr>
              </a:p>
            </p:txBody>
          </p:sp>
          <p:sp>
            <p:nvSpPr>
              <p:cNvPr id="48" name="ZoneTexte 43"/>
              <p:cNvSpPr txBox="1"/>
              <p:nvPr/>
            </p:nvSpPr>
            <p:spPr>
              <a:xfrm>
                <a:off x="1945969" y="5263715"/>
                <a:ext cx="286534" cy="237094"/>
              </a:xfrm>
              <a:prstGeom prst="rect">
                <a:avLst/>
              </a:prstGeom>
              <a:noFill/>
            </p:spPr>
            <p:txBody>
              <a:bodyPr wrap="none" anchor="ctr">
                <a:spAutoFit/>
              </a:bodyPr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r>
                  <a:rPr lang="en-US" sz="1200" kern="0" dirty="0" smtClean="0">
                    <a:solidFill>
                      <a:srgbClr val="C00000"/>
                    </a:solidFill>
                    <a:latin typeface="Alstom"/>
                    <a:ea typeface="ＭＳ Ｐゴシック" charset="-128"/>
                  </a:rPr>
                  <a:t>S2</a:t>
                </a:r>
                <a:endParaRPr lang="en-US" sz="1400" kern="0" dirty="0">
                  <a:solidFill>
                    <a:srgbClr val="C00000"/>
                  </a:solidFill>
                  <a:latin typeface="Alstom"/>
                  <a:ea typeface="ＭＳ Ｐゴシック" charset="-128"/>
                </a:endParaRPr>
              </a:p>
            </p:txBody>
          </p:sp>
        </p:grpSp>
        <p:grpSp>
          <p:nvGrpSpPr>
            <p:cNvPr id="30" name="Groupe 80"/>
            <p:cNvGrpSpPr>
              <a:grpSpLocks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4338261" y="3349541"/>
              <a:ext cx="608561" cy="824244"/>
              <a:chOff x="2158723" y="4847170"/>
              <a:chExt cx="468472" cy="756610"/>
            </a:xfrm>
          </p:grpSpPr>
          <p:cxnSp>
            <p:nvCxnSpPr>
              <p:cNvPr id="43" name="Connecteur droit 81"/>
              <p:cNvCxnSpPr>
                <a:cxnSpLocks noChangeShapeType="1"/>
              </p:cNvCxnSpPr>
              <p:nvPr/>
            </p:nvCxnSpPr>
            <p:spPr bwMode="auto">
              <a:xfrm>
                <a:off x="2392960" y="4847170"/>
                <a:ext cx="0" cy="648072"/>
              </a:xfrm>
              <a:prstGeom prst="line">
                <a:avLst/>
              </a:prstGeom>
              <a:noFill/>
              <a:ln w="9525" algn="ctr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4" name="Organigramme : Décision 36"/>
              <p:cNvSpPr/>
              <p:nvPr/>
            </p:nvSpPr>
            <p:spPr>
              <a:xfrm>
                <a:off x="2158723" y="5171131"/>
                <a:ext cx="468472" cy="432649"/>
              </a:xfrm>
              <a:prstGeom prst="flowChartDecision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endParaRPr lang="en-US" sz="1200" kern="0">
                  <a:solidFill>
                    <a:sysClr val="windowText" lastClr="000000"/>
                  </a:solidFill>
                  <a:latin typeface="Calibri"/>
                  <a:ea typeface="ＭＳ Ｐゴシック" charset="-128"/>
                </a:endParaRPr>
              </a:p>
            </p:txBody>
          </p:sp>
          <p:sp>
            <p:nvSpPr>
              <p:cNvPr id="45" name="ZoneTexte 37"/>
              <p:cNvSpPr txBox="1"/>
              <p:nvPr/>
            </p:nvSpPr>
            <p:spPr>
              <a:xfrm>
                <a:off x="2249692" y="5286956"/>
                <a:ext cx="286534" cy="237318"/>
              </a:xfrm>
              <a:prstGeom prst="rect">
                <a:avLst/>
              </a:prstGeom>
              <a:noFill/>
            </p:spPr>
            <p:txBody>
              <a:bodyPr wrap="none" anchor="ctr">
                <a:spAutoFit/>
              </a:bodyPr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r>
                  <a:rPr lang="en-US" sz="1200" kern="0" dirty="0" smtClean="0">
                    <a:solidFill>
                      <a:srgbClr val="C00000"/>
                    </a:solidFill>
                    <a:latin typeface="Alstom"/>
                    <a:ea typeface="ＭＳ Ｐゴシック" charset="-128"/>
                  </a:rPr>
                  <a:t>S3</a:t>
                </a:r>
                <a:endParaRPr lang="en-US" sz="1200" kern="0" dirty="0">
                  <a:solidFill>
                    <a:srgbClr val="C00000"/>
                  </a:solidFill>
                  <a:latin typeface="Alstom"/>
                  <a:ea typeface="ＭＳ Ｐゴシック" charset="-128"/>
                </a:endParaRPr>
              </a:p>
            </p:txBody>
          </p:sp>
        </p:grpSp>
        <p:grpSp>
          <p:nvGrpSpPr>
            <p:cNvPr id="31" name="Groupe 84"/>
            <p:cNvGrpSpPr>
              <a:grpSpLocks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5703821" y="3354620"/>
              <a:ext cx="610624" cy="833355"/>
              <a:chOff x="2044281" y="4869160"/>
              <a:chExt cx="468609" cy="765122"/>
            </a:xfrm>
          </p:grpSpPr>
          <p:cxnSp>
            <p:nvCxnSpPr>
              <p:cNvPr id="40" name="Connecteur droit 85"/>
              <p:cNvCxnSpPr>
                <a:cxnSpLocks noChangeShapeType="1"/>
              </p:cNvCxnSpPr>
              <p:nvPr/>
            </p:nvCxnSpPr>
            <p:spPr bwMode="auto">
              <a:xfrm>
                <a:off x="2278585" y="4869160"/>
                <a:ext cx="0" cy="648072"/>
              </a:xfrm>
              <a:prstGeom prst="line">
                <a:avLst/>
              </a:prstGeom>
              <a:noFill/>
              <a:ln w="9525" algn="ctr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" name="Organigramme : Décision 33"/>
              <p:cNvSpPr/>
              <p:nvPr/>
            </p:nvSpPr>
            <p:spPr>
              <a:xfrm>
                <a:off x="2044281" y="5201548"/>
                <a:ext cx="468609" cy="432734"/>
              </a:xfrm>
              <a:prstGeom prst="flowChartDecision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endParaRPr lang="en-US" sz="1200" kern="0">
                  <a:solidFill>
                    <a:sysClr val="windowText" lastClr="000000"/>
                  </a:solidFill>
                  <a:latin typeface="Calibri"/>
                  <a:ea typeface="ＭＳ Ｐゴシック" charset="-128"/>
                </a:endParaRPr>
              </a:p>
            </p:txBody>
          </p:sp>
          <p:sp>
            <p:nvSpPr>
              <p:cNvPr id="42" name="ZoneTexte 34"/>
              <p:cNvSpPr txBox="1"/>
              <p:nvPr/>
            </p:nvSpPr>
            <p:spPr>
              <a:xfrm>
                <a:off x="2135761" y="5304368"/>
                <a:ext cx="285650" cy="237364"/>
              </a:xfrm>
              <a:prstGeom prst="rect">
                <a:avLst/>
              </a:prstGeom>
              <a:noFill/>
            </p:spPr>
            <p:txBody>
              <a:bodyPr wrap="none" anchor="ctr">
                <a:spAutoFit/>
              </a:bodyPr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r>
                  <a:rPr lang="en-US" sz="1200" kern="0" dirty="0" smtClean="0">
                    <a:solidFill>
                      <a:srgbClr val="C00000"/>
                    </a:solidFill>
                    <a:latin typeface="Alstom"/>
                    <a:ea typeface="ＭＳ Ｐゴシック" charset="-128"/>
                  </a:rPr>
                  <a:t>S4</a:t>
                </a:r>
                <a:endParaRPr lang="en-US" sz="1200" kern="0" dirty="0">
                  <a:solidFill>
                    <a:srgbClr val="C00000"/>
                  </a:solidFill>
                  <a:latin typeface="Alstom"/>
                  <a:ea typeface="ＭＳ Ｐゴシック" charset="-128"/>
                </a:endParaRPr>
              </a:p>
            </p:txBody>
          </p:sp>
        </p:grpSp>
        <p:grpSp>
          <p:nvGrpSpPr>
            <p:cNvPr id="32" name="Groupe 88"/>
            <p:cNvGrpSpPr>
              <a:grpSpLocks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6541954" y="3370550"/>
              <a:ext cx="608564" cy="817416"/>
              <a:chOff x="2007918" y="4816112"/>
              <a:chExt cx="468471" cy="749960"/>
            </a:xfrm>
          </p:grpSpPr>
          <p:cxnSp>
            <p:nvCxnSpPr>
              <p:cNvPr id="37" name="Connecteur droit 89"/>
              <p:cNvCxnSpPr>
                <a:cxnSpLocks noChangeShapeType="1"/>
              </p:cNvCxnSpPr>
              <p:nvPr/>
            </p:nvCxnSpPr>
            <p:spPr bwMode="auto">
              <a:xfrm>
                <a:off x="2242155" y="4816112"/>
                <a:ext cx="0" cy="648072"/>
              </a:xfrm>
              <a:prstGeom prst="line">
                <a:avLst/>
              </a:prstGeom>
              <a:noFill/>
              <a:ln w="9525" algn="ctr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" name="Organigramme : Décision 30"/>
              <p:cNvSpPr/>
              <p:nvPr/>
            </p:nvSpPr>
            <p:spPr>
              <a:xfrm>
                <a:off x="2007918" y="5133644"/>
                <a:ext cx="468471" cy="432428"/>
              </a:xfrm>
              <a:prstGeom prst="flowChartDecision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endParaRPr lang="en-US" sz="1200" kern="0">
                  <a:solidFill>
                    <a:sysClr val="windowText" lastClr="000000"/>
                  </a:solidFill>
                  <a:latin typeface="Calibri"/>
                  <a:ea typeface="ＭＳ Ｐゴシック" charset="-128"/>
                </a:endParaRPr>
              </a:p>
            </p:txBody>
          </p:sp>
          <p:sp>
            <p:nvSpPr>
              <p:cNvPr id="39" name="ZoneTexte 31"/>
              <p:cNvSpPr txBox="1"/>
              <p:nvPr/>
            </p:nvSpPr>
            <p:spPr>
              <a:xfrm>
                <a:off x="2098888" y="5236399"/>
                <a:ext cx="286532" cy="237197"/>
              </a:xfrm>
              <a:prstGeom prst="rect">
                <a:avLst/>
              </a:prstGeom>
              <a:noFill/>
            </p:spPr>
            <p:txBody>
              <a:bodyPr wrap="none" anchor="ctr">
                <a:spAutoFit/>
              </a:bodyPr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r>
                  <a:rPr lang="en-US" sz="1200" kern="0" dirty="0" smtClean="0">
                    <a:solidFill>
                      <a:srgbClr val="C00000"/>
                    </a:solidFill>
                    <a:latin typeface="Alstom"/>
                    <a:ea typeface="ＭＳ Ｐゴシック" charset="-128"/>
                  </a:rPr>
                  <a:t>S5</a:t>
                </a:r>
                <a:endParaRPr lang="en-US" sz="1200" kern="0" dirty="0">
                  <a:solidFill>
                    <a:srgbClr val="C00000"/>
                  </a:solidFill>
                  <a:latin typeface="Alstom"/>
                  <a:ea typeface="ＭＳ Ｐゴシック" charset="-128"/>
                </a:endParaRPr>
              </a:p>
            </p:txBody>
          </p:sp>
        </p:grpSp>
        <p:sp>
          <p:nvSpPr>
            <p:cNvPr id="33" name="ZoneTexte 2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335975" y="4156045"/>
              <a:ext cx="104506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408B"/>
                </a:buClr>
                <a:buFont typeface="Arial" charset="0"/>
                <a:buNone/>
              </a:pPr>
              <a:r>
                <a:rPr lang="en-US" sz="1200" dirty="0" smtClean="0">
                  <a:solidFill>
                    <a:schemeClr val="bg1"/>
                  </a:solidFill>
                  <a:ea typeface="ＭＳ Ｐゴシック" charset="-128"/>
                </a:rPr>
                <a:t>Service GO/</a:t>
              </a:r>
              <a:r>
                <a:rPr lang="en-US" sz="1200" dirty="0" err="1" smtClean="0">
                  <a:solidFill>
                    <a:schemeClr val="bg1"/>
                  </a:solidFill>
                  <a:ea typeface="ＭＳ Ｐゴシック" charset="-128"/>
                </a:rPr>
                <a:t>NoGO</a:t>
              </a:r>
              <a:endParaRPr lang="en-US" sz="1200" dirty="0">
                <a:solidFill>
                  <a:schemeClr val="bg1"/>
                </a:solidFill>
                <a:ea typeface="ＭＳ Ｐゴシック" charset="-128"/>
              </a:endParaRPr>
            </a:p>
          </p:txBody>
        </p:sp>
        <p:sp>
          <p:nvSpPr>
            <p:cNvPr id="34" name="ZoneTexte 2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6361188" y="4156045"/>
              <a:ext cx="970096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408B"/>
                </a:buClr>
                <a:buFont typeface="Arial" charset="0"/>
                <a:buNone/>
              </a:pPr>
              <a:r>
                <a:rPr lang="en-US" sz="1200" dirty="0" smtClean="0">
                  <a:solidFill>
                    <a:schemeClr val="bg1"/>
                  </a:solidFill>
                  <a:ea typeface="ＭＳ Ｐゴシック" charset="-128"/>
                </a:rPr>
                <a:t>Service </a:t>
              </a:r>
              <a:r>
                <a:rPr lang="en-US" sz="1200" dirty="0" smtClean="0">
                  <a:solidFill>
                    <a:schemeClr val="bg1"/>
                  </a:solidFill>
                  <a:ea typeface="ＭＳ Ｐゴシック" charset="-128"/>
                </a:rPr>
                <a:t>added </a:t>
              </a:r>
              <a:r>
                <a:rPr lang="en-US" sz="1200" dirty="0" smtClean="0">
                  <a:solidFill>
                    <a:schemeClr val="bg1"/>
                  </a:solidFill>
                  <a:ea typeface="ＭＳ Ｐゴシック" charset="-128"/>
                </a:rPr>
                <a:t>to Catalogue</a:t>
              </a:r>
              <a:endParaRPr lang="en-US" sz="1200" dirty="0">
                <a:solidFill>
                  <a:schemeClr val="bg1"/>
                </a:solidFill>
                <a:ea typeface="ＭＳ Ｐゴシック" charset="-128"/>
              </a:endParaRPr>
            </a:p>
          </p:txBody>
        </p:sp>
        <p:sp>
          <p:nvSpPr>
            <p:cNvPr id="35" name="ZoneTexte 2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5562237" y="4173785"/>
              <a:ext cx="893792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408B"/>
                </a:buClr>
                <a:buFont typeface="Arial" charset="0"/>
                <a:buNone/>
              </a:pPr>
              <a:r>
                <a:rPr lang="en-US" sz="1200" dirty="0" smtClean="0">
                  <a:solidFill>
                    <a:schemeClr val="bg1"/>
                  </a:solidFill>
                  <a:ea typeface="ＭＳ Ｐゴシック" charset="-128"/>
                </a:rPr>
                <a:t>Service Release Go/</a:t>
              </a:r>
              <a:r>
                <a:rPr lang="en-US" sz="1200" dirty="0" err="1" smtClean="0">
                  <a:solidFill>
                    <a:schemeClr val="bg1"/>
                  </a:solidFill>
                  <a:ea typeface="ＭＳ Ｐゴシック" charset="-128"/>
                </a:rPr>
                <a:t>NoGO</a:t>
              </a:r>
              <a:endParaRPr lang="en-US" sz="1200" dirty="0">
                <a:solidFill>
                  <a:schemeClr val="bg1"/>
                </a:solidFill>
                <a:ea typeface="ＭＳ Ｐゴシック" charset="-128"/>
              </a:endParaRPr>
            </a:p>
          </p:txBody>
        </p:sp>
        <p:sp>
          <p:nvSpPr>
            <p:cNvPr id="36" name="ZoneTexte 2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036956" y="4173989"/>
              <a:ext cx="1211170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408B"/>
                </a:buClr>
                <a:buFont typeface="Arial" charset="0"/>
                <a:buNone/>
              </a:pPr>
              <a:r>
                <a:rPr lang="en-US" sz="1200" dirty="0" smtClean="0">
                  <a:solidFill>
                    <a:schemeClr val="bg1"/>
                  </a:solidFill>
                  <a:ea typeface="ＭＳ Ｐゴシック" charset="-128"/>
                </a:rPr>
                <a:t>Definition  GO/</a:t>
              </a:r>
              <a:r>
                <a:rPr lang="en-US" sz="1200" dirty="0" err="1" smtClean="0">
                  <a:solidFill>
                    <a:schemeClr val="bg1"/>
                  </a:solidFill>
                  <a:ea typeface="ＭＳ Ｐゴシック" charset="-128"/>
                </a:rPr>
                <a:t>NoGO</a:t>
              </a:r>
              <a:endParaRPr lang="en-US" sz="1200" dirty="0">
                <a:solidFill>
                  <a:schemeClr val="bg1"/>
                </a:solidFill>
                <a:ea typeface="ＭＳ Ｐゴシック" charset="-128"/>
              </a:endParaRPr>
            </a:p>
          </p:txBody>
        </p:sp>
      </p:grpSp>
      <p:pic>
        <p:nvPicPr>
          <p:cNvPr id="49" name="Picture 57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984650" y="3592867"/>
            <a:ext cx="631905" cy="62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57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757647" y="3601391"/>
            <a:ext cx="631905" cy="62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57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156275" y="3566985"/>
            <a:ext cx="631905" cy="62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ZoneTexte 27"/>
          <p:cNvSpPr txBox="1">
            <a:spLocks noChangeArrowheads="1"/>
          </p:cNvSpPr>
          <p:nvPr/>
        </p:nvSpPr>
        <p:spPr bwMode="auto">
          <a:xfrm>
            <a:off x="3642196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SCG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53" name="Picture 43" descr="buddy2"/>
          <p:cNvPicPr>
            <a:picLocks noChangeAspect="1" noChangeArrowheads="1"/>
          </p:cNvPicPr>
          <p:nvPr/>
        </p:nvPicPr>
        <p:blipFill>
          <a:blip r:embed="rId25" cstate="print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043" y="3595776"/>
            <a:ext cx="299087" cy="42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ZoneTexte 27"/>
          <p:cNvSpPr txBox="1">
            <a:spLocks noChangeArrowheads="1"/>
          </p:cNvSpPr>
          <p:nvPr/>
        </p:nvSpPr>
        <p:spPr bwMode="auto">
          <a:xfrm>
            <a:off x="2067522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SCM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55" name="Picture 43" descr="buddy2"/>
          <p:cNvPicPr>
            <a:picLocks noChangeAspect="1" noChangeArrowheads="1"/>
          </p:cNvPicPr>
          <p:nvPr/>
        </p:nvPicPr>
        <p:blipFill>
          <a:blip r:embed="rId25" cstate="print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96" y="3615196"/>
            <a:ext cx="299087" cy="42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ZoneTexte 27"/>
          <p:cNvSpPr txBox="1">
            <a:spLocks noChangeArrowheads="1"/>
          </p:cNvSpPr>
          <p:nvPr/>
        </p:nvSpPr>
        <p:spPr bwMode="auto">
          <a:xfrm>
            <a:off x="2875475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SCM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57" name="Picture 43" descr="buddy2"/>
          <p:cNvPicPr>
            <a:picLocks noChangeAspect="1" noChangeArrowheads="1"/>
          </p:cNvPicPr>
          <p:nvPr/>
        </p:nvPicPr>
        <p:blipFill>
          <a:blip r:embed="rId25" cstate="print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780" y="3649421"/>
            <a:ext cx="299087" cy="42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ZoneTexte 27"/>
          <p:cNvSpPr txBox="1">
            <a:spLocks noChangeArrowheads="1"/>
          </p:cNvSpPr>
          <p:nvPr/>
        </p:nvSpPr>
        <p:spPr bwMode="auto">
          <a:xfrm>
            <a:off x="7640259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SCM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9" name="ZoneTexte 27"/>
          <p:cNvSpPr txBox="1">
            <a:spLocks noChangeArrowheads="1"/>
          </p:cNvSpPr>
          <p:nvPr/>
        </p:nvSpPr>
        <p:spPr bwMode="auto">
          <a:xfrm>
            <a:off x="5433706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SCG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0" name="ZoneTexte 27"/>
          <p:cNvSpPr txBox="1">
            <a:spLocks noChangeArrowheads="1"/>
          </p:cNvSpPr>
          <p:nvPr/>
        </p:nvSpPr>
        <p:spPr bwMode="auto">
          <a:xfrm>
            <a:off x="6824020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SCG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53027" y="4512620"/>
            <a:ext cx="4934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SCM: Service Catalogue Manager; SCG: Service Catalogue Governance Board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16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7528" y="914399"/>
            <a:ext cx="8230055" cy="3875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64666" y="1009683"/>
            <a:ext cx="8008419" cy="272521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00408B"/>
              </a:buClr>
              <a:buFont typeface="Arial" charset="0"/>
              <a:buNone/>
            </a:pPr>
            <a:endParaRPr lang="fr-FR" sz="2400">
              <a:solidFill>
                <a:srgbClr val="C0C0C0"/>
              </a:solidFill>
            </a:endParaRPr>
          </a:p>
        </p:txBody>
      </p:sp>
      <p:sp>
        <p:nvSpPr>
          <p:cNvPr id="6" name="Pentagone 4"/>
          <p:cNvSpPr/>
          <p:nvPr>
            <p:custDataLst>
              <p:tags r:id="rId1"/>
            </p:custDataLst>
          </p:nvPr>
        </p:nvSpPr>
        <p:spPr>
          <a:xfrm>
            <a:off x="2402835" y="1582213"/>
            <a:ext cx="976277" cy="816108"/>
          </a:xfrm>
          <a:prstGeom prst="homePlate">
            <a:avLst>
              <a:gd name="adj" fmla="val 24804"/>
            </a:avLst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vert="vert270"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200" kern="0" dirty="0" smtClean="0">
                <a:solidFill>
                  <a:srgbClr val="1F497D">
                    <a:lumMod val="75000"/>
                  </a:srgbClr>
                </a:solidFill>
                <a:latin typeface="Calibri"/>
                <a:ea typeface="ＭＳ Ｐゴシック" charset="-128"/>
              </a:rPr>
              <a:t>Service Suggestion</a:t>
            </a:r>
            <a:endParaRPr lang="en-US" sz="1200" kern="0" dirty="0">
              <a:solidFill>
                <a:srgbClr val="1F497D">
                  <a:lumMod val="75000"/>
                </a:srgbClr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7" name="Chevron 6"/>
          <p:cNvSpPr/>
          <p:nvPr>
            <p:custDataLst>
              <p:tags r:id="rId2"/>
            </p:custDataLst>
          </p:nvPr>
        </p:nvSpPr>
        <p:spPr>
          <a:xfrm>
            <a:off x="8243937" y="1582213"/>
            <a:ext cx="1128518" cy="816108"/>
          </a:xfrm>
          <a:prstGeom prst="chevron">
            <a:avLst>
              <a:gd name="adj" fmla="val 12346"/>
            </a:avLst>
          </a:prstGeom>
          <a:solidFill>
            <a:srgbClr val="FFC000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vert="vert270"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200" kern="0" dirty="0" smtClean="0">
                <a:solidFill>
                  <a:srgbClr val="1F497D">
                    <a:lumMod val="75000"/>
                  </a:srgbClr>
                </a:solidFill>
                <a:latin typeface="Calibri"/>
                <a:ea typeface="ＭＳ Ｐゴシック" charset="-128"/>
              </a:rPr>
              <a:t>RUN </a:t>
            </a:r>
            <a:r>
              <a:rPr lang="en-US" sz="1200" kern="0" dirty="0">
                <a:solidFill>
                  <a:srgbClr val="1F497D">
                    <a:lumMod val="75000"/>
                  </a:srgbClr>
                </a:solidFill>
                <a:latin typeface="Calibri"/>
                <a:ea typeface="ＭＳ Ｐゴシック" charset="-128"/>
              </a:rPr>
              <a:t>&amp; MAINTAIN</a:t>
            </a:r>
          </a:p>
        </p:txBody>
      </p:sp>
      <p:sp>
        <p:nvSpPr>
          <p:cNvPr id="8" name="Chevron 7"/>
          <p:cNvSpPr/>
          <p:nvPr>
            <p:custDataLst>
              <p:tags r:id="rId3"/>
            </p:custDataLst>
          </p:nvPr>
        </p:nvSpPr>
        <p:spPr>
          <a:xfrm>
            <a:off x="9372455" y="1578337"/>
            <a:ext cx="792522" cy="816108"/>
          </a:xfrm>
          <a:prstGeom prst="chevron">
            <a:avLst>
              <a:gd name="adj" fmla="val 12476"/>
            </a:avLst>
          </a:prstGeom>
          <a:solidFill>
            <a:srgbClr val="FFC000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vert="vert270"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200" kern="0">
                <a:solidFill>
                  <a:srgbClr val="1F497D">
                    <a:lumMod val="75000"/>
                  </a:srgbClr>
                </a:solidFill>
                <a:latin typeface="Calibri"/>
                <a:ea typeface="ＭＳ Ｐゴシック" charset="-128"/>
              </a:rPr>
              <a:t>RETIRE</a:t>
            </a:r>
          </a:p>
        </p:txBody>
      </p:sp>
      <p:grpSp>
        <p:nvGrpSpPr>
          <p:cNvPr id="9" name="Groupe 52"/>
          <p:cNvGrpSpPr/>
          <p:nvPr/>
        </p:nvGrpSpPr>
        <p:grpSpPr>
          <a:xfrm>
            <a:off x="2157528" y="1582213"/>
            <a:ext cx="2101697" cy="1801424"/>
            <a:chOff x="726293" y="2777394"/>
            <a:chExt cx="2101697" cy="1801424"/>
          </a:xfrm>
        </p:grpSpPr>
        <p:grpSp>
          <p:nvGrpSpPr>
            <p:cNvPr id="10" name="Groupe 50"/>
            <p:cNvGrpSpPr/>
            <p:nvPr/>
          </p:nvGrpSpPr>
          <p:grpSpPr>
            <a:xfrm>
              <a:off x="726293" y="2777394"/>
              <a:ext cx="2101697" cy="1799404"/>
              <a:chOff x="726293" y="2777394"/>
              <a:chExt cx="2101697" cy="1799404"/>
            </a:xfrm>
          </p:grpSpPr>
          <p:sp>
            <p:nvSpPr>
              <p:cNvPr id="12" name="Chevron 11"/>
              <p:cNvSpPr/>
              <p:nvPr>
                <p:custDataLst>
                  <p:tags r:id="rId19"/>
                </p:custDataLst>
              </p:nvPr>
            </p:nvSpPr>
            <p:spPr>
              <a:xfrm>
                <a:off x="2044378" y="2777394"/>
                <a:ext cx="783612" cy="816108"/>
              </a:xfrm>
              <a:prstGeom prst="chevron">
                <a:avLst>
                  <a:gd name="adj" fmla="val 18645"/>
                </a:avLst>
              </a:prstGeom>
              <a:solidFill>
                <a:srgbClr val="C00000"/>
              </a:solidFill>
              <a:ln w="25400" cap="flat" cmpd="sng" algn="ctr">
                <a:solidFill>
                  <a:srgbClr val="C0504D">
                    <a:shade val="50000"/>
                  </a:srgbClr>
                </a:solidFill>
                <a:prstDash val="solid"/>
              </a:ln>
              <a:effectLst/>
            </p:spPr>
            <p:txBody>
              <a:bodyPr vert="vert270" anchor="ctr"/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</a:pPr>
                <a:r>
                  <a:rPr lang="en-US" sz="1200" kern="0">
                    <a:solidFill>
                      <a:sysClr val="window" lastClr="FFFFFF"/>
                    </a:solidFill>
                    <a:latin typeface="Calibri"/>
                    <a:ea typeface="ＭＳ Ｐゴシック" charset="-128"/>
                  </a:rPr>
                  <a:t>Pre-Study</a:t>
                </a:r>
              </a:p>
            </p:txBody>
          </p:sp>
          <p:grpSp>
            <p:nvGrpSpPr>
              <p:cNvPr id="13" name="Groupe 64"/>
              <p:cNvGrpSpPr>
                <a:grpSpLocks/>
              </p:cNvGrpSpPr>
              <p:nvPr>
                <p:custDataLst>
                  <p:tags r:id="rId20"/>
                </p:custDataLst>
              </p:nvPr>
            </p:nvGrpSpPr>
            <p:grpSpPr bwMode="auto">
              <a:xfrm>
                <a:off x="973595" y="3371313"/>
                <a:ext cx="610624" cy="755940"/>
                <a:chOff x="1783784" y="4869160"/>
                <a:chExt cx="468609" cy="693075"/>
              </a:xfrm>
            </p:grpSpPr>
            <p:cxnSp>
              <p:nvCxnSpPr>
                <p:cNvPr id="19" name="Connecteur droit 65"/>
                <p:cNvCxnSpPr>
                  <a:cxnSpLocks noChangeShapeType="1"/>
                </p:cNvCxnSpPr>
                <p:nvPr/>
              </p:nvCxnSpPr>
              <p:spPr bwMode="auto">
                <a:xfrm>
                  <a:off x="2018089" y="4869160"/>
                  <a:ext cx="0" cy="648072"/>
                </a:xfrm>
                <a:prstGeom prst="line">
                  <a:avLst/>
                </a:prstGeom>
                <a:noFill/>
                <a:ln w="9525" algn="ctr">
                  <a:solidFill>
                    <a:srgbClr val="E46C0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0" name="Organigramme : Décision 48"/>
                <p:cNvSpPr/>
                <p:nvPr/>
              </p:nvSpPr>
              <p:spPr>
                <a:xfrm>
                  <a:off x="1783784" y="5130106"/>
                  <a:ext cx="468609" cy="432129"/>
                </a:xfrm>
                <a:prstGeom prst="flowChartDecision">
                  <a:avLst/>
                </a:prstGeom>
                <a:gradFill rotWithShape="1">
                  <a:gsLst>
                    <a:gs pos="0">
                      <a:srgbClr val="F79646">
                        <a:tint val="50000"/>
                        <a:satMod val="300000"/>
                      </a:srgbClr>
                    </a:gs>
                    <a:gs pos="35000">
                      <a:srgbClr val="F79646">
                        <a:tint val="37000"/>
                        <a:satMod val="300000"/>
                      </a:srgbClr>
                    </a:gs>
                    <a:gs pos="100000">
                      <a:srgbClr val="F7964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F79646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408B"/>
                    </a:buClr>
                    <a:buFont typeface="Arial" charset="0"/>
                    <a:buNone/>
                    <a:defRPr/>
                  </a:pPr>
                  <a:endParaRPr lang="en-US" sz="1200" kern="0">
                    <a:solidFill>
                      <a:sysClr val="windowText" lastClr="000000"/>
                    </a:solidFill>
                    <a:latin typeface="Calibri"/>
                    <a:ea typeface="ＭＳ Ｐゴシック" charset="-128"/>
                  </a:endParaRPr>
                </a:p>
              </p:txBody>
            </p:sp>
            <p:sp>
              <p:nvSpPr>
                <p:cNvPr id="21" name="ZoneTexte 49"/>
                <p:cNvSpPr txBox="1"/>
                <p:nvPr/>
              </p:nvSpPr>
              <p:spPr>
                <a:xfrm>
                  <a:off x="1886951" y="5256458"/>
                  <a:ext cx="262276" cy="237032"/>
                </a:xfrm>
                <a:prstGeom prst="rect">
                  <a:avLst/>
                </a:prstGeom>
                <a:noFill/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408B"/>
                    </a:buClr>
                    <a:buFont typeface="Arial" charset="0"/>
                    <a:buNone/>
                    <a:defRPr/>
                  </a:pPr>
                  <a:r>
                    <a:rPr lang="en-US" sz="1200" kern="0" dirty="0">
                      <a:solidFill>
                        <a:srgbClr val="C00000"/>
                      </a:solidFill>
                      <a:latin typeface="Alstom"/>
                      <a:ea typeface="ＭＳ Ｐゴシック" charset="-128"/>
                    </a:rPr>
                    <a:t>S</a:t>
                  </a:r>
                  <a:r>
                    <a:rPr lang="en-US" sz="1200" kern="0" dirty="0" smtClean="0">
                      <a:solidFill>
                        <a:srgbClr val="C00000"/>
                      </a:solidFill>
                      <a:latin typeface="Alstom"/>
                      <a:ea typeface="ＭＳ Ｐゴシック" charset="-128"/>
                    </a:rPr>
                    <a:t>0</a:t>
                  </a:r>
                  <a:endParaRPr lang="en-US" sz="1200" kern="0" dirty="0">
                    <a:solidFill>
                      <a:srgbClr val="C00000"/>
                    </a:solidFill>
                    <a:latin typeface="Alstom"/>
                    <a:ea typeface="ＭＳ Ｐゴシック" charset="-128"/>
                  </a:endParaRPr>
                </a:p>
              </p:txBody>
            </p:sp>
          </p:grpSp>
          <p:grpSp>
            <p:nvGrpSpPr>
              <p:cNvPr id="14" name="Groupe 68"/>
              <p:cNvGrpSpPr>
                <a:grpSpLocks/>
              </p:cNvGrpSpPr>
              <p:nvPr>
                <p:custDataLst>
                  <p:tags r:id="rId21"/>
                </p:custDataLst>
              </p:nvPr>
            </p:nvGrpSpPr>
            <p:grpSpPr bwMode="auto">
              <a:xfrm>
                <a:off x="1782741" y="3388779"/>
                <a:ext cx="608559" cy="774156"/>
                <a:chOff x="1838668" y="4869160"/>
                <a:chExt cx="468496" cy="709985"/>
              </a:xfrm>
            </p:grpSpPr>
            <p:cxnSp>
              <p:nvCxnSpPr>
                <p:cNvPr id="16" name="Connecteur droit 69"/>
                <p:cNvCxnSpPr>
                  <a:cxnSpLocks noChangeShapeType="1"/>
                </p:cNvCxnSpPr>
                <p:nvPr/>
              </p:nvCxnSpPr>
              <p:spPr bwMode="auto">
                <a:xfrm>
                  <a:off x="2072915" y="4869160"/>
                  <a:ext cx="0" cy="648072"/>
                </a:xfrm>
                <a:prstGeom prst="line">
                  <a:avLst/>
                </a:prstGeom>
                <a:noFill/>
                <a:ln w="9525" algn="ctr">
                  <a:solidFill>
                    <a:srgbClr val="E46C0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7" name="Organigramme : Décision 45"/>
                <p:cNvSpPr/>
                <p:nvPr/>
              </p:nvSpPr>
              <p:spPr>
                <a:xfrm>
                  <a:off x="1838668" y="5146889"/>
                  <a:ext cx="468496" cy="432256"/>
                </a:xfrm>
                <a:prstGeom prst="flowChartDecision">
                  <a:avLst/>
                </a:prstGeom>
                <a:gradFill rotWithShape="1">
                  <a:gsLst>
                    <a:gs pos="0">
                      <a:srgbClr val="F79646">
                        <a:tint val="50000"/>
                        <a:satMod val="300000"/>
                      </a:srgbClr>
                    </a:gs>
                    <a:gs pos="35000">
                      <a:srgbClr val="F79646">
                        <a:tint val="37000"/>
                        <a:satMod val="300000"/>
                      </a:srgbClr>
                    </a:gs>
                    <a:gs pos="100000">
                      <a:srgbClr val="F7964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F79646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408B"/>
                    </a:buClr>
                    <a:buFont typeface="Arial" charset="0"/>
                    <a:buNone/>
                    <a:defRPr/>
                  </a:pPr>
                  <a:endParaRPr lang="en-US" sz="1200" kern="0">
                    <a:solidFill>
                      <a:sysClr val="windowText" lastClr="000000"/>
                    </a:solidFill>
                    <a:latin typeface="Calibri"/>
                    <a:ea typeface="ＭＳ Ｐゴシック" charset="-128"/>
                  </a:endParaRPr>
                </a:p>
              </p:txBody>
            </p:sp>
            <p:sp>
              <p:nvSpPr>
                <p:cNvPr id="18" name="ZoneTexte 46"/>
                <p:cNvSpPr txBox="1"/>
                <p:nvPr/>
              </p:nvSpPr>
              <p:spPr>
                <a:xfrm>
                  <a:off x="1941364" y="5250610"/>
                  <a:ext cx="263103" cy="241336"/>
                </a:xfrm>
                <a:prstGeom prst="rect">
                  <a:avLst/>
                </a:prstGeom>
                <a:noFill/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408B"/>
                    </a:buClr>
                    <a:buFont typeface="Arial" charset="0"/>
                    <a:buNone/>
                    <a:defRPr/>
                  </a:pPr>
                  <a:r>
                    <a:rPr lang="en-US" sz="1200" kern="0" dirty="0" smtClean="0">
                      <a:solidFill>
                        <a:srgbClr val="C00000"/>
                      </a:solidFill>
                      <a:latin typeface="Alstom"/>
                      <a:ea typeface="ＭＳ Ｐゴシック" charset="-128"/>
                    </a:rPr>
                    <a:t>S1</a:t>
                  </a:r>
                  <a:endParaRPr lang="en-US" sz="1200" kern="0" dirty="0">
                    <a:solidFill>
                      <a:srgbClr val="C00000"/>
                    </a:solidFill>
                    <a:latin typeface="Alstom"/>
                    <a:ea typeface="ＭＳ Ｐゴシック" charset="-128"/>
                  </a:endParaRPr>
                </a:p>
              </p:txBody>
            </p:sp>
          </p:grpSp>
          <p:sp>
            <p:nvSpPr>
              <p:cNvPr id="15" name="ZoneTexte 2"/>
              <p:cNvSpPr txBox="1"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726293" y="4152066"/>
                <a:ext cx="1105228" cy="424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600"/>
                  </a:spcAft>
                  <a:buClr>
                    <a:srgbClr val="00408B"/>
                  </a:buClr>
                  <a:buFont typeface="Arial" charset="0"/>
                  <a:buNone/>
                </a:pPr>
                <a:r>
                  <a:rPr lang="en-US" dirty="0">
                    <a:solidFill>
                      <a:schemeClr val="bg1"/>
                    </a:solidFill>
                    <a:ea typeface="ＭＳ Ｐゴシック" charset="-128"/>
                  </a:rPr>
                  <a:t>Suggestion</a:t>
                </a:r>
                <a:r>
                  <a:rPr lang="en-US" sz="1000" dirty="0" smtClean="0">
                    <a:solidFill>
                      <a:schemeClr val="bg1"/>
                    </a:solidFill>
                    <a:ea typeface="ＭＳ Ｐゴシック" charset="-128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ea typeface="ＭＳ Ｐゴシック" charset="-128"/>
                  </a:rPr>
                  <a:t>reception</a:t>
                </a:r>
                <a:endParaRPr lang="en-US" dirty="0">
                  <a:solidFill>
                    <a:schemeClr val="bg1"/>
                  </a:solidFill>
                  <a:ea typeface="ＭＳ Ｐゴシック" charset="-128"/>
                </a:endParaRPr>
              </a:p>
            </p:txBody>
          </p:sp>
        </p:grpSp>
        <p:sp>
          <p:nvSpPr>
            <p:cNvPr id="11" name="ZoneTexte 2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547707" y="4154086"/>
              <a:ext cx="107862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408B"/>
                </a:buClr>
                <a:buFont typeface="Arial" charset="0"/>
                <a:buNone/>
                <a:defRPr sz="1400" b="1">
                  <a:solidFill>
                    <a:schemeClr val="bg1"/>
                  </a:solidFill>
                  <a:latin typeface="Alstom" pitchFamily="2" charset="0"/>
                  <a:ea typeface="ＭＳ Ｐゴシック" charset="-128"/>
                </a:defRPr>
              </a:lvl1pPr>
              <a:lvl2pPr marL="742950" indent="-285750" eaLnBrk="0" hangingPunct="0">
                <a:defRPr sz="1000" b="1">
                  <a:latin typeface="Alstom" pitchFamily="2" charset="0"/>
                </a:defRPr>
              </a:lvl2pPr>
              <a:lvl3pPr marL="1143000" indent="-228600" eaLnBrk="0" hangingPunct="0">
                <a:defRPr sz="1000" b="1">
                  <a:latin typeface="Alstom" pitchFamily="2" charset="0"/>
                </a:defRPr>
              </a:lvl3pPr>
              <a:lvl4pPr marL="1600200" indent="-228600" eaLnBrk="0" hangingPunct="0">
                <a:defRPr sz="1000" b="1">
                  <a:latin typeface="Alstom" pitchFamily="2" charset="0"/>
                </a:defRPr>
              </a:lvl4pPr>
              <a:lvl5pPr marL="2057400" indent="-228600" eaLnBrk="0" hangingPunct="0">
                <a:defRPr sz="1000" b="1">
                  <a:latin typeface="Alstom" pitchFamily="2" charset="0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latin typeface="Alstom" pitchFamily="2" charset="0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latin typeface="Alstom" pitchFamily="2" charset="0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latin typeface="Alstom" pitchFamily="2" charset="0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latin typeface="Alstom" pitchFamily="2" charset="0"/>
                </a:defRPr>
              </a:lvl9pPr>
            </a:lstStyle>
            <a:p>
              <a:r>
                <a:rPr lang="en-US" sz="1200" dirty="0"/>
                <a:t>Pre-study GO/</a:t>
              </a:r>
              <a:r>
                <a:rPr lang="en-US" sz="1200" dirty="0" err="1"/>
                <a:t>NoGO</a:t>
              </a:r>
              <a:endParaRPr lang="en-US" sz="1200" dirty="0"/>
            </a:p>
          </p:txBody>
        </p:sp>
      </p:grpSp>
      <p:sp>
        <p:nvSpPr>
          <p:cNvPr id="22" name="Chevron 21"/>
          <p:cNvSpPr/>
          <p:nvPr>
            <p:custDataLst>
              <p:tags r:id="rId4"/>
            </p:custDataLst>
          </p:nvPr>
        </p:nvSpPr>
        <p:spPr>
          <a:xfrm>
            <a:off x="2402835" y="1159330"/>
            <a:ext cx="1844264" cy="350875"/>
          </a:xfrm>
          <a:prstGeom prst="chevron">
            <a:avLst/>
          </a:prstGeom>
          <a:solidFill>
            <a:schemeClr val="accent4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300" kern="0" dirty="0" smtClean="0">
                <a:solidFill>
                  <a:sysClr val="window" lastClr="FFFFFF"/>
                </a:solidFill>
                <a:latin typeface="Calibri"/>
                <a:ea typeface="ＭＳ Ｐゴシック" charset="-128"/>
              </a:rPr>
              <a:t>Service Suggestion</a:t>
            </a:r>
            <a:endParaRPr lang="en-US" sz="1300" kern="0" dirty="0">
              <a:solidFill>
                <a:sysClr val="window" lastClr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3" name="Chevron 22"/>
          <p:cNvSpPr/>
          <p:nvPr>
            <p:custDataLst>
              <p:tags r:id="rId5"/>
            </p:custDataLst>
          </p:nvPr>
        </p:nvSpPr>
        <p:spPr>
          <a:xfrm>
            <a:off x="4186677" y="1159330"/>
            <a:ext cx="3987264" cy="350875"/>
          </a:xfrm>
          <a:prstGeom prst="chevron">
            <a:avLst/>
          </a:prstGeom>
          <a:solidFill>
            <a:schemeClr val="accent4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400" kern="0" dirty="0" smtClean="0">
                <a:solidFill>
                  <a:sysClr val="window" lastClr="FFFFFF"/>
                </a:solidFill>
                <a:latin typeface="Calibri"/>
                <a:ea typeface="ＭＳ Ｐゴシック" charset="-128"/>
              </a:rPr>
              <a:t>Service Definition , Request build &amp; Release</a:t>
            </a:r>
            <a:endParaRPr lang="en-US" sz="1400" kern="0" dirty="0">
              <a:solidFill>
                <a:sysClr val="window" lastClr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4" name="Chevron 23"/>
          <p:cNvSpPr/>
          <p:nvPr>
            <p:custDataLst>
              <p:tags r:id="rId6"/>
            </p:custDataLst>
          </p:nvPr>
        </p:nvSpPr>
        <p:spPr>
          <a:xfrm>
            <a:off x="8126233" y="1153699"/>
            <a:ext cx="2038744" cy="350875"/>
          </a:xfrm>
          <a:prstGeom prst="chevron">
            <a:avLst/>
          </a:prstGeom>
          <a:solidFill>
            <a:schemeClr val="accent4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400" kern="0" dirty="0" smtClean="0">
                <a:solidFill>
                  <a:sysClr val="window" lastClr="FFFFFF"/>
                </a:solidFill>
                <a:latin typeface="Calibri"/>
                <a:ea typeface="ＭＳ Ｐゴシック" charset="-128"/>
              </a:rPr>
              <a:t>Service Operation</a:t>
            </a:r>
            <a:endParaRPr lang="en-US" sz="1400" kern="0" dirty="0">
              <a:solidFill>
                <a:sysClr val="window" lastClr="FFFFFF"/>
              </a:solidFill>
              <a:latin typeface="Calibri"/>
              <a:ea typeface="ＭＳ Ｐゴシック" charset="-128"/>
            </a:endParaRPr>
          </a:p>
        </p:txBody>
      </p:sp>
      <p:grpSp>
        <p:nvGrpSpPr>
          <p:cNvPr id="25" name="Groupe 27"/>
          <p:cNvGrpSpPr/>
          <p:nvPr/>
        </p:nvGrpSpPr>
        <p:grpSpPr>
          <a:xfrm>
            <a:off x="3767210" y="1582213"/>
            <a:ext cx="4995309" cy="1987322"/>
            <a:chOff x="2335975" y="2777394"/>
            <a:chExt cx="4995309" cy="1987322"/>
          </a:xfrm>
        </p:grpSpPr>
        <p:sp>
          <p:nvSpPr>
            <p:cNvPr id="26" name="Chevron 25"/>
            <p:cNvSpPr/>
            <p:nvPr>
              <p:custDataLst>
                <p:tags r:id="rId7"/>
              </p:custDataLst>
            </p:nvPr>
          </p:nvSpPr>
          <p:spPr>
            <a:xfrm>
              <a:off x="2826701" y="2777394"/>
              <a:ext cx="1836597" cy="816108"/>
            </a:xfrm>
            <a:prstGeom prst="chevron">
              <a:avLst>
                <a:gd name="adj" fmla="val 18645"/>
              </a:avLst>
            </a:prstGeom>
            <a:solidFill>
              <a:schemeClr val="accent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vert="vert270" anchor="ctr"/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08B"/>
                </a:buClr>
                <a:buFont typeface="Arial" charset="0"/>
                <a:buNone/>
                <a:defRPr/>
              </a:pPr>
              <a:r>
                <a:rPr lang="en-US" sz="1200" kern="0" dirty="0" smtClean="0">
                  <a:solidFill>
                    <a:srgbClr val="1F497D">
                      <a:lumMod val="75000"/>
                    </a:srgbClr>
                  </a:solidFill>
                  <a:latin typeface="Calibri"/>
                  <a:ea typeface="ＭＳ Ｐゴシック" charset="-128"/>
                </a:rPr>
                <a:t>DEFINE</a:t>
              </a:r>
              <a:endParaRPr lang="en-US" sz="1200" kern="0" dirty="0">
                <a:solidFill>
                  <a:srgbClr val="1F497D">
                    <a:lumMod val="75000"/>
                  </a:srgbClr>
                </a:solidFill>
                <a:latin typeface="Calibri"/>
                <a:ea typeface="ＭＳ Ｐゴシック" charset="-128"/>
              </a:endParaRPr>
            </a:p>
          </p:txBody>
        </p:sp>
        <p:sp>
          <p:nvSpPr>
            <p:cNvPr id="27" name="Chevron 26"/>
            <p:cNvSpPr/>
            <p:nvPr>
              <p:custDataLst>
                <p:tags r:id="rId8"/>
              </p:custDataLst>
            </p:nvPr>
          </p:nvSpPr>
          <p:spPr>
            <a:xfrm>
              <a:off x="4687652" y="2777394"/>
              <a:ext cx="1343380" cy="816108"/>
            </a:xfrm>
            <a:prstGeom prst="chevron">
              <a:avLst>
                <a:gd name="adj" fmla="val 12346"/>
              </a:avLst>
            </a:prstGeom>
            <a:solidFill>
              <a:schemeClr val="accent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vert="vert270" anchor="ctr"/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08B"/>
                </a:buClr>
                <a:buFont typeface="Arial" charset="0"/>
                <a:buNone/>
                <a:defRPr/>
              </a:pPr>
              <a:r>
                <a:rPr lang="en-US" sz="1200" kern="0" dirty="0" smtClean="0">
                  <a:solidFill>
                    <a:srgbClr val="1F497D">
                      <a:lumMod val="75000"/>
                    </a:srgbClr>
                  </a:solidFill>
                  <a:latin typeface="Calibri"/>
                  <a:ea typeface="ＭＳ Ｐゴシック" charset="-128"/>
                </a:rPr>
                <a:t>BUILD</a:t>
              </a:r>
              <a:endParaRPr lang="en-US" sz="1200" kern="0" dirty="0">
                <a:solidFill>
                  <a:srgbClr val="1F497D">
                    <a:lumMod val="75000"/>
                  </a:srgbClr>
                </a:solidFill>
                <a:latin typeface="Calibri"/>
                <a:ea typeface="ＭＳ Ｐゴシック" charset="-128"/>
              </a:endParaRPr>
            </a:p>
          </p:txBody>
        </p:sp>
        <p:sp>
          <p:nvSpPr>
            <p:cNvPr id="28" name="Chevron 27"/>
            <p:cNvSpPr/>
            <p:nvPr>
              <p:custDataLst>
                <p:tags r:id="rId9"/>
              </p:custDataLst>
            </p:nvPr>
          </p:nvSpPr>
          <p:spPr>
            <a:xfrm>
              <a:off x="6039916" y="2778018"/>
              <a:ext cx="772786" cy="819703"/>
            </a:xfrm>
            <a:prstGeom prst="chevron">
              <a:avLst>
                <a:gd name="adj" fmla="val 18645"/>
              </a:avLst>
            </a:prstGeom>
            <a:solidFill>
              <a:schemeClr val="accent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vert="vert270" anchor="ctr"/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08B"/>
                </a:buClr>
                <a:buFont typeface="Arial" charset="0"/>
                <a:buNone/>
                <a:defRPr/>
              </a:pPr>
              <a:r>
                <a:rPr lang="en-US" sz="1200" kern="0" dirty="0" smtClean="0">
                  <a:solidFill>
                    <a:srgbClr val="1F497D">
                      <a:lumMod val="75000"/>
                    </a:srgbClr>
                  </a:solidFill>
                  <a:latin typeface="Calibri"/>
                  <a:ea typeface="ＭＳ Ｐゴシック" charset="-128"/>
                </a:rPr>
                <a:t>RELEASE</a:t>
              </a:r>
              <a:endParaRPr lang="en-US" sz="1200" kern="0" dirty="0">
                <a:solidFill>
                  <a:srgbClr val="1F497D">
                    <a:lumMod val="75000"/>
                  </a:srgbClr>
                </a:solidFill>
                <a:latin typeface="Calibri"/>
                <a:ea typeface="ＭＳ Ｐゴシック" charset="-128"/>
              </a:endParaRPr>
            </a:p>
          </p:txBody>
        </p:sp>
        <p:grpSp>
          <p:nvGrpSpPr>
            <p:cNvPr id="29" name="Groupe 72"/>
            <p:cNvGrpSpPr>
              <a:grpSpLocks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2543386" y="3398409"/>
              <a:ext cx="608561" cy="769600"/>
              <a:chOff x="1858083" y="4869160"/>
              <a:chExt cx="468472" cy="705782"/>
            </a:xfrm>
          </p:grpSpPr>
          <p:cxnSp>
            <p:nvCxnSpPr>
              <p:cNvPr id="46" name="Connecteur droit 73"/>
              <p:cNvCxnSpPr>
                <a:cxnSpLocks noChangeShapeType="1"/>
              </p:cNvCxnSpPr>
              <p:nvPr/>
            </p:nvCxnSpPr>
            <p:spPr bwMode="auto">
              <a:xfrm>
                <a:off x="2076204" y="4869160"/>
                <a:ext cx="0" cy="648072"/>
              </a:xfrm>
              <a:prstGeom prst="line">
                <a:avLst/>
              </a:prstGeom>
              <a:noFill/>
              <a:ln w="9525" algn="ctr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7" name="Organigramme : Décision 42"/>
              <p:cNvSpPr/>
              <p:nvPr/>
            </p:nvSpPr>
            <p:spPr>
              <a:xfrm>
                <a:off x="1858083" y="5142702"/>
                <a:ext cx="468472" cy="432240"/>
              </a:xfrm>
              <a:prstGeom prst="flowChartDecision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endParaRPr lang="en-US" sz="1200" kern="0">
                  <a:solidFill>
                    <a:sysClr val="windowText" lastClr="000000"/>
                  </a:solidFill>
                  <a:latin typeface="Calibri"/>
                  <a:ea typeface="ＭＳ Ｐゴシック" charset="-128"/>
                </a:endParaRPr>
              </a:p>
            </p:txBody>
          </p:sp>
          <p:sp>
            <p:nvSpPr>
              <p:cNvPr id="48" name="ZoneTexte 43"/>
              <p:cNvSpPr txBox="1"/>
              <p:nvPr/>
            </p:nvSpPr>
            <p:spPr>
              <a:xfrm>
                <a:off x="1945969" y="5263715"/>
                <a:ext cx="286534" cy="237094"/>
              </a:xfrm>
              <a:prstGeom prst="rect">
                <a:avLst/>
              </a:prstGeom>
              <a:noFill/>
            </p:spPr>
            <p:txBody>
              <a:bodyPr wrap="none" anchor="ctr">
                <a:spAutoFit/>
              </a:bodyPr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r>
                  <a:rPr lang="en-US" sz="1200" kern="0" dirty="0" smtClean="0">
                    <a:solidFill>
                      <a:srgbClr val="C00000"/>
                    </a:solidFill>
                    <a:latin typeface="Alstom"/>
                    <a:ea typeface="ＭＳ Ｐゴシック" charset="-128"/>
                  </a:rPr>
                  <a:t>S2</a:t>
                </a:r>
                <a:endParaRPr lang="en-US" sz="1400" kern="0" dirty="0">
                  <a:solidFill>
                    <a:srgbClr val="C00000"/>
                  </a:solidFill>
                  <a:latin typeface="Alstom"/>
                  <a:ea typeface="ＭＳ Ｐゴシック" charset="-128"/>
                </a:endParaRPr>
              </a:p>
            </p:txBody>
          </p:sp>
        </p:grpSp>
        <p:grpSp>
          <p:nvGrpSpPr>
            <p:cNvPr id="30" name="Groupe 80"/>
            <p:cNvGrpSpPr>
              <a:grpSpLocks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4338261" y="3349541"/>
              <a:ext cx="608561" cy="824244"/>
              <a:chOff x="2158723" y="4847170"/>
              <a:chExt cx="468472" cy="756610"/>
            </a:xfrm>
          </p:grpSpPr>
          <p:cxnSp>
            <p:nvCxnSpPr>
              <p:cNvPr id="43" name="Connecteur droit 81"/>
              <p:cNvCxnSpPr>
                <a:cxnSpLocks noChangeShapeType="1"/>
              </p:cNvCxnSpPr>
              <p:nvPr/>
            </p:nvCxnSpPr>
            <p:spPr bwMode="auto">
              <a:xfrm>
                <a:off x="2392960" y="4847170"/>
                <a:ext cx="0" cy="648072"/>
              </a:xfrm>
              <a:prstGeom prst="line">
                <a:avLst/>
              </a:prstGeom>
              <a:noFill/>
              <a:ln w="9525" algn="ctr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4" name="Organigramme : Décision 36"/>
              <p:cNvSpPr/>
              <p:nvPr/>
            </p:nvSpPr>
            <p:spPr>
              <a:xfrm>
                <a:off x="2158723" y="5171131"/>
                <a:ext cx="468472" cy="432649"/>
              </a:xfrm>
              <a:prstGeom prst="flowChartDecision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endParaRPr lang="en-US" sz="1200" kern="0">
                  <a:solidFill>
                    <a:sysClr val="windowText" lastClr="000000"/>
                  </a:solidFill>
                  <a:latin typeface="Calibri"/>
                  <a:ea typeface="ＭＳ Ｐゴシック" charset="-128"/>
                </a:endParaRPr>
              </a:p>
            </p:txBody>
          </p:sp>
          <p:sp>
            <p:nvSpPr>
              <p:cNvPr id="45" name="ZoneTexte 37"/>
              <p:cNvSpPr txBox="1"/>
              <p:nvPr/>
            </p:nvSpPr>
            <p:spPr>
              <a:xfrm>
                <a:off x="2249692" y="5286956"/>
                <a:ext cx="286534" cy="237318"/>
              </a:xfrm>
              <a:prstGeom prst="rect">
                <a:avLst/>
              </a:prstGeom>
              <a:noFill/>
            </p:spPr>
            <p:txBody>
              <a:bodyPr wrap="none" anchor="ctr">
                <a:spAutoFit/>
              </a:bodyPr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r>
                  <a:rPr lang="en-US" sz="1200" kern="0" dirty="0" smtClean="0">
                    <a:solidFill>
                      <a:srgbClr val="C00000"/>
                    </a:solidFill>
                    <a:latin typeface="Alstom"/>
                    <a:ea typeface="ＭＳ Ｐゴシック" charset="-128"/>
                  </a:rPr>
                  <a:t>S3</a:t>
                </a:r>
                <a:endParaRPr lang="en-US" sz="1200" kern="0" dirty="0">
                  <a:solidFill>
                    <a:srgbClr val="C00000"/>
                  </a:solidFill>
                  <a:latin typeface="Alstom"/>
                  <a:ea typeface="ＭＳ Ｐゴシック" charset="-128"/>
                </a:endParaRPr>
              </a:p>
            </p:txBody>
          </p:sp>
        </p:grpSp>
        <p:grpSp>
          <p:nvGrpSpPr>
            <p:cNvPr id="31" name="Groupe 84"/>
            <p:cNvGrpSpPr>
              <a:grpSpLocks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5703821" y="3354620"/>
              <a:ext cx="610624" cy="833355"/>
              <a:chOff x="2044281" y="4869160"/>
              <a:chExt cx="468609" cy="765122"/>
            </a:xfrm>
          </p:grpSpPr>
          <p:cxnSp>
            <p:nvCxnSpPr>
              <p:cNvPr id="40" name="Connecteur droit 85"/>
              <p:cNvCxnSpPr>
                <a:cxnSpLocks noChangeShapeType="1"/>
              </p:cNvCxnSpPr>
              <p:nvPr/>
            </p:nvCxnSpPr>
            <p:spPr bwMode="auto">
              <a:xfrm>
                <a:off x="2278585" y="4869160"/>
                <a:ext cx="0" cy="648072"/>
              </a:xfrm>
              <a:prstGeom prst="line">
                <a:avLst/>
              </a:prstGeom>
              <a:noFill/>
              <a:ln w="9525" algn="ctr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" name="Organigramme : Décision 33"/>
              <p:cNvSpPr/>
              <p:nvPr/>
            </p:nvSpPr>
            <p:spPr>
              <a:xfrm>
                <a:off x="2044281" y="5201548"/>
                <a:ext cx="468609" cy="432734"/>
              </a:xfrm>
              <a:prstGeom prst="flowChartDecision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endParaRPr lang="en-US" sz="1200" kern="0">
                  <a:solidFill>
                    <a:sysClr val="windowText" lastClr="000000"/>
                  </a:solidFill>
                  <a:latin typeface="Calibri"/>
                  <a:ea typeface="ＭＳ Ｐゴシック" charset="-128"/>
                </a:endParaRPr>
              </a:p>
            </p:txBody>
          </p:sp>
          <p:sp>
            <p:nvSpPr>
              <p:cNvPr id="42" name="ZoneTexte 34"/>
              <p:cNvSpPr txBox="1"/>
              <p:nvPr/>
            </p:nvSpPr>
            <p:spPr>
              <a:xfrm>
                <a:off x="2135761" y="5304368"/>
                <a:ext cx="285650" cy="237364"/>
              </a:xfrm>
              <a:prstGeom prst="rect">
                <a:avLst/>
              </a:prstGeom>
              <a:noFill/>
            </p:spPr>
            <p:txBody>
              <a:bodyPr wrap="none" anchor="ctr">
                <a:spAutoFit/>
              </a:bodyPr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r>
                  <a:rPr lang="en-US" sz="1200" kern="0" dirty="0" smtClean="0">
                    <a:solidFill>
                      <a:srgbClr val="C00000"/>
                    </a:solidFill>
                    <a:latin typeface="Alstom"/>
                    <a:ea typeface="ＭＳ Ｐゴシック" charset="-128"/>
                  </a:rPr>
                  <a:t>S4</a:t>
                </a:r>
                <a:endParaRPr lang="en-US" sz="1200" kern="0" dirty="0">
                  <a:solidFill>
                    <a:srgbClr val="C00000"/>
                  </a:solidFill>
                  <a:latin typeface="Alstom"/>
                  <a:ea typeface="ＭＳ Ｐゴシック" charset="-128"/>
                </a:endParaRPr>
              </a:p>
            </p:txBody>
          </p:sp>
        </p:grpSp>
        <p:grpSp>
          <p:nvGrpSpPr>
            <p:cNvPr id="32" name="Groupe 88"/>
            <p:cNvGrpSpPr>
              <a:grpSpLocks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6541954" y="3370550"/>
              <a:ext cx="608564" cy="817416"/>
              <a:chOff x="2007918" y="4816112"/>
              <a:chExt cx="468471" cy="749960"/>
            </a:xfrm>
          </p:grpSpPr>
          <p:cxnSp>
            <p:nvCxnSpPr>
              <p:cNvPr id="37" name="Connecteur droit 89"/>
              <p:cNvCxnSpPr>
                <a:cxnSpLocks noChangeShapeType="1"/>
              </p:cNvCxnSpPr>
              <p:nvPr/>
            </p:nvCxnSpPr>
            <p:spPr bwMode="auto">
              <a:xfrm>
                <a:off x="2242155" y="4816112"/>
                <a:ext cx="0" cy="648072"/>
              </a:xfrm>
              <a:prstGeom prst="line">
                <a:avLst/>
              </a:prstGeom>
              <a:noFill/>
              <a:ln w="9525" algn="ctr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" name="Organigramme : Décision 30"/>
              <p:cNvSpPr/>
              <p:nvPr/>
            </p:nvSpPr>
            <p:spPr>
              <a:xfrm>
                <a:off x="2007918" y="5133644"/>
                <a:ext cx="468471" cy="432428"/>
              </a:xfrm>
              <a:prstGeom prst="flowChartDecision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endParaRPr lang="en-US" sz="1200" kern="0">
                  <a:solidFill>
                    <a:sysClr val="windowText" lastClr="000000"/>
                  </a:solidFill>
                  <a:latin typeface="Calibri"/>
                  <a:ea typeface="ＭＳ Ｐゴシック" charset="-128"/>
                </a:endParaRPr>
              </a:p>
            </p:txBody>
          </p:sp>
          <p:sp>
            <p:nvSpPr>
              <p:cNvPr id="39" name="ZoneTexte 31"/>
              <p:cNvSpPr txBox="1"/>
              <p:nvPr/>
            </p:nvSpPr>
            <p:spPr>
              <a:xfrm>
                <a:off x="2098888" y="5236399"/>
                <a:ext cx="286532" cy="237197"/>
              </a:xfrm>
              <a:prstGeom prst="rect">
                <a:avLst/>
              </a:prstGeom>
              <a:noFill/>
            </p:spPr>
            <p:txBody>
              <a:bodyPr wrap="none" anchor="ctr">
                <a:spAutoFit/>
              </a:bodyPr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r>
                  <a:rPr lang="en-US" sz="1200" kern="0" dirty="0" smtClean="0">
                    <a:solidFill>
                      <a:srgbClr val="C00000"/>
                    </a:solidFill>
                    <a:latin typeface="Alstom"/>
                    <a:ea typeface="ＭＳ Ｐゴシック" charset="-128"/>
                  </a:rPr>
                  <a:t>S5</a:t>
                </a:r>
                <a:endParaRPr lang="en-US" sz="1200" kern="0" dirty="0">
                  <a:solidFill>
                    <a:srgbClr val="C00000"/>
                  </a:solidFill>
                  <a:latin typeface="Alstom"/>
                  <a:ea typeface="ＭＳ Ｐゴシック" charset="-128"/>
                </a:endParaRPr>
              </a:p>
            </p:txBody>
          </p:sp>
        </p:grpSp>
        <p:sp>
          <p:nvSpPr>
            <p:cNvPr id="33" name="ZoneTexte 2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335975" y="4156045"/>
              <a:ext cx="104506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408B"/>
                </a:buClr>
                <a:buFont typeface="Arial" charset="0"/>
                <a:buNone/>
              </a:pPr>
              <a:r>
                <a:rPr lang="en-US" sz="1200" dirty="0" smtClean="0">
                  <a:solidFill>
                    <a:schemeClr val="bg1"/>
                  </a:solidFill>
                  <a:ea typeface="ＭＳ Ｐゴシック" charset="-128"/>
                </a:rPr>
                <a:t>Service GO/</a:t>
              </a:r>
              <a:r>
                <a:rPr lang="en-US" sz="1200" dirty="0" err="1" smtClean="0">
                  <a:solidFill>
                    <a:schemeClr val="bg1"/>
                  </a:solidFill>
                  <a:ea typeface="ＭＳ Ｐゴシック" charset="-128"/>
                </a:rPr>
                <a:t>NoGO</a:t>
              </a:r>
              <a:endParaRPr lang="en-US" sz="1200" dirty="0">
                <a:solidFill>
                  <a:schemeClr val="bg1"/>
                </a:solidFill>
                <a:ea typeface="ＭＳ Ｐゴシック" charset="-128"/>
              </a:endParaRPr>
            </a:p>
          </p:txBody>
        </p:sp>
        <p:sp>
          <p:nvSpPr>
            <p:cNvPr id="34" name="ZoneTexte 2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6361188" y="4156045"/>
              <a:ext cx="970096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408B"/>
                </a:buClr>
                <a:buFont typeface="Arial" charset="0"/>
                <a:buNone/>
              </a:pPr>
              <a:r>
                <a:rPr lang="en-US" sz="1200" dirty="0" smtClean="0">
                  <a:solidFill>
                    <a:schemeClr val="bg1"/>
                  </a:solidFill>
                  <a:ea typeface="ＭＳ Ｐゴシック" charset="-128"/>
                </a:rPr>
                <a:t>Service </a:t>
              </a:r>
              <a:r>
                <a:rPr lang="en-US" sz="1200" dirty="0" smtClean="0">
                  <a:solidFill>
                    <a:schemeClr val="bg1"/>
                  </a:solidFill>
                  <a:ea typeface="ＭＳ Ｐゴシック" charset="-128"/>
                </a:rPr>
                <a:t>added </a:t>
              </a:r>
              <a:r>
                <a:rPr lang="en-US" sz="1200" dirty="0" smtClean="0">
                  <a:solidFill>
                    <a:schemeClr val="bg1"/>
                  </a:solidFill>
                  <a:ea typeface="ＭＳ Ｐゴシック" charset="-128"/>
                </a:rPr>
                <a:t>to Catalogue</a:t>
              </a:r>
              <a:endParaRPr lang="en-US" sz="1200" dirty="0">
                <a:solidFill>
                  <a:schemeClr val="bg1"/>
                </a:solidFill>
                <a:ea typeface="ＭＳ Ｐゴシック" charset="-128"/>
              </a:endParaRPr>
            </a:p>
          </p:txBody>
        </p:sp>
        <p:sp>
          <p:nvSpPr>
            <p:cNvPr id="35" name="ZoneTexte 2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562237" y="4173785"/>
              <a:ext cx="893792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408B"/>
                </a:buClr>
                <a:buFont typeface="Arial" charset="0"/>
                <a:buNone/>
              </a:pPr>
              <a:r>
                <a:rPr lang="en-US" sz="1200" dirty="0" smtClean="0">
                  <a:solidFill>
                    <a:schemeClr val="bg1"/>
                  </a:solidFill>
                  <a:ea typeface="ＭＳ Ｐゴシック" charset="-128"/>
                </a:rPr>
                <a:t>Service Release Go/</a:t>
              </a:r>
              <a:r>
                <a:rPr lang="en-US" sz="1200" dirty="0" err="1" smtClean="0">
                  <a:solidFill>
                    <a:schemeClr val="bg1"/>
                  </a:solidFill>
                  <a:ea typeface="ＭＳ Ｐゴシック" charset="-128"/>
                </a:rPr>
                <a:t>NoGO</a:t>
              </a:r>
              <a:endParaRPr lang="en-US" sz="1200" dirty="0">
                <a:solidFill>
                  <a:schemeClr val="bg1"/>
                </a:solidFill>
                <a:ea typeface="ＭＳ Ｐゴシック" charset="-128"/>
              </a:endParaRPr>
            </a:p>
          </p:txBody>
        </p:sp>
        <p:sp>
          <p:nvSpPr>
            <p:cNvPr id="36" name="ZoneTexte 2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036956" y="4173989"/>
              <a:ext cx="1211170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408B"/>
                </a:buClr>
                <a:buFont typeface="Arial" charset="0"/>
                <a:buNone/>
              </a:pPr>
              <a:r>
                <a:rPr lang="en-US" sz="1200" dirty="0" smtClean="0">
                  <a:solidFill>
                    <a:schemeClr val="bg1"/>
                  </a:solidFill>
                  <a:ea typeface="ＭＳ Ｐゴシック" charset="-128"/>
                </a:rPr>
                <a:t>Definition  GO/</a:t>
              </a:r>
              <a:r>
                <a:rPr lang="en-US" sz="1200" dirty="0" err="1" smtClean="0">
                  <a:solidFill>
                    <a:schemeClr val="bg1"/>
                  </a:solidFill>
                  <a:ea typeface="ＭＳ Ｐゴシック" charset="-128"/>
                </a:rPr>
                <a:t>NoGO</a:t>
              </a:r>
              <a:endParaRPr lang="en-US" sz="1200" dirty="0">
                <a:solidFill>
                  <a:schemeClr val="bg1"/>
                </a:solidFill>
                <a:ea typeface="ＭＳ Ｐゴシック" charset="-128"/>
              </a:endParaRPr>
            </a:p>
          </p:txBody>
        </p:sp>
      </p:grpSp>
      <p:pic>
        <p:nvPicPr>
          <p:cNvPr id="49" name="Picture 57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984650" y="3592867"/>
            <a:ext cx="631905" cy="62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57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757647" y="3601391"/>
            <a:ext cx="631905" cy="62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57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156275" y="3566985"/>
            <a:ext cx="631905" cy="62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ZoneTexte 27"/>
          <p:cNvSpPr txBox="1">
            <a:spLocks noChangeArrowheads="1"/>
          </p:cNvSpPr>
          <p:nvPr/>
        </p:nvSpPr>
        <p:spPr bwMode="auto">
          <a:xfrm>
            <a:off x="3642196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SCG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53" name="Picture 43" descr="buddy2"/>
          <p:cNvPicPr>
            <a:picLocks noChangeAspect="1" noChangeArrowheads="1"/>
          </p:cNvPicPr>
          <p:nvPr/>
        </p:nvPicPr>
        <p:blipFill>
          <a:blip r:embed="rId26" cstate="print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043" y="3595776"/>
            <a:ext cx="299087" cy="42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ZoneTexte 27"/>
          <p:cNvSpPr txBox="1">
            <a:spLocks noChangeArrowheads="1"/>
          </p:cNvSpPr>
          <p:nvPr/>
        </p:nvSpPr>
        <p:spPr bwMode="auto">
          <a:xfrm>
            <a:off x="2067522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SCM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55" name="Picture 43" descr="buddy2"/>
          <p:cNvPicPr>
            <a:picLocks noChangeAspect="1" noChangeArrowheads="1"/>
          </p:cNvPicPr>
          <p:nvPr/>
        </p:nvPicPr>
        <p:blipFill>
          <a:blip r:embed="rId26" cstate="print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96" y="3615196"/>
            <a:ext cx="299087" cy="42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ZoneTexte 27"/>
          <p:cNvSpPr txBox="1">
            <a:spLocks noChangeArrowheads="1"/>
          </p:cNvSpPr>
          <p:nvPr/>
        </p:nvSpPr>
        <p:spPr bwMode="auto">
          <a:xfrm>
            <a:off x="2875475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SCM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57" name="Picture 43" descr="buddy2"/>
          <p:cNvPicPr>
            <a:picLocks noChangeAspect="1" noChangeArrowheads="1"/>
          </p:cNvPicPr>
          <p:nvPr/>
        </p:nvPicPr>
        <p:blipFill>
          <a:blip r:embed="rId26" cstate="print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780" y="3649421"/>
            <a:ext cx="299087" cy="42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ZoneTexte 27"/>
          <p:cNvSpPr txBox="1">
            <a:spLocks noChangeArrowheads="1"/>
          </p:cNvSpPr>
          <p:nvPr/>
        </p:nvSpPr>
        <p:spPr bwMode="auto">
          <a:xfrm>
            <a:off x="7640259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SCM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9" name="ZoneTexte 27"/>
          <p:cNvSpPr txBox="1">
            <a:spLocks noChangeArrowheads="1"/>
          </p:cNvSpPr>
          <p:nvPr/>
        </p:nvSpPr>
        <p:spPr bwMode="auto">
          <a:xfrm>
            <a:off x="5433706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SCG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0" name="ZoneTexte 27"/>
          <p:cNvSpPr txBox="1">
            <a:spLocks noChangeArrowheads="1"/>
          </p:cNvSpPr>
          <p:nvPr/>
        </p:nvSpPr>
        <p:spPr bwMode="auto">
          <a:xfrm>
            <a:off x="6824020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SCG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53027" y="4512620"/>
            <a:ext cx="4934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SCM: Service Catalogue Manager; SCG: Service Catalogue Governance Board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55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7528" y="914399"/>
            <a:ext cx="8230055" cy="3875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64666" y="1009683"/>
            <a:ext cx="8008419" cy="272521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00408B"/>
              </a:buClr>
              <a:buFont typeface="Arial" charset="0"/>
              <a:buNone/>
            </a:pPr>
            <a:endParaRPr lang="fr-FR" sz="2400">
              <a:solidFill>
                <a:srgbClr val="C0C0C0"/>
              </a:solidFill>
            </a:endParaRPr>
          </a:p>
        </p:txBody>
      </p:sp>
      <p:sp>
        <p:nvSpPr>
          <p:cNvPr id="6" name="Pentagone 4"/>
          <p:cNvSpPr/>
          <p:nvPr>
            <p:custDataLst>
              <p:tags r:id="rId1"/>
            </p:custDataLst>
          </p:nvPr>
        </p:nvSpPr>
        <p:spPr>
          <a:xfrm>
            <a:off x="2402835" y="1582213"/>
            <a:ext cx="976277" cy="816108"/>
          </a:xfrm>
          <a:prstGeom prst="homePlate">
            <a:avLst>
              <a:gd name="adj" fmla="val 24804"/>
            </a:avLst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vert="vert270"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200" kern="0" dirty="0" smtClean="0">
                <a:solidFill>
                  <a:srgbClr val="1F497D">
                    <a:lumMod val="75000"/>
                  </a:srgbClr>
                </a:solidFill>
                <a:latin typeface="Calibri"/>
                <a:ea typeface="ＭＳ Ｐゴシック" charset="-128"/>
              </a:rPr>
              <a:t>Service Suggestion</a:t>
            </a:r>
            <a:endParaRPr lang="en-US" sz="1200" kern="0" dirty="0">
              <a:solidFill>
                <a:srgbClr val="1F497D">
                  <a:lumMod val="75000"/>
                </a:srgbClr>
              </a:solidFill>
              <a:latin typeface="Calibri"/>
              <a:ea typeface="ＭＳ Ｐゴシック" charset="-128"/>
            </a:endParaRPr>
          </a:p>
        </p:txBody>
      </p:sp>
      <p:grpSp>
        <p:nvGrpSpPr>
          <p:cNvPr id="7" name="Groupe 52"/>
          <p:cNvGrpSpPr/>
          <p:nvPr/>
        </p:nvGrpSpPr>
        <p:grpSpPr>
          <a:xfrm>
            <a:off x="2157528" y="2176132"/>
            <a:ext cx="1900038" cy="1207505"/>
            <a:chOff x="726293" y="3371313"/>
            <a:chExt cx="1900038" cy="1207505"/>
          </a:xfrm>
        </p:grpSpPr>
        <p:grpSp>
          <p:nvGrpSpPr>
            <p:cNvPr id="8" name="Groupe 50"/>
            <p:cNvGrpSpPr/>
            <p:nvPr/>
          </p:nvGrpSpPr>
          <p:grpSpPr>
            <a:xfrm>
              <a:off x="726293" y="3371313"/>
              <a:ext cx="1665007" cy="1205485"/>
              <a:chOff x="726293" y="3371313"/>
              <a:chExt cx="1665007" cy="1205485"/>
            </a:xfrm>
          </p:grpSpPr>
          <p:grpSp>
            <p:nvGrpSpPr>
              <p:cNvPr id="11" name="Groupe 64"/>
              <p:cNvGrpSpPr>
                <a:grpSpLocks/>
              </p:cNvGrpSpPr>
              <p:nvPr>
                <p:custDataLst>
                  <p:tags r:id="rId6"/>
                </p:custDataLst>
              </p:nvPr>
            </p:nvGrpSpPr>
            <p:grpSpPr bwMode="auto">
              <a:xfrm>
                <a:off x="973595" y="3371313"/>
                <a:ext cx="610624" cy="755940"/>
                <a:chOff x="1783784" y="4869160"/>
                <a:chExt cx="468609" cy="693075"/>
              </a:xfrm>
            </p:grpSpPr>
            <p:cxnSp>
              <p:nvCxnSpPr>
                <p:cNvPr id="17" name="Connecteur droit 65"/>
                <p:cNvCxnSpPr>
                  <a:cxnSpLocks noChangeShapeType="1"/>
                </p:cNvCxnSpPr>
                <p:nvPr/>
              </p:nvCxnSpPr>
              <p:spPr bwMode="auto">
                <a:xfrm>
                  <a:off x="2018089" y="4869160"/>
                  <a:ext cx="0" cy="648072"/>
                </a:xfrm>
                <a:prstGeom prst="line">
                  <a:avLst/>
                </a:prstGeom>
                <a:noFill/>
                <a:ln w="9525" algn="ctr">
                  <a:solidFill>
                    <a:srgbClr val="E46C0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8" name="Organigramme : Décision 48"/>
                <p:cNvSpPr/>
                <p:nvPr/>
              </p:nvSpPr>
              <p:spPr>
                <a:xfrm>
                  <a:off x="1783784" y="5130106"/>
                  <a:ext cx="468609" cy="432129"/>
                </a:xfrm>
                <a:prstGeom prst="flowChartDecision">
                  <a:avLst/>
                </a:prstGeom>
                <a:gradFill rotWithShape="1">
                  <a:gsLst>
                    <a:gs pos="0">
                      <a:srgbClr val="F79646">
                        <a:tint val="50000"/>
                        <a:satMod val="300000"/>
                      </a:srgbClr>
                    </a:gs>
                    <a:gs pos="35000">
                      <a:srgbClr val="F79646">
                        <a:tint val="37000"/>
                        <a:satMod val="300000"/>
                      </a:srgbClr>
                    </a:gs>
                    <a:gs pos="100000">
                      <a:srgbClr val="F7964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F79646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408B"/>
                    </a:buClr>
                    <a:buFont typeface="Arial" charset="0"/>
                    <a:buNone/>
                    <a:defRPr/>
                  </a:pPr>
                  <a:endParaRPr lang="en-US" sz="1200" kern="0">
                    <a:solidFill>
                      <a:sysClr val="windowText" lastClr="000000"/>
                    </a:solidFill>
                    <a:latin typeface="Calibri"/>
                    <a:ea typeface="ＭＳ Ｐゴシック" charset="-128"/>
                  </a:endParaRPr>
                </a:p>
              </p:txBody>
            </p:sp>
            <p:sp>
              <p:nvSpPr>
                <p:cNvPr id="19" name="ZoneTexte 49"/>
                <p:cNvSpPr txBox="1"/>
                <p:nvPr/>
              </p:nvSpPr>
              <p:spPr>
                <a:xfrm>
                  <a:off x="1886951" y="5256458"/>
                  <a:ext cx="262276" cy="237032"/>
                </a:xfrm>
                <a:prstGeom prst="rect">
                  <a:avLst/>
                </a:prstGeom>
                <a:noFill/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408B"/>
                    </a:buClr>
                    <a:buFont typeface="Arial" charset="0"/>
                    <a:buNone/>
                    <a:defRPr/>
                  </a:pPr>
                  <a:r>
                    <a:rPr lang="en-US" sz="1200" kern="0" dirty="0">
                      <a:solidFill>
                        <a:srgbClr val="C00000"/>
                      </a:solidFill>
                      <a:latin typeface="Alstom"/>
                      <a:ea typeface="ＭＳ Ｐゴシック" charset="-128"/>
                    </a:rPr>
                    <a:t>S</a:t>
                  </a:r>
                  <a:r>
                    <a:rPr lang="en-US" sz="1200" kern="0" dirty="0" smtClean="0">
                      <a:solidFill>
                        <a:srgbClr val="C00000"/>
                      </a:solidFill>
                      <a:latin typeface="Alstom"/>
                      <a:ea typeface="ＭＳ Ｐゴシック" charset="-128"/>
                    </a:rPr>
                    <a:t>0</a:t>
                  </a:r>
                  <a:endParaRPr lang="en-US" sz="1200" kern="0" dirty="0">
                    <a:solidFill>
                      <a:srgbClr val="C00000"/>
                    </a:solidFill>
                    <a:latin typeface="Alstom"/>
                    <a:ea typeface="ＭＳ Ｐゴシック" charset="-128"/>
                  </a:endParaRPr>
                </a:p>
              </p:txBody>
            </p:sp>
          </p:grpSp>
          <p:grpSp>
            <p:nvGrpSpPr>
              <p:cNvPr id="12" name="Groupe 68"/>
              <p:cNvGrpSpPr>
                <a:grpSpLocks/>
              </p:cNvGrpSpPr>
              <p:nvPr>
                <p:custDataLst>
                  <p:tags r:id="rId7"/>
                </p:custDataLst>
              </p:nvPr>
            </p:nvGrpSpPr>
            <p:grpSpPr bwMode="auto">
              <a:xfrm>
                <a:off x="1782741" y="3388779"/>
                <a:ext cx="608559" cy="774156"/>
                <a:chOff x="1838668" y="4869160"/>
                <a:chExt cx="468496" cy="709985"/>
              </a:xfrm>
            </p:grpSpPr>
            <p:cxnSp>
              <p:nvCxnSpPr>
                <p:cNvPr id="14" name="Connecteur droit 69"/>
                <p:cNvCxnSpPr>
                  <a:cxnSpLocks noChangeShapeType="1"/>
                </p:cNvCxnSpPr>
                <p:nvPr/>
              </p:nvCxnSpPr>
              <p:spPr bwMode="auto">
                <a:xfrm>
                  <a:off x="2072915" y="4869160"/>
                  <a:ext cx="0" cy="648072"/>
                </a:xfrm>
                <a:prstGeom prst="line">
                  <a:avLst/>
                </a:prstGeom>
                <a:noFill/>
                <a:ln w="9525" algn="ctr">
                  <a:solidFill>
                    <a:srgbClr val="E46C0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5" name="Organigramme : Décision 45"/>
                <p:cNvSpPr/>
                <p:nvPr/>
              </p:nvSpPr>
              <p:spPr>
                <a:xfrm>
                  <a:off x="1838668" y="5146889"/>
                  <a:ext cx="468496" cy="432256"/>
                </a:xfrm>
                <a:prstGeom prst="flowChartDecision">
                  <a:avLst/>
                </a:prstGeom>
                <a:gradFill rotWithShape="1">
                  <a:gsLst>
                    <a:gs pos="0">
                      <a:srgbClr val="F79646">
                        <a:tint val="50000"/>
                        <a:satMod val="300000"/>
                      </a:srgbClr>
                    </a:gs>
                    <a:gs pos="35000">
                      <a:srgbClr val="F79646">
                        <a:tint val="37000"/>
                        <a:satMod val="300000"/>
                      </a:srgbClr>
                    </a:gs>
                    <a:gs pos="100000">
                      <a:srgbClr val="F7964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F79646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408B"/>
                    </a:buClr>
                    <a:buFont typeface="Arial" charset="0"/>
                    <a:buNone/>
                    <a:defRPr/>
                  </a:pPr>
                  <a:endParaRPr lang="en-US" sz="1200" kern="0">
                    <a:solidFill>
                      <a:sysClr val="windowText" lastClr="000000"/>
                    </a:solidFill>
                    <a:latin typeface="Calibri"/>
                    <a:ea typeface="ＭＳ Ｐゴシック" charset="-128"/>
                  </a:endParaRPr>
                </a:p>
              </p:txBody>
            </p:sp>
            <p:sp>
              <p:nvSpPr>
                <p:cNvPr id="16" name="ZoneTexte 46"/>
                <p:cNvSpPr txBox="1"/>
                <p:nvPr/>
              </p:nvSpPr>
              <p:spPr>
                <a:xfrm>
                  <a:off x="1941364" y="5250610"/>
                  <a:ext cx="263103" cy="241336"/>
                </a:xfrm>
                <a:prstGeom prst="rect">
                  <a:avLst/>
                </a:prstGeom>
                <a:noFill/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408B"/>
                    </a:buClr>
                    <a:buFont typeface="Arial" charset="0"/>
                    <a:buNone/>
                    <a:defRPr/>
                  </a:pPr>
                  <a:r>
                    <a:rPr lang="en-US" sz="1200" kern="0" dirty="0" smtClean="0">
                      <a:solidFill>
                        <a:srgbClr val="C00000"/>
                      </a:solidFill>
                      <a:latin typeface="Alstom"/>
                      <a:ea typeface="ＭＳ Ｐゴシック" charset="-128"/>
                    </a:rPr>
                    <a:t>S1</a:t>
                  </a:r>
                  <a:endParaRPr lang="en-US" sz="1200" kern="0" dirty="0">
                    <a:solidFill>
                      <a:srgbClr val="C00000"/>
                    </a:solidFill>
                    <a:latin typeface="Alstom"/>
                    <a:ea typeface="ＭＳ Ｐゴシック" charset="-128"/>
                  </a:endParaRPr>
                </a:p>
              </p:txBody>
            </p:sp>
          </p:grpSp>
          <p:sp>
            <p:nvSpPr>
              <p:cNvPr id="13" name="ZoneTexte 2"/>
              <p:cNvSpPr txBox="1"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26293" y="4152066"/>
                <a:ext cx="1105228" cy="424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600"/>
                  </a:spcAft>
                  <a:buClr>
                    <a:srgbClr val="00408B"/>
                  </a:buClr>
                  <a:buFont typeface="Arial" charset="0"/>
                  <a:buNone/>
                </a:pPr>
                <a:r>
                  <a:rPr lang="en-US" dirty="0">
                    <a:solidFill>
                      <a:schemeClr val="bg1"/>
                    </a:solidFill>
                    <a:ea typeface="ＭＳ Ｐゴシック" charset="-128"/>
                  </a:rPr>
                  <a:t>Suggestion</a:t>
                </a:r>
                <a:r>
                  <a:rPr lang="en-US" sz="1000" dirty="0" smtClean="0">
                    <a:solidFill>
                      <a:schemeClr val="bg1"/>
                    </a:solidFill>
                    <a:ea typeface="ＭＳ Ｐゴシック" charset="-128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ea typeface="ＭＳ Ｐゴシック" charset="-128"/>
                  </a:rPr>
                  <a:t>reception</a:t>
                </a:r>
                <a:endParaRPr lang="en-US" dirty="0">
                  <a:solidFill>
                    <a:schemeClr val="bg1"/>
                  </a:solidFill>
                  <a:ea typeface="ＭＳ Ｐゴシック" charset="-128"/>
                </a:endParaRPr>
              </a:p>
            </p:txBody>
          </p:sp>
        </p:grpSp>
        <p:sp>
          <p:nvSpPr>
            <p:cNvPr id="9" name="ZoneTexte 2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547707" y="4154086"/>
              <a:ext cx="107862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408B"/>
                </a:buClr>
                <a:buFont typeface="Arial" charset="0"/>
                <a:buNone/>
                <a:defRPr sz="1400" b="1">
                  <a:solidFill>
                    <a:schemeClr val="bg1"/>
                  </a:solidFill>
                  <a:latin typeface="Alstom" pitchFamily="2" charset="0"/>
                  <a:ea typeface="ＭＳ Ｐゴシック" charset="-128"/>
                </a:defRPr>
              </a:lvl1pPr>
              <a:lvl2pPr marL="742950" indent="-285750" eaLnBrk="0" hangingPunct="0">
                <a:defRPr sz="1000" b="1">
                  <a:latin typeface="Alstom" pitchFamily="2" charset="0"/>
                </a:defRPr>
              </a:lvl2pPr>
              <a:lvl3pPr marL="1143000" indent="-228600" eaLnBrk="0" hangingPunct="0">
                <a:defRPr sz="1000" b="1">
                  <a:latin typeface="Alstom" pitchFamily="2" charset="0"/>
                </a:defRPr>
              </a:lvl3pPr>
              <a:lvl4pPr marL="1600200" indent="-228600" eaLnBrk="0" hangingPunct="0">
                <a:defRPr sz="1000" b="1">
                  <a:latin typeface="Alstom" pitchFamily="2" charset="0"/>
                </a:defRPr>
              </a:lvl4pPr>
              <a:lvl5pPr marL="2057400" indent="-228600" eaLnBrk="0" hangingPunct="0">
                <a:defRPr sz="1000" b="1">
                  <a:latin typeface="Alstom" pitchFamily="2" charset="0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latin typeface="Alstom" pitchFamily="2" charset="0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latin typeface="Alstom" pitchFamily="2" charset="0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latin typeface="Alstom" pitchFamily="2" charset="0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latin typeface="Alstom" pitchFamily="2" charset="0"/>
                </a:defRPr>
              </a:lvl9pPr>
            </a:lstStyle>
            <a:p>
              <a:r>
                <a:rPr lang="en-US" sz="1200" dirty="0"/>
                <a:t>Pre-study GO/</a:t>
              </a:r>
              <a:r>
                <a:rPr lang="en-US" sz="1200" dirty="0" err="1"/>
                <a:t>NoGO</a:t>
              </a:r>
              <a:endParaRPr lang="en-US" sz="1200" dirty="0"/>
            </a:p>
          </p:txBody>
        </p:sp>
      </p:grpSp>
      <p:sp>
        <p:nvSpPr>
          <p:cNvPr id="20" name="Chevron 19"/>
          <p:cNvSpPr/>
          <p:nvPr>
            <p:custDataLst>
              <p:tags r:id="rId2"/>
            </p:custDataLst>
          </p:nvPr>
        </p:nvSpPr>
        <p:spPr>
          <a:xfrm>
            <a:off x="2402835" y="1159330"/>
            <a:ext cx="1844264" cy="350875"/>
          </a:xfrm>
          <a:prstGeom prst="chevron">
            <a:avLst/>
          </a:prstGeom>
          <a:solidFill>
            <a:schemeClr val="accent4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300" kern="0" dirty="0" smtClean="0">
                <a:solidFill>
                  <a:sysClr val="window" lastClr="FFFFFF"/>
                </a:solidFill>
                <a:latin typeface="Calibri"/>
                <a:ea typeface="ＭＳ Ｐゴシック" charset="-128"/>
              </a:rPr>
              <a:t>Service Suggestion</a:t>
            </a:r>
            <a:endParaRPr lang="en-US" sz="1300" kern="0" dirty="0">
              <a:solidFill>
                <a:sysClr val="window" lastClr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1" name="Chevron 20"/>
          <p:cNvSpPr/>
          <p:nvPr>
            <p:custDataLst>
              <p:tags r:id="rId3"/>
            </p:custDataLst>
          </p:nvPr>
        </p:nvSpPr>
        <p:spPr>
          <a:xfrm>
            <a:off x="4186677" y="1159330"/>
            <a:ext cx="3987264" cy="350875"/>
          </a:xfrm>
          <a:prstGeom prst="chevron">
            <a:avLst/>
          </a:prstGeom>
          <a:solidFill>
            <a:schemeClr val="accent4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400" kern="0" dirty="0" smtClean="0">
                <a:solidFill>
                  <a:sysClr val="window" lastClr="FFFFFF"/>
                </a:solidFill>
                <a:latin typeface="Calibri"/>
                <a:ea typeface="ＭＳ Ｐゴシック" charset="-128"/>
              </a:rPr>
              <a:t>Service Definition , Request build &amp; Release</a:t>
            </a:r>
            <a:endParaRPr lang="en-US" sz="1400" kern="0" dirty="0">
              <a:solidFill>
                <a:sysClr val="window" lastClr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2" name="Chevron 21"/>
          <p:cNvSpPr/>
          <p:nvPr>
            <p:custDataLst>
              <p:tags r:id="rId4"/>
            </p:custDataLst>
          </p:nvPr>
        </p:nvSpPr>
        <p:spPr>
          <a:xfrm>
            <a:off x="8126233" y="1153699"/>
            <a:ext cx="2038744" cy="350875"/>
          </a:xfrm>
          <a:prstGeom prst="chevron">
            <a:avLst/>
          </a:prstGeom>
          <a:solidFill>
            <a:schemeClr val="accent4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400" kern="0" dirty="0" smtClean="0">
                <a:solidFill>
                  <a:sysClr val="window" lastClr="FFFFFF"/>
                </a:solidFill>
                <a:latin typeface="Calibri"/>
                <a:ea typeface="ＭＳ Ｐゴシック" charset="-128"/>
              </a:rPr>
              <a:t>Service Operation</a:t>
            </a:r>
            <a:endParaRPr lang="en-US" sz="1400" kern="0" dirty="0">
              <a:solidFill>
                <a:sysClr val="window" lastClr="FFFFFF"/>
              </a:solidFill>
              <a:latin typeface="Calibri"/>
              <a:ea typeface="ＭＳ Ｐゴシック" charset="-128"/>
            </a:endParaRPr>
          </a:p>
        </p:txBody>
      </p:sp>
      <p:pic>
        <p:nvPicPr>
          <p:cNvPr id="23" name="Picture 43" descr="buddy2"/>
          <p:cNvPicPr>
            <a:picLocks noChangeAspect="1" noChangeArrowheads="1"/>
          </p:cNvPicPr>
          <p:nvPr/>
        </p:nvPicPr>
        <p:blipFill>
          <a:blip r:embed="rId10" cstate="print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043" y="3595776"/>
            <a:ext cx="299087" cy="42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ZoneTexte 27"/>
          <p:cNvSpPr txBox="1">
            <a:spLocks noChangeArrowheads="1"/>
          </p:cNvSpPr>
          <p:nvPr/>
        </p:nvSpPr>
        <p:spPr bwMode="auto">
          <a:xfrm>
            <a:off x="2067522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SCM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5" name="Picture 43" descr="buddy2"/>
          <p:cNvPicPr>
            <a:picLocks noChangeAspect="1" noChangeArrowheads="1"/>
          </p:cNvPicPr>
          <p:nvPr/>
        </p:nvPicPr>
        <p:blipFill>
          <a:blip r:embed="rId10" cstate="print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96" y="3615196"/>
            <a:ext cx="299087" cy="42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ZoneTexte 27"/>
          <p:cNvSpPr txBox="1">
            <a:spLocks noChangeArrowheads="1"/>
          </p:cNvSpPr>
          <p:nvPr/>
        </p:nvSpPr>
        <p:spPr bwMode="auto">
          <a:xfrm>
            <a:off x="2875475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SCM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53027" y="4512620"/>
            <a:ext cx="4934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SCM: Service Catalogue Manager; SCG: Service Catalogue Governance Board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94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7528" y="914399"/>
            <a:ext cx="8230055" cy="3875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64666" y="1009683"/>
            <a:ext cx="8008419" cy="272521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00408B"/>
              </a:buClr>
              <a:buFont typeface="Arial" charset="0"/>
              <a:buNone/>
            </a:pPr>
            <a:endParaRPr lang="fr-FR" sz="2400">
              <a:solidFill>
                <a:srgbClr val="C0C0C0"/>
              </a:solidFill>
            </a:endParaRPr>
          </a:p>
        </p:txBody>
      </p:sp>
      <p:sp>
        <p:nvSpPr>
          <p:cNvPr id="6" name="Pentagone 4"/>
          <p:cNvSpPr/>
          <p:nvPr>
            <p:custDataLst>
              <p:tags r:id="rId1"/>
            </p:custDataLst>
          </p:nvPr>
        </p:nvSpPr>
        <p:spPr>
          <a:xfrm>
            <a:off x="2402835" y="1582213"/>
            <a:ext cx="976277" cy="816108"/>
          </a:xfrm>
          <a:prstGeom prst="homePlate">
            <a:avLst>
              <a:gd name="adj" fmla="val 24804"/>
            </a:avLst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vert="vert270"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200" kern="0" dirty="0" smtClean="0">
                <a:solidFill>
                  <a:srgbClr val="1F497D">
                    <a:lumMod val="75000"/>
                  </a:srgbClr>
                </a:solidFill>
                <a:latin typeface="Calibri"/>
                <a:ea typeface="ＭＳ Ｐゴシック" charset="-128"/>
              </a:rPr>
              <a:t>Service Suggestion</a:t>
            </a:r>
            <a:endParaRPr lang="en-US" sz="1200" kern="0" dirty="0">
              <a:solidFill>
                <a:srgbClr val="1F497D">
                  <a:lumMod val="75000"/>
                </a:srgbClr>
              </a:solidFill>
              <a:latin typeface="Calibri"/>
              <a:ea typeface="ＭＳ Ｐゴシック" charset="-128"/>
            </a:endParaRPr>
          </a:p>
        </p:txBody>
      </p:sp>
      <p:grpSp>
        <p:nvGrpSpPr>
          <p:cNvPr id="7" name="Groupe 52"/>
          <p:cNvGrpSpPr/>
          <p:nvPr/>
        </p:nvGrpSpPr>
        <p:grpSpPr>
          <a:xfrm>
            <a:off x="2157528" y="1582213"/>
            <a:ext cx="2101697" cy="1801424"/>
            <a:chOff x="726293" y="2777394"/>
            <a:chExt cx="2101697" cy="1801424"/>
          </a:xfrm>
        </p:grpSpPr>
        <p:grpSp>
          <p:nvGrpSpPr>
            <p:cNvPr id="8" name="Groupe 50"/>
            <p:cNvGrpSpPr/>
            <p:nvPr/>
          </p:nvGrpSpPr>
          <p:grpSpPr>
            <a:xfrm>
              <a:off x="726293" y="2777394"/>
              <a:ext cx="2101697" cy="1799404"/>
              <a:chOff x="726293" y="2777394"/>
              <a:chExt cx="2101697" cy="1799404"/>
            </a:xfrm>
          </p:grpSpPr>
          <p:sp>
            <p:nvSpPr>
              <p:cNvPr id="10" name="Chevron 9"/>
              <p:cNvSpPr/>
              <p:nvPr>
                <p:custDataLst>
                  <p:tags r:id="rId6"/>
                </p:custDataLst>
              </p:nvPr>
            </p:nvSpPr>
            <p:spPr>
              <a:xfrm>
                <a:off x="2044378" y="2777394"/>
                <a:ext cx="783612" cy="816108"/>
              </a:xfrm>
              <a:prstGeom prst="chevron">
                <a:avLst>
                  <a:gd name="adj" fmla="val 18645"/>
                </a:avLst>
              </a:prstGeom>
              <a:solidFill>
                <a:srgbClr val="C00000"/>
              </a:solidFill>
              <a:ln w="25400" cap="flat" cmpd="sng" algn="ctr">
                <a:solidFill>
                  <a:srgbClr val="C0504D">
                    <a:shade val="50000"/>
                  </a:srgbClr>
                </a:solidFill>
                <a:prstDash val="solid"/>
              </a:ln>
              <a:effectLst/>
            </p:spPr>
            <p:txBody>
              <a:bodyPr vert="vert270" anchor="ctr"/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</a:pPr>
                <a:r>
                  <a:rPr lang="en-US" sz="1200" kern="0">
                    <a:solidFill>
                      <a:sysClr val="window" lastClr="FFFFFF"/>
                    </a:solidFill>
                    <a:latin typeface="Calibri"/>
                    <a:ea typeface="ＭＳ Ｐゴシック" charset="-128"/>
                  </a:rPr>
                  <a:t>Pre-Study</a:t>
                </a:r>
              </a:p>
            </p:txBody>
          </p:sp>
          <p:grpSp>
            <p:nvGrpSpPr>
              <p:cNvPr id="11" name="Groupe 64"/>
              <p:cNvGrpSpPr>
                <a:grpSpLocks/>
              </p:cNvGrpSpPr>
              <p:nvPr>
                <p:custDataLst>
                  <p:tags r:id="rId7"/>
                </p:custDataLst>
              </p:nvPr>
            </p:nvGrpSpPr>
            <p:grpSpPr bwMode="auto">
              <a:xfrm>
                <a:off x="973595" y="3371313"/>
                <a:ext cx="610624" cy="755940"/>
                <a:chOff x="1783784" y="4869160"/>
                <a:chExt cx="468609" cy="693075"/>
              </a:xfrm>
            </p:grpSpPr>
            <p:cxnSp>
              <p:nvCxnSpPr>
                <p:cNvPr id="17" name="Connecteur droit 65"/>
                <p:cNvCxnSpPr>
                  <a:cxnSpLocks noChangeShapeType="1"/>
                </p:cNvCxnSpPr>
                <p:nvPr/>
              </p:nvCxnSpPr>
              <p:spPr bwMode="auto">
                <a:xfrm>
                  <a:off x="2018089" y="4869160"/>
                  <a:ext cx="0" cy="648072"/>
                </a:xfrm>
                <a:prstGeom prst="line">
                  <a:avLst/>
                </a:prstGeom>
                <a:noFill/>
                <a:ln w="9525" algn="ctr">
                  <a:solidFill>
                    <a:srgbClr val="E46C0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8" name="Organigramme : Décision 48"/>
                <p:cNvSpPr/>
                <p:nvPr/>
              </p:nvSpPr>
              <p:spPr>
                <a:xfrm>
                  <a:off x="1783784" y="5130106"/>
                  <a:ext cx="468609" cy="432129"/>
                </a:xfrm>
                <a:prstGeom prst="flowChartDecision">
                  <a:avLst/>
                </a:prstGeom>
                <a:gradFill rotWithShape="1">
                  <a:gsLst>
                    <a:gs pos="0">
                      <a:srgbClr val="F79646">
                        <a:tint val="50000"/>
                        <a:satMod val="300000"/>
                      </a:srgbClr>
                    </a:gs>
                    <a:gs pos="35000">
                      <a:srgbClr val="F79646">
                        <a:tint val="37000"/>
                        <a:satMod val="300000"/>
                      </a:srgbClr>
                    </a:gs>
                    <a:gs pos="100000">
                      <a:srgbClr val="F7964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F79646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408B"/>
                    </a:buClr>
                    <a:buFont typeface="Arial" charset="0"/>
                    <a:buNone/>
                    <a:defRPr/>
                  </a:pPr>
                  <a:endParaRPr lang="en-US" sz="1200" kern="0">
                    <a:solidFill>
                      <a:sysClr val="windowText" lastClr="000000"/>
                    </a:solidFill>
                    <a:latin typeface="Calibri"/>
                    <a:ea typeface="ＭＳ Ｐゴシック" charset="-128"/>
                  </a:endParaRPr>
                </a:p>
              </p:txBody>
            </p:sp>
            <p:sp>
              <p:nvSpPr>
                <p:cNvPr id="19" name="ZoneTexte 49"/>
                <p:cNvSpPr txBox="1"/>
                <p:nvPr/>
              </p:nvSpPr>
              <p:spPr>
                <a:xfrm>
                  <a:off x="1886951" y="5256458"/>
                  <a:ext cx="262276" cy="237032"/>
                </a:xfrm>
                <a:prstGeom prst="rect">
                  <a:avLst/>
                </a:prstGeom>
                <a:noFill/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408B"/>
                    </a:buClr>
                    <a:buFont typeface="Arial" charset="0"/>
                    <a:buNone/>
                    <a:defRPr/>
                  </a:pPr>
                  <a:r>
                    <a:rPr lang="en-US" sz="1200" kern="0" dirty="0">
                      <a:solidFill>
                        <a:srgbClr val="C00000"/>
                      </a:solidFill>
                      <a:latin typeface="Alstom"/>
                      <a:ea typeface="ＭＳ Ｐゴシック" charset="-128"/>
                    </a:rPr>
                    <a:t>S</a:t>
                  </a:r>
                  <a:r>
                    <a:rPr lang="en-US" sz="1200" kern="0" dirty="0" smtClean="0">
                      <a:solidFill>
                        <a:srgbClr val="C00000"/>
                      </a:solidFill>
                      <a:latin typeface="Alstom"/>
                      <a:ea typeface="ＭＳ Ｐゴシック" charset="-128"/>
                    </a:rPr>
                    <a:t>0</a:t>
                  </a:r>
                  <a:endParaRPr lang="en-US" sz="1200" kern="0" dirty="0">
                    <a:solidFill>
                      <a:srgbClr val="C00000"/>
                    </a:solidFill>
                    <a:latin typeface="Alstom"/>
                    <a:ea typeface="ＭＳ Ｐゴシック" charset="-128"/>
                  </a:endParaRPr>
                </a:p>
              </p:txBody>
            </p:sp>
          </p:grpSp>
          <p:grpSp>
            <p:nvGrpSpPr>
              <p:cNvPr id="12" name="Groupe 68"/>
              <p:cNvGrpSpPr>
                <a:grpSpLocks/>
              </p:cNvGrpSpPr>
              <p:nvPr>
                <p:custDataLst>
                  <p:tags r:id="rId8"/>
                </p:custDataLst>
              </p:nvPr>
            </p:nvGrpSpPr>
            <p:grpSpPr bwMode="auto">
              <a:xfrm>
                <a:off x="1782741" y="3388779"/>
                <a:ext cx="608559" cy="774156"/>
                <a:chOff x="1838668" y="4869160"/>
                <a:chExt cx="468496" cy="709985"/>
              </a:xfrm>
            </p:grpSpPr>
            <p:cxnSp>
              <p:nvCxnSpPr>
                <p:cNvPr id="14" name="Connecteur droit 69"/>
                <p:cNvCxnSpPr>
                  <a:cxnSpLocks noChangeShapeType="1"/>
                </p:cNvCxnSpPr>
                <p:nvPr/>
              </p:nvCxnSpPr>
              <p:spPr bwMode="auto">
                <a:xfrm>
                  <a:off x="2072915" y="4869160"/>
                  <a:ext cx="0" cy="648072"/>
                </a:xfrm>
                <a:prstGeom prst="line">
                  <a:avLst/>
                </a:prstGeom>
                <a:noFill/>
                <a:ln w="9525" algn="ctr">
                  <a:solidFill>
                    <a:srgbClr val="E46C0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5" name="Organigramme : Décision 45"/>
                <p:cNvSpPr/>
                <p:nvPr/>
              </p:nvSpPr>
              <p:spPr>
                <a:xfrm>
                  <a:off x="1838668" y="5146889"/>
                  <a:ext cx="468496" cy="432256"/>
                </a:xfrm>
                <a:prstGeom prst="flowChartDecision">
                  <a:avLst/>
                </a:prstGeom>
                <a:gradFill rotWithShape="1">
                  <a:gsLst>
                    <a:gs pos="0">
                      <a:srgbClr val="F79646">
                        <a:tint val="50000"/>
                        <a:satMod val="300000"/>
                      </a:srgbClr>
                    </a:gs>
                    <a:gs pos="35000">
                      <a:srgbClr val="F79646">
                        <a:tint val="37000"/>
                        <a:satMod val="300000"/>
                      </a:srgbClr>
                    </a:gs>
                    <a:gs pos="100000">
                      <a:srgbClr val="F7964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F79646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408B"/>
                    </a:buClr>
                    <a:buFont typeface="Arial" charset="0"/>
                    <a:buNone/>
                    <a:defRPr/>
                  </a:pPr>
                  <a:endParaRPr lang="en-US" sz="1200" kern="0">
                    <a:solidFill>
                      <a:sysClr val="windowText" lastClr="000000"/>
                    </a:solidFill>
                    <a:latin typeface="Calibri"/>
                    <a:ea typeface="ＭＳ Ｐゴシック" charset="-128"/>
                  </a:endParaRPr>
                </a:p>
              </p:txBody>
            </p:sp>
            <p:sp>
              <p:nvSpPr>
                <p:cNvPr id="16" name="ZoneTexte 46"/>
                <p:cNvSpPr txBox="1"/>
                <p:nvPr/>
              </p:nvSpPr>
              <p:spPr>
                <a:xfrm>
                  <a:off x="1941364" y="5250610"/>
                  <a:ext cx="263103" cy="241336"/>
                </a:xfrm>
                <a:prstGeom prst="rect">
                  <a:avLst/>
                </a:prstGeom>
                <a:noFill/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408B"/>
                    </a:buClr>
                    <a:buFont typeface="Arial" charset="0"/>
                    <a:buNone/>
                    <a:defRPr/>
                  </a:pPr>
                  <a:r>
                    <a:rPr lang="en-US" sz="1200" kern="0" dirty="0" smtClean="0">
                      <a:solidFill>
                        <a:srgbClr val="C00000"/>
                      </a:solidFill>
                      <a:latin typeface="Alstom"/>
                      <a:ea typeface="ＭＳ Ｐゴシック" charset="-128"/>
                    </a:rPr>
                    <a:t>S1</a:t>
                  </a:r>
                  <a:endParaRPr lang="en-US" sz="1200" kern="0" dirty="0">
                    <a:solidFill>
                      <a:srgbClr val="C00000"/>
                    </a:solidFill>
                    <a:latin typeface="Alstom"/>
                    <a:ea typeface="ＭＳ Ｐゴシック" charset="-128"/>
                  </a:endParaRPr>
                </a:p>
              </p:txBody>
            </p:sp>
          </p:grpSp>
          <p:sp>
            <p:nvSpPr>
              <p:cNvPr id="13" name="ZoneTexte 2"/>
              <p:cNvSpPr txBox="1"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26293" y="4152066"/>
                <a:ext cx="1105228" cy="424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600"/>
                  </a:spcAft>
                  <a:buClr>
                    <a:srgbClr val="00408B"/>
                  </a:buClr>
                  <a:buFont typeface="Arial" charset="0"/>
                  <a:buNone/>
                </a:pPr>
                <a:r>
                  <a:rPr lang="en-US" dirty="0">
                    <a:solidFill>
                      <a:schemeClr val="bg1"/>
                    </a:solidFill>
                    <a:ea typeface="ＭＳ Ｐゴシック" charset="-128"/>
                  </a:rPr>
                  <a:t>Suggestion</a:t>
                </a:r>
                <a:r>
                  <a:rPr lang="en-US" sz="1000" dirty="0" smtClean="0">
                    <a:solidFill>
                      <a:schemeClr val="bg1"/>
                    </a:solidFill>
                    <a:ea typeface="ＭＳ Ｐゴシック" charset="-128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ea typeface="ＭＳ Ｐゴシック" charset="-128"/>
                  </a:rPr>
                  <a:t>reception</a:t>
                </a:r>
                <a:endParaRPr lang="en-US" dirty="0">
                  <a:solidFill>
                    <a:schemeClr val="bg1"/>
                  </a:solidFill>
                  <a:ea typeface="ＭＳ Ｐゴシック" charset="-128"/>
                </a:endParaRPr>
              </a:p>
            </p:txBody>
          </p:sp>
        </p:grpSp>
        <p:sp>
          <p:nvSpPr>
            <p:cNvPr id="9" name="ZoneTexte 2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547707" y="4154086"/>
              <a:ext cx="107862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408B"/>
                </a:buClr>
                <a:buFont typeface="Arial" charset="0"/>
                <a:buNone/>
                <a:defRPr sz="1400" b="1">
                  <a:solidFill>
                    <a:schemeClr val="bg1"/>
                  </a:solidFill>
                  <a:latin typeface="Alstom" pitchFamily="2" charset="0"/>
                  <a:ea typeface="ＭＳ Ｐゴシック" charset="-128"/>
                </a:defRPr>
              </a:lvl1pPr>
              <a:lvl2pPr marL="742950" indent="-285750" eaLnBrk="0" hangingPunct="0">
                <a:defRPr sz="1000" b="1">
                  <a:latin typeface="Alstom" pitchFamily="2" charset="0"/>
                </a:defRPr>
              </a:lvl2pPr>
              <a:lvl3pPr marL="1143000" indent="-228600" eaLnBrk="0" hangingPunct="0">
                <a:defRPr sz="1000" b="1">
                  <a:latin typeface="Alstom" pitchFamily="2" charset="0"/>
                </a:defRPr>
              </a:lvl3pPr>
              <a:lvl4pPr marL="1600200" indent="-228600" eaLnBrk="0" hangingPunct="0">
                <a:defRPr sz="1000" b="1">
                  <a:latin typeface="Alstom" pitchFamily="2" charset="0"/>
                </a:defRPr>
              </a:lvl4pPr>
              <a:lvl5pPr marL="2057400" indent="-228600" eaLnBrk="0" hangingPunct="0">
                <a:defRPr sz="1000" b="1">
                  <a:latin typeface="Alstom" pitchFamily="2" charset="0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latin typeface="Alstom" pitchFamily="2" charset="0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latin typeface="Alstom" pitchFamily="2" charset="0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latin typeface="Alstom" pitchFamily="2" charset="0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latin typeface="Alstom" pitchFamily="2" charset="0"/>
                </a:defRPr>
              </a:lvl9pPr>
            </a:lstStyle>
            <a:p>
              <a:r>
                <a:rPr lang="en-US" sz="1200" dirty="0"/>
                <a:t>Pre-study GO/</a:t>
              </a:r>
              <a:r>
                <a:rPr lang="en-US" sz="1200" dirty="0" err="1"/>
                <a:t>NoGO</a:t>
              </a:r>
              <a:endParaRPr lang="en-US" sz="1200" dirty="0"/>
            </a:p>
          </p:txBody>
        </p:sp>
      </p:grpSp>
      <p:sp>
        <p:nvSpPr>
          <p:cNvPr id="20" name="Chevron 19"/>
          <p:cNvSpPr/>
          <p:nvPr>
            <p:custDataLst>
              <p:tags r:id="rId2"/>
            </p:custDataLst>
          </p:nvPr>
        </p:nvSpPr>
        <p:spPr>
          <a:xfrm>
            <a:off x="2402835" y="1159330"/>
            <a:ext cx="1844264" cy="350875"/>
          </a:xfrm>
          <a:prstGeom prst="chevron">
            <a:avLst/>
          </a:prstGeom>
          <a:solidFill>
            <a:schemeClr val="accent4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300" kern="0" dirty="0" smtClean="0">
                <a:solidFill>
                  <a:sysClr val="window" lastClr="FFFFFF"/>
                </a:solidFill>
                <a:latin typeface="Calibri"/>
                <a:ea typeface="ＭＳ Ｐゴシック" charset="-128"/>
              </a:rPr>
              <a:t>Service Suggestion</a:t>
            </a:r>
            <a:endParaRPr lang="en-US" sz="1300" kern="0" dirty="0">
              <a:solidFill>
                <a:sysClr val="window" lastClr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1" name="Chevron 20"/>
          <p:cNvSpPr/>
          <p:nvPr>
            <p:custDataLst>
              <p:tags r:id="rId3"/>
            </p:custDataLst>
          </p:nvPr>
        </p:nvSpPr>
        <p:spPr>
          <a:xfrm>
            <a:off x="4186677" y="1159330"/>
            <a:ext cx="3987264" cy="350875"/>
          </a:xfrm>
          <a:prstGeom prst="chevron">
            <a:avLst/>
          </a:prstGeom>
          <a:solidFill>
            <a:schemeClr val="accent4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400" kern="0" dirty="0" smtClean="0">
                <a:solidFill>
                  <a:sysClr val="window" lastClr="FFFFFF"/>
                </a:solidFill>
                <a:latin typeface="Calibri"/>
                <a:ea typeface="ＭＳ Ｐゴシック" charset="-128"/>
              </a:rPr>
              <a:t>Service Definition , Request build &amp; Release</a:t>
            </a:r>
            <a:endParaRPr lang="en-US" sz="1400" kern="0" dirty="0">
              <a:solidFill>
                <a:sysClr val="window" lastClr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2" name="Chevron 21"/>
          <p:cNvSpPr/>
          <p:nvPr>
            <p:custDataLst>
              <p:tags r:id="rId4"/>
            </p:custDataLst>
          </p:nvPr>
        </p:nvSpPr>
        <p:spPr>
          <a:xfrm>
            <a:off x="8126233" y="1153699"/>
            <a:ext cx="2038744" cy="350875"/>
          </a:xfrm>
          <a:prstGeom prst="chevron">
            <a:avLst/>
          </a:prstGeom>
          <a:solidFill>
            <a:schemeClr val="accent4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400" kern="0" dirty="0" smtClean="0">
                <a:solidFill>
                  <a:sysClr val="window" lastClr="FFFFFF"/>
                </a:solidFill>
                <a:latin typeface="Calibri"/>
                <a:ea typeface="ＭＳ Ｐゴシック" charset="-128"/>
              </a:rPr>
              <a:t>Service Operation</a:t>
            </a:r>
            <a:endParaRPr lang="en-US" sz="1400" kern="0" dirty="0">
              <a:solidFill>
                <a:sysClr val="window" lastClr="FFFFFF"/>
              </a:solidFill>
              <a:latin typeface="Calibri"/>
              <a:ea typeface="ＭＳ Ｐゴシック" charset="-128"/>
            </a:endParaRPr>
          </a:p>
        </p:txBody>
      </p:sp>
      <p:pic>
        <p:nvPicPr>
          <p:cNvPr id="31" name="Picture 43" descr="buddy2"/>
          <p:cNvPicPr>
            <a:picLocks noChangeAspect="1" noChangeArrowheads="1"/>
          </p:cNvPicPr>
          <p:nvPr/>
        </p:nvPicPr>
        <p:blipFill>
          <a:blip r:embed="rId11" cstate="print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043" y="3595776"/>
            <a:ext cx="299087" cy="42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ZoneTexte 27"/>
          <p:cNvSpPr txBox="1">
            <a:spLocks noChangeArrowheads="1"/>
          </p:cNvSpPr>
          <p:nvPr/>
        </p:nvSpPr>
        <p:spPr bwMode="auto">
          <a:xfrm>
            <a:off x="2067522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SCM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33" name="Picture 43" descr="buddy2"/>
          <p:cNvPicPr>
            <a:picLocks noChangeAspect="1" noChangeArrowheads="1"/>
          </p:cNvPicPr>
          <p:nvPr/>
        </p:nvPicPr>
        <p:blipFill>
          <a:blip r:embed="rId11" cstate="print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96" y="3615196"/>
            <a:ext cx="299087" cy="42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ZoneTexte 27"/>
          <p:cNvSpPr txBox="1">
            <a:spLocks noChangeArrowheads="1"/>
          </p:cNvSpPr>
          <p:nvPr/>
        </p:nvSpPr>
        <p:spPr bwMode="auto">
          <a:xfrm>
            <a:off x="2875475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SCM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53027" y="4512620"/>
            <a:ext cx="4934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SCM: Service Catalogue Manager; SCG: Service Catalogue Governance Board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74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7528" y="914399"/>
            <a:ext cx="8230055" cy="3875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64666" y="1009683"/>
            <a:ext cx="8008419" cy="272521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00408B"/>
              </a:buClr>
              <a:buFont typeface="Arial" charset="0"/>
              <a:buNone/>
            </a:pPr>
            <a:endParaRPr lang="fr-FR" sz="2400">
              <a:solidFill>
                <a:srgbClr val="C0C0C0"/>
              </a:solidFill>
            </a:endParaRPr>
          </a:p>
        </p:txBody>
      </p:sp>
      <p:sp>
        <p:nvSpPr>
          <p:cNvPr id="6" name="Pentagone 4"/>
          <p:cNvSpPr/>
          <p:nvPr>
            <p:custDataLst>
              <p:tags r:id="rId1"/>
            </p:custDataLst>
          </p:nvPr>
        </p:nvSpPr>
        <p:spPr>
          <a:xfrm>
            <a:off x="2402835" y="1582213"/>
            <a:ext cx="976277" cy="816108"/>
          </a:xfrm>
          <a:prstGeom prst="homePlate">
            <a:avLst>
              <a:gd name="adj" fmla="val 24804"/>
            </a:avLst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vert="vert270"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200" kern="0" dirty="0" smtClean="0">
                <a:solidFill>
                  <a:srgbClr val="1F497D">
                    <a:lumMod val="75000"/>
                  </a:srgbClr>
                </a:solidFill>
                <a:latin typeface="Calibri"/>
                <a:ea typeface="ＭＳ Ｐゴシック" charset="-128"/>
              </a:rPr>
              <a:t>Service Suggestion</a:t>
            </a:r>
            <a:endParaRPr lang="en-US" sz="1200" kern="0" dirty="0">
              <a:solidFill>
                <a:srgbClr val="1F497D">
                  <a:lumMod val="75000"/>
                </a:srgbClr>
              </a:solidFill>
              <a:latin typeface="Calibri"/>
              <a:ea typeface="ＭＳ Ｐゴシック" charset="-128"/>
            </a:endParaRPr>
          </a:p>
        </p:txBody>
      </p:sp>
      <p:grpSp>
        <p:nvGrpSpPr>
          <p:cNvPr id="7" name="Groupe 52"/>
          <p:cNvGrpSpPr/>
          <p:nvPr/>
        </p:nvGrpSpPr>
        <p:grpSpPr>
          <a:xfrm>
            <a:off x="2157528" y="1582213"/>
            <a:ext cx="2101697" cy="1801424"/>
            <a:chOff x="726293" y="2777394"/>
            <a:chExt cx="2101697" cy="1801424"/>
          </a:xfrm>
        </p:grpSpPr>
        <p:grpSp>
          <p:nvGrpSpPr>
            <p:cNvPr id="8" name="Groupe 50"/>
            <p:cNvGrpSpPr/>
            <p:nvPr/>
          </p:nvGrpSpPr>
          <p:grpSpPr>
            <a:xfrm>
              <a:off x="726293" y="2777394"/>
              <a:ext cx="2101697" cy="1799404"/>
              <a:chOff x="726293" y="2777394"/>
              <a:chExt cx="2101697" cy="1799404"/>
            </a:xfrm>
          </p:grpSpPr>
          <p:sp>
            <p:nvSpPr>
              <p:cNvPr id="10" name="Chevron 9"/>
              <p:cNvSpPr/>
              <p:nvPr>
                <p:custDataLst>
                  <p:tags r:id="rId8"/>
                </p:custDataLst>
              </p:nvPr>
            </p:nvSpPr>
            <p:spPr>
              <a:xfrm>
                <a:off x="2044378" y="2777394"/>
                <a:ext cx="783612" cy="816108"/>
              </a:xfrm>
              <a:prstGeom prst="chevron">
                <a:avLst>
                  <a:gd name="adj" fmla="val 18645"/>
                </a:avLst>
              </a:prstGeom>
              <a:solidFill>
                <a:srgbClr val="C00000"/>
              </a:solidFill>
              <a:ln w="25400" cap="flat" cmpd="sng" algn="ctr">
                <a:solidFill>
                  <a:srgbClr val="C0504D">
                    <a:shade val="50000"/>
                  </a:srgbClr>
                </a:solidFill>
                <a:prstDash val="solid"/>
              </a:ln>
              <a:effectLst/>
            </p:spPr>
            <p:txBody>
              <a:bodyPr vert="vert270" anchor="ctr"/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</a:pPr>
                <a:r>
                  <a:rPr lang="en-US" sz="1200" kern="0">
                    <a:solidFill>
                      <a:sysClr val="window" lastClr="FFFFFF"/>
                    </a:solidFill>
                    <a:latin typeface="Calibri"/>
                    <a:ea typeface="ＭＳ Ｐゴシック" charset="-128"/>
                  </a:rPr>
                  <a:t>Pre-Study</a:t>
                </a:r>
              </a:p>
            </p:txBody>
          </p:sp>
          <p:grpSp>
            <p:nvGrpSpPr>
              <p:cNvPr id="11" name="Groupe 64"/>
              <p:cNvGrpSpPr>
                <a:grpSpLocks/>
              </p:cNvGrpSpPr>
              <p:nvPr>
                <p:custDataLst>
                  <p:tags r:id="rId9"/>
                </p:custDataLst>
              </p:nvPr>
            </p:nvGrpSpPr>
            <p:grpSpPr bwMode="auto">
              <a:xfrm>
                <a:off x="973595" y="3371313"/>
                <a:ext cx="610624" cy="755940"/>
                <a:chOff x="1783784" y="4869160"/>
                <a:chExt cx="468609" cy="693075"/>
              </a:xfrm>
            </p:grpSpPr>
            <p:cxnSp>
              <p:nvCxnSpPr>
                <p:cNvPr id="17" name="Connecteur droit 65"/>
                <p:cNvCxnSpPr>
                  <a:cxnSpLocks noChangeShapeType="1"/>
                </p:cNvCxnSpPr>
                <p:nvPr/>
              </p:nvCxnSpPr>
              <p:spPr bwMode="auto">
                <a:xfrm>
                  <a:off x="2018089" y="4869160"/>
                  <a:ext cx="0" cy="648072"/>
                </a:xfrm>
                <a:prstGeom prst="line">
                  <a:avLst/>
                </a:prstGeom>
                <a:noFill/>
                <a:ln w="9525" algn="ctr">
                  <a:solidFill>
                    <a:srgbClr val="E46C0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8" name="Organigramme : Décision 48"/>
                <p:cNvSpPr/>
                <p:nvPr/>
              </p:nvSpPr>
              <p:spPr>
                <a:xfrm>
                  <a:off x="1783784" y="5130106"/>
                  <a:ext cx="468609" cy="432129"/>
                </a:xfrm>
                <a:prstGeom prst="flowChartDecision">
                  <a:avLst/>
                </a:prstGeom>
                <a:gradFill rotWithShape="1">
                  <a:gsLst>
                    <a:gs pos="0">
                      <a:srgbClr val="F79646">
                        <a:tint val="50000"/>
                        <a:satMod val="300000"/>
                      </a:srgbClr>
                    </a:gs>
                    <a:gs pos="35000">
                      <a:srgbClr val="F79646">
                        <a:tint val="37000"/>
                        <a:satMod val="300000"/>
                      </a:srgbClr>
                    </a:gs>
                    <a:gs pos="100000">
                      <a:srgbClr val="F7964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F79646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408B"/>
                    </a:buClr>
                    <a:buFont typeface="Arial" charset="0"/>
                    <a:buNone/>
                    <a:defRPr/>
                  </a:pPr>
                  <a:endParaRPr lang="en-US" sz="1200" kern="0">
                    <a:solidFill>
                      <a:sysClr val="windowText" lastClr="000000"/>
                    </a:solidFill>
                    <a:latin typeface="Calibri"/>
                    <a:ea typeface="ＭＳ Ｐゴシック" charset="-128"/>
                  </a:endParaRPr>
                </a:p>
              </p:txBody>
            </p:sp>
            <p:sp>
              <p:nvSpPr>
                <p:cNvPr id="19" name="ZoneTexte 49"/>
                <p:cNvSpPr txBox="1"/>
                <p:nvPr/>
              </p:nvSpPr>
              <p:spPr>
                <a:xfrm>
                  <a:off x="1886951" y="5256458"/>
                  <a:ext cx="262276" cy="237032"/>
                </a:xfrm>
                <a:prstGeom prst="rect">
                  <a:avLst/>
                </a:prstGeom>
                <a:noFill/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408B"/>
                    </a:buClr>
                    <a:buFont typeface="Arial" charset="0"/>
                    <a:buNone/>
                    <a:defRPr/>
                  </a:pPr>
                  <a:r>
                    <a:rPr lang="en-US" sz="1200" kern="0" dirty="0">
                      <a:solidFill>
                        <a:srgbClr val="C00000"/>
                      </a:solidFill>
                      <a:latin typeface="Alstom"/>
                      <a:ea typeface="ＭＳ Ｐゴシック" charset="-128"/>
                    </a:rPr>
                    <a:t>S</a:t>
                  </a:r>
                  <a:r>
                    <a:rPr lang="en-US" sz="1200" kern="0" dirty="0" smtClean="0">
                      <a:solidFill>
                        <a:srgbClr val="C00000"/>
                      </a:solidFill>
                      <a:latin typeface="Alstom"/>
                      <a:ea typeface="ＭＳ Ｐゴシック" charset="-128"/>
                    </a:rPr>
                    <a:t>0</a:t>
                  </a:r>
                  <a:endParaRPr lang="en-US" sz="1200" kern="0" dirty="0">
                    <a:solidFill>
                      <a:srgbClr val="C00000"/>
                    </a:solidFill>
                    <a:latin typeface="Alstom"/>
                    <a:ea typeface="ＭＳ Ｐゴシック" charset="-128"/>
                  </a:endParaRPr>
                </a:p>
              </p:txBody>
            </p:sp>
          </p:grpSp>
          <p:grpSp>
            <p:nvGrpSpPr>
              <p:cNvPr id="12" name="Groupe 68"/>
              <p:cNvGrpSpPr>
                <a:grpSpLocks/>
              </p:cNvGrpSpPr>
              <p:nvPr>
                <p:custDataLst>
                  <p:tags r:id="rId10"/>
                </p:custDataLst>
              </p:nvPr>
            </p:nvGrpSpPr>
            <p:grpSpPr bwMode="auto">
              <a:xfrm>
                <a:off x="1782741" y="3388779"/>
                <a:ext cx="608559" cy="774156"/>
                <a:chOff x="1838668" y="4869160"/>
                <a:chExt cx="468496" cy="709985"/>
              </a:xfrm>
            </p:grpSpPr>
            <p:cxnSp>
              <p:nvCxnSpPr>
                <p:cNvPr id="14" name="Connecteur droit 69"/>
                <p:cNvCxnSpPr>
                  <a:cxnSpLocks noChangeShapeType="1"/>
                </p:cNvCxnSpPr>
                <p:nvPr/>
              </p:nvCxnSpPr>
              <p:spPr bwMode="auto">
                <a:xfrm>
                  <a:off x="2072915" y="4869160"/>
                  <a:ext cx="0" cy="648072"/>
                </a:xfrm>
                <a:prstGeom prst="line">
                  <a:avLst/>
                </a:prstGeom>
                <a:noFill/>
                <a:ln w="9525" algn="ctr">
                  <a:solidFill>
                    <a:srgbClr val="E46C0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5" name="Organigramme : Décision 45"/>
                <p:cNvSpPr/>
                <p:nvPr/>
              </p:nvSpPr>
              <p:spPr>
                <a:xfrm>
                  <a:off x="1838668" y="5146889"/>
                  <a:ext cx="468496" cy="432256"/>
                </a:xfrm>
                <a:prstGeom prst="flowChartDecision">
                  <a:avLst/>
                </a:prstGeom>
                <a:gradFill rotWithShape="1">
                  <a:gsLst>
                    <a:gs pos="0">
                      <a:srgbClr val="F79646">
                        <a:tint val="50000"/>
                        <a:satMod val="300000"/>
                      </a:srgbClr>
                    </a:gs>
                    <a:gs pos="35000">
                      <a:srgbClr val="F79646">
                        <a:tint val="37000"/>
                        <a:satMod val="300000"/>
                      </a:srgbClr>
                    </a:gs>
                    <a:gs pos="100000">
                      <a:srgbClr val="F7964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F79646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408B"/>
                    </a:buClr>
                    <a:buFont typeface="Arial" charset="0"/>
                    <a:buNone/>
                    <a:defRPr/>
                  </a:pPr>
                  <a:endParaRPr lang="en-US" sz="1200" kern="0">
                    <a:solidFill>
                      <a:sysClr val="windowText" lastClr="000000"/>
                    </a:solidFill>
                    <a:latin typeface="Calibri"/>
                    <a:ea typeface="ＭＳ Ｐゴシック" charset="-128"/>
                  </a:endParaRPr>
                </a:p>
              </p:txBody>
            </p:sp>
            <p:sp>
              <p:nvSpPr>
                <p:cNvPr id="16" name="ZoneTexte 46"/>
                <p:cNvSpPr txBox="1"/>
                <p:nvPr/>
              </p:nvSpPr>
              <p:spPr>
                <a:xfrm>
                  <a:off x="1941364" y="5250610"/>
                  <a:ext cx="263103" cy="241336"/>
                </a:xfrm>
                <a:prstGeom prst="rect">
                  <a:avLst/>
                </a:prstGeom>
                <a:noFill/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408B"/>
                    </a:buClr>
                    <a:buFont typeface="Arial" charset="0"/>
                    <a:buNone/>
                    <a:defRPr/>
                  </a:pPr>
                  <a:r>
                    <a:rPr lang="en-US" sz="1200" kern="0" dirty="0" smtClean="0">
                      <a:solidFill>
                        <a:srgbClr val="C00000"/>
                      </a:solidFill>
                      <a:latin typeface="Alstom"/>
                      <a:ea typeface="ＭＳ Ｐゴシック" charset="-128"/>
                    </a:rPr>
                    <a:t>S1</a:t>
                  </a:r>
                  <a:endParaRPr lang="en-US" sz="1200" kern="0" dirty="0">
                    <a:solidFill>
                      <a:srgbClr val="C00000"/>
                    </a:solidFill>
                    <a:latin typeface="Alstom"/>
                    <a:ea typeface="ＭＳ Ｐゴシック" charset="-128"/>
                  </a:endParaRPr>
                </a:p>
              </p:txBody>
            </p:sp>
          </p:grpSp>
          <p:sp>
            <p:nvSpPr>
              <p:cNvPr id="13" name="ZoneTexte 2"/>
              <p:cNvSpPr txBox="1"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26293" y="4152066"/>
                <a:ext cx="1105228" cy="424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600"/>
                  </a:spcAft>
                  <a:buClr>
                    <a:srgbClr val="00408B"/>
                  </a:buClr>
                  <a:buFont typeface="Arial" charset="0"/>
                  <a:buNone/>
                </a:pPr>
                <a:r>
                  <a:rPr lang="en-US" dirty="0">
                    <a:solidFill>
                      <a:schemeClr val="bg1"/>
                    </a:solidFill>
                    <a:ea typeface="ＭＳ Ｐゴシック" charset="-128"/>
                  </a:rPr>
                  <a:t>Suggestion</a:t>
                </a:r>
                <a:r>
                  <a:rPr lang="en-US" sz="1000" dirty="0" smtClean="0">
                    <a:solidFill>
                      <a:schemeClr val="bg1"/>
                    </a:solidFill>
                    <a:ea typeface="ＭＳ Ｐゴシック" charset="-128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ea typeface="ＭＳ Ｐゴシック" charset="-128"/>
                  </a:rPr>
                  <a:t>reception</a:t>
                </a:r>
                <a:endParaRPr lang="en-US" dirty="0">
                  <a:solidFill>
                    <a:schemeClr val="bg1"/>
                  </a:solidFill>
                  <a:ea typeface="ＭＳ Ｐゴシック" charset="-128"/>
                </a:endParaRPr>
              </a:p>
            </p:txBody>
          </p:sp>
        </p:grpSp>
        <p:sp>
          <p:nvSpPr>
            <p:cNvPr id="9" name="ZoneTexte 2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547707" y="4154086"/>
              <a:ext cx="107862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408B"/>
                </a:buClr>
                <a:buFont typeface="Arial" charset="0"/>
                <a:buNone/>
                <a:defRPr sz="1400" b="1">
                  <a:solidFill>
                    <a:schemeClr val="bg1"/>
                  </a:solidFill>
                  <a:latin typeface="Alstom" pitchFamily="2" charset="0"/>
                  <a:ea typeface="ＭＳ Ｐゴシック" charset="-128"/>
                </a:defRPr>
              </a:lvl1pPr>
              <a:lvl2pPr marL="742950" indent="-285750" eaLnBrk="0" hangingPunct="0">
                <a:defRPr sz="1000" b="1">
                  <a:latin typeface="Alstom" pitchFamily="2" charset="0"/>
                </a:defRPr>
              </a:lvl2pPr>
              <a:lvl3pPr marL="1143000" indent="-228600" eaLnBrk="0" hangingPunct="0">
                <a:defRPr sz="1000" b="1">
                  <a:latin typeface="Alstom" pitchFamily="2" charset="0"/>
                </a:defRPr>
              </a:lvl3pPr>
              <a:lvl4pPr marL="1600200" indent="-228600" eaLnBrk="0" hangingPunct="0">
                <a:defRPr sz="1000" b="1">
                  <a:latin typeface="Alstom" pitchFamily="2" charset="0"/>
                </a:defRPr>
              </a:lvl4pPr>
              <a:lvl5pPr marL="2057400" indent="-228600" eaLnBrk="0" hangingPunct="0">
                <a:defRPr sz="1000" b="1">
                  <a:latin typeface="Alstom" pitchFamily="2" charset="0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latin typeface="Alstom" pitchFamily="2" charset="0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latin typeface="Alstom" pitchFamily="2" charset="0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latin typeface="Alstom" pitchFamily="2" charset="0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latin typeface="Alstom" pitchFamily="2" charset="0"/>
                </a:defRPr>
              </a:lvl9pPr>
            </a:lstStyle>
            <a:p>
              <a:r>
                <a:rPr lang="en-US" sz="1200" dirty="0"/>
                <a:t>Pre-study GO/</a:t>
              </a:r>
              <a:r>
                <a:rPr lang="en-US" sz="1200" dirty="0" err="1"/>
                <a:t>NoGO</a:t>
              </a:r>
              <a:endParaRPr lang="en-US" sz="1200" dirty="0"/>
            </a:p>
          </p:txBody>
        </p:sp>
      </p:grpSp>
      <p:sp>
        <p:nvSpPr>
          <p:cNvPr id="20" name="Chevron 19"/>
          <p:cNvSpPr/>
          <p:nvPr>
            <p:custDataLst>
              <p:tags r:id="rId2"/>
            </p:custDataLst>
          </p:nvPr>
        </p:nvSpPr>
        <p:spPr>
          <a:xfrm>
            <a:off x="2402835" y="1159330"/>
            <a:ext cx="1844264" cy="350875"/>
          </a:xfrm>
          <a:prstGeom prst="chevron">
            <a:avLst/>
          </a:prstGeom>
          <a:solidFill>
            <a:schemeClr val="accent4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300" kern="0" dirty="0" smtClean="0">
                <a:solidFill>
                  <a:sysClr val="window" lastClr="FFFFFF"/>
                </a:solidFill>
                <a:latin typeface="Calibri"/>
                <a:ea typeface="ＭＳ Ｐゴシック" charset="-128"/>
              </a:rPr>
              <a:t>Service Suggestion</a:t>
            </a:r>
            <a:endParaRPr lang="en-US" sz="1300" kern="0" dirty="0">
              <a:solidFill>
                <a:sysClr val="window" lastClr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1" name="Chevron 20"/>
          <p:cNvSpPr/>
          <p:nvPr>
            <p:custDataLst>
              <p:tags r:id="rId3"/>
            </p:custDataLst>
          </p:nvPr>
        </p:nvSpPr>
        <p:spPr>
          <a:xfrm>
            <a:off x="4186677" y="1159330"/>
            <a:ext cx="3987264" cy="350875"/>
          </a:xfrm>
          <a:prstGeom prst="chevron">
            <a:avLst/>
          </a:prstGeom>
          <a:solidFill>
            <a:schemeClr val="accent4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400" kern="0" dirty="0" smtClean="0">
                <a:solidFill>
                  <a:sysClr val="window" lastClr="FFFFFF"/>
                </a:solidFill>
                <a:latin typeface="Calibri"/>
                <a:ea typeface="ＭＳ Ｐゴシック" charset="-128"/>
              </a:rPr>
              <a:t>Service Definition , Request build &amp; Release</a:t>
            </a:r>
            <a:endParaRPr lang="en-US" sz="1400" kern="0" dirty="0">
              <a:solidFill>
                <a:sysClr val="window" lastClr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2" name="Chevron 21"/>
          <p:cNvSpPr/>
          <p:nvPr>
            <p:custDataLst>
              <p:tags r:id="rId4"/>
            </p:custDataLst>
          </p:nvPr>
        </p:nvSpPr>
        <p:spPr>
          <a:xfrm>
            <a:off x="8126233" y="1153699"/>
            <a:ext cx="2038744" cy="350875"/>
          </a:xfrm>
          <a:prstGeom prst="chevron">
            <a:avLst/>
          </a:prstGeom>
          <a:solidFill>
            <a:schemeClr val="accent4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400" kern="0" dirty="0" smtClean="0">
                <a:solidFill>
                  <a:sysClr val="window" lastClr="FFFFFF"/>
                </a:solidFill>
                <a:latin typeface="Calibri"/>
                <a:ea typeface="ＭＳ Ｐゴシック" charset="-128"/>
              </a:rPr>
              <a:t>Service Operation</a:t>
            </a:r>
            <a:endParaRPr lang="en-US" sz="1400" kern="0" dirty="0">
              <a:solidFill>
                <a:sysClr val="window" lastClr="FFFFFF"/>
              </a:solidFill>
              <a:latin typeface="Calibri"/>
              <a:ea typeface="ＭＳ Ｐゴシック" charset="-128"/>
            </a:endParaRPr>
          </a:p>
        </p:txBody>
      </p:sp>
      <p:grpSp>
        <p:nvGrpSpPr>
          <p:cNvPr id="23" name="Groupe 27"/>
          <p:cNvGrpSpPr/>
          <p:nvPr/>
        </p:nvGrpSpPr>
        <p:grpSpPr>
          <a:xfrm>
            <a:off x="3767210" y="2203228"/>
            <a:ext cx="1045064" cy="1182368"/>
            <a:chOff x="2335975" y="3398409"/>
            <a:chExt cx="1045064" cy="1182368"/>
          </a:xfrm>
        </p:grpSpPr>
        <p:grpSp>
          <p:nvGrpSpPr>
            <p:cNvPr id="25" name="Groupe 72"/>
            <p:cNvGrpSpPr>
              <a:grpSpLocks/>
            </p:cNvGrpSpPr>
            <p:nvPr>
              <p:custDataLst>
                <p:tags r:id="rId5"/>
              </p:custDataLst>
            </p:nvPr>
          </p:nvGrpSpPr>
          <p:grpSpPr bwMode="auto">
            <a:xfrm>
              <a:off x="2543386" y="3398409"/>
              <a:ext cx="608561" cy="769600"/>
              <a:chOff x="1858083" y="4869160"/>
              <a:chExt cx="468472" cy="705782"/>
            </a:xfrm>
          </p:grpSpPr>
          <p:cxnSp>
            <p:nvCxnSpPr>
              <p:cNvPr id="32" name="Connecteur droit 73"/>
              <p:cNvCxnSpPr>
                <a:cxnSpLocks noChangeShapeType="1"/>
              </p:cNvCxnSpPr>
              <p:nvPr/>
            </p:nvCxnSpPr>
            <p:spPr bwMode="auto">
              <a:xfrm>
                <a:off x="2076204" y="4869160"/>
                <a:ext cx="0" cy="648072"/>
              </a:xfrm>
              <a:prstGeom prst="line">
                <a:avLst/>
              </a:prstGeom>
              <a:noFill/>
              <a:ln w="9525" algn="ctr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3" name="Organigramme : Décision 42"/>
              <p:cNvSpPr/>
              <p:nvPr/>
            </p:nvSpPr>
            <p:spPr>
              <a:xfrm>
                <a:off x="1858083" y="5142702"/>
                <a:ext cx="468472" cy="432240"/>
              </a:xfrm>
              <a:prstGeom prst="flowChartDecision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endParaRPr lang="en-US" sz="1200" kern="0">
                  <a:solidFill>
                    <a:sysClr val="windowText" lastClr="000000"/>
                  </a:solidFill>
                  <a:latin typeface="Calibri"/>
                  <a:ea typeface="ＭＳ Ｐゴシック" charset="-128"/>
                </a:endParaRPr>
              </a:p>
            </p:txBody>
          </p:sp>
          <p:sp>
            <p:nvSpPr>
              <p:cNvPr id="34" name="ZoneTexte 43"/>
              <p:cNvSpPr txBox="1"/>
              <p:nvPr/>
            </p:nvSpPr>
            <p:spPr>
              <a:xfrm>
                <a:off x="1945969" y="5263715"/>
                <a:ext cx="286534" cy="237094"/>
              </a:xfrm>
              <a:prstGeom prst="rect">
                <a:avLst/>
              </a:prstGeom>
              <a:noFill/>
            </p:spPr>
            <p:txBody>
              <a:bodyPr wrap="none" anchor="ctr">
                <a:spAutoFit/>
              </a:bodyPr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r>
                  <a:rPr lang="en-US" sz="1200" kern="0" dirty="0" smtClean="0">
                    <a:solidFill>
                      <a:srgbClr val="C00000"/>
                    </a:solidFill>
                    <a:latin typeface="Alstom"/>
                    <a:ea typeface="ＭＳ Ｐゴシック" charset="-128"/>
                  </a:rPr>
                  <a:t>S2</a:t>
                </a:r>
                <a:endParaRPr lang="en-US" sz="1400" kern="0" dirty="0">
                  <a:solidFill>
                    <a:srgbClr val="C00000"/>
                  </a:solidFill>
                  <a:latin typeface="Alstom"/>
                  <a:ea typeface="ＭＳ Ｐゴシック" charset="-128"/>
                </a:endParaRPr>
              </a:p>
            </p:txBody>
          </p:sp>
        </p:grpSp>
        <p:sp>
          <p:nvSpPr>
            <p:cNvPr id="27" name="ZoneTexte 2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335975" y="4156045"/>
              <a:ext cx="104506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408B"/>
                </a:buClr>
                <a:buFont typeface="Arial" charset="0"/>
                <a:buNone/>
              </a:pPr>
              <a:r>
                <a:rPr lang="en-US" sz="1200" dirty="0" smtClean="0">
                  <a:solidFill>
                    <a:schemeClr val="bg1"/>
                  </a:solidFill>
                  <a:ea typeface="ＭＳ Ｐゴシック" charset="-128"/>
                </a:rPr>
                <a:t>Service GO/</a:t>
              </a:r>
              <a:r>
                <a:rPr lang="en-US" sz="1200" dirty="0" err="1" smtClean="0">
                  <a:solidFill>
                    <a:schemeClr val="bg1"/>
                  </a:solidFill>
                  <a:ea typeface="ＭＳ Ｐゴシック" charset="-128"/>
                </a:rPr>
                <a:t>NoGO</a:t>
              </a:r>
              <a:endParaRPr lang="en-US" sz="1200" dirty="0">
                <a:solidFill>
                  <a:schemeClr val="bg1"/>
                </a:solidFill>
                <a:ea typeface="ＭＳ Ｐゴシック" charset="-128"/>
              </a:endParaRPr>
            </a:p>
          </p:txBody>
        </p:sp>
      </p:grpSp>
      <p:pic>
        <p:nvPicPr>
          <p:cNvPr id="35" name="Picture 5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984650" y="3592867"/>
            <a:ext cx="631905" cy="62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ZoneTexte 27"/>
          <p:cNvSpPr txBox="1">
            <a:spLocks noChangeArrowheads="1"/>
          </p:cNvSpPr>
          <p:nvPr/>
        </p:nvSpPr>
        <p:spPr bwMode="auto">
          <a:xfrm>
            <a:off x="3642196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SCG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38" name="Picture 43" descr="buddy2"/>
          <p:cNvPicPr>
            <a:picLocks noChangeAspect="1" noChangeArrowheads="1"/>
          </p:cNvPicPr>
          <p:nvPr/>
        </p:nvPicPr>
        <p:blipFill>
          <a:blip r:embed="rId15" cstate="print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043" y="3595776"/>
            <a:ext cx="299087" cy="42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ZoneTexte 27"/>
          <p:cNvSpPr txBox="1">
            <a:spLocks noChangeArrowheads="1"/>
          </p:cNvSpPr>
          <p:nvPr/>
        </p:nvSpPr>
        <p:spPr bwMode="auto">
          <a:xfrm>
            <a:off x="2067522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SCM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40" name="Picture 43" descr="buddy2"/>
          <p:cNvPicPr>
            <a:picLocks noChangeAspect="1" noChangeArrowheads="1"/>
          </p:cNvPicPr>
          <p:nvPr/>
        </p:nvPicPr>
        <p:blipFill>
          <a:blip r:embed="rId15" cstate="print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96" y="3615196"/>
            <a:ext cx="299087" cy="42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ZoneTexte 27"/>
          <p:cNvSpPr txBox="1">
            <a:spLocks noChangeArrowheads="1"/>
          </p:cNvSpPr>
          <p:nvPr/>
        </p:nvSpPr>
        <p:spPr bwMode="auto">
          <a:xfrm>
            <a:off x="2875475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SCM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53027" y="4512620"/>
            <a:ext cx="4934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SCM: Service Catalogue Manager; SCG: Service Catalogue Governance Board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91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7528" y="914399"/>
            <a:ext cx="8230055" cy="3875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64666" y="1009683"/>
            <a:ext cx="8008419" cy="272521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00408B"/>
              </a:buClr>
              <a:buFont typeface="Arial" charset="0"/>
              <a:buNone/>
            </a:pPr>
            <a:endParaRPr lang="fr-FR" sz="2400">
              <a:solidFill>
                <a:srgbClr val="C0C0C0"/>
              </a:solidFill>
            </a:endParaRPr>
          </a:p>
        </p:txBody>
      </p:sp>
      <p:sp>
        <p:nvSpPr>
          <p:cNvPr id="6" name="Pentagone 4"/>
          <p:cNvSpPr/>
          <p:nvPr>
            <p:custDataLst>
              <p:tags r:id="rId1"/>
            </p:custDataLst>
          </p:nvPr>
        </p:nvSpPr>
        <p:spPr>
          <a:xfrm>
            <a:off x="2402835" y="1582213"/>
            <a:ext cx="976277" cy="816108"/>
          </a:xfrm>
          <a:prstGeom prst="homePlate">
            <a:avLst>
              <a:gd name="adj" fmla="val 24804"/>
            </a:avLst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vert="vert270"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200" kern="0" dirty="0" smtClean="0">
                <a:solidFill>
                  <a:srgbClr val="1F497D">
                    <a:lumMod val="75000"/>
                  </a:srgbClr>
                </a:solidFill>
                <a:latin typeface="Calibri"/>
                <a:ea typeface="ＭＳ Ｐゴシック" charset="-128"/>
              </a:rPr>
              <a:t>Service Suggestion</a:t>
            </a:r>
            <a:endParaRPr lang="en-US" sz="1200" kern="0" dirty="0">
              <a:solidFill>
                <a:srgbClr val="1F497D">
                  <a:lumMod val="75000"/>
                </a:srgbClr>
              </a:solidFill>
              <a:latin typeface="Calibri"/>
              <a:ea typeface="ＭＳ Ｐゴシック" charset="-128"/>
            </a:endParaRPr>
          </a:p>
        </p:txBody>
      </p:sp>
      <p:grpSp>
        <p:nvGrpSpPr>
          <p:cNvPr id="7" name="Groupe 52"/>
          <p:cNvGrpSpPr/>
          <p:nvPr/>
        </p:nvGrpSpPr>
        <p:grpSpPr>
          <a:xfrm>
            <a:off x="2157528" y="1582213"/>
            <a:ext cx="2101697" cy="1801424"/>
            <a:chOff x="726293" y="2777394"/>
            <a:chExt cx="2101697" cy="1801424"/>
          </a:xfrm>
        </p:grpSpPr>
        <p:grpSp>
          <p:nvGrpSpPr>
            <p:cNvPr id="8" name="Groupe 50"/>
            <p:cNvGrpSpPr/>
            <p:nvPr/>
          </p:nvGrpSpPr>
          <p:grpSpPr>
            <a:xfrm>
              <a:off x="726293" y="2777394"/>
              <a:ext cx="2101697" cy="1799404"/>
              <a:chOff x="726293" y="2777394"/>
              <a:chExt cx="2101697" cy="1799404"/>
            </a:xfrm>
          </p:grpSpPr>
          <p:sp>
            <p:nvSpPr>
              <p:cNvPr id="10" name="Chevron 9"/>
              <p:cNvSpPr/>
              <p:nvPr>
                <p:custDataLst>
                  <p:tags r:id="rId9"/>
                </p:custDataLst>
              </p:nvPr>
            </p:nvSpPr>
            <p:spPr>
              <a:xfrm>
                <a:off x="2044378" y="2777394"/>
                <a:ext cx="783612" cy="816108"/>
              </a:xfrm>
              <a:prstGeom prst="chevron">
                <a:avLst>
                  <a:gd name="adj" fmla="val 18645"/>
                </a:avLst>
              </a:prstGeom>
              <a:solidFill>
                <a:srgbClr val="C00000"/>
              </a:solidFill>
              <a:ln w="25400" cap="flat" cmpd="sng" algn="ctr">
                <a:solidFill>
                  <a:srgbClr val="C0504D">
                    <a:shade val="50000"/>
                  </a:srgbClr>
                </a:solidFill>
                <a:prstDash val="solid"/>
              </a:ln>
              <a:effectLst/>
            </p:spPr>
            <p:txBody>
              <a:bodyPr vert="vert270" anchor="ctr"/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</a:pPr>
                <a:r>
                  <a:rPr lang="en-US" sz="1200" kern="0">
                    <a:solidFill>
                      <a:sysClr val="window" lastClr="FFFFFF"/>
                    </a:solidFill>
                    <a:latin typeface="Calibri"/>
                    <a:ea typeface="ＭＳ Ｐゴシック" charset="-128"/>
                  </a:rPr>
                  <a:t>Pre-Study</a:t>
                </a:r>
              </a:p>
            </p:txBody>
          </p:sp>
          <p:grpSp>
            <p:nvGrpSpPr>
              <p:cNvPr id="11" name="Groupe 64"/>
              <p:cNvGrpSpPr>
                <a:grpSpLocks/>
              </p:cNvGrpSpPr>
              <p:nvPr>
                <p:custDataLst>
                  <p:tags r:id="rId10"/>
                </p:custDataLst>
              </p:nvPr>
            </p:nvGrpSpPr>
            <p:grpSpPr bwMode="auto">
              <a:xfrm>
                <a:off x="973595" y="3371313"/>
                <a:ext cx="610624" cy="755940"/>
                <a:chOff x="1783784" y="4869160"/>
                <a:chExt cx="468609" cy="693075"/>
              </a:xfrm>
            </p:grpSpPr>
            <p:cxnSp>
              <p:nvCxnSpPr>
                <p:cNvPr id="17" name="Connecteur droit 65"/>
                <p:cNvCxnSpPr>
                  <a:cxnSpLocks noChangeShapeType="1"/>
                </p:cNvCxnSpPr>
                <p:nvPr/>
              </p:nvCxnSpPr>
              <p:spPr bwMode="auto">
                <a:xfrm>
                  <a:off x="2018089" y="4869160"/>
                  <a:ext cx="0" cy="648072"/>
                </a:xfrm>
                <a:prstGeom prst="line">
                  <a:avLst/>
                </a:prstGeom>
                <a:noFill/>
                <a:ln w="9525" algn="ctr">
                  <a:solidFill>
                    <a:srgbClr val="E46C0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8" name="Organigramme : Décision 48"/>
                <p:cNvSpPr/>
                <p:nvPr/>
              </p:nvSpPr>
              <p:spPr>
                <a:xfrm>
                  <a:off x="1783784" y="5130106"/>
                  <a:ext cx="468609" cy="432129"/>
                </a:xfrm>
                <a:prstGeom prst="flowChartDecision">
                  <a:avLst/>
                </a:prstGeom>
                <a:gradFill rotWithShape="1">
                  <a:gsLst>
                    <a:gs pos="0">
                      <a:srgbClr val="F79646">
                        <a:tint val="50000"/>
                        <a:satMod val="300000"/>
                      </a:srgbClr>
                    </a:gs>
                    <a:gs pos="35000">
                      <a:srgbClr val="F79646">
                        <a:tint val="37000"/>
                        <a:satMod val="300000"/>
                      </a:srgbClr>
                    </a:gs>
                    <a:gs pos="100000">
                      <a:srgbClr val="F7964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F79646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408B"/>
                    </a:buClr>
                    <a:buFont typeface="Arial" charset="0"/>
                    <a:buNone/>
                    <a:defRPr/>
                  </a:pPr>
                  <a:endParaRPr lang="en-US" sz="1200" kern="0">
                    <a:solidFill>
                      <a:sysClr val="windowText" lastClr="000000"/>
                    </a:solidFill>
                    <a:latin typeface="Calibri"/>
                    <a:ea typeface="ＭＳ Ｐゴシック" charset="-128"/>
                  </a:endParaRPr>
                </a:p>
              </p:txBody>
            </p:sp>
            <p:sp>
              <p:nvSpPr>
                <p:cNvPr id="19" name="ZoneTexte 49"/>
                <p:cNvSpPr txBox="1"/>
                <p:nvPr/>
              </p:nvSpPr>
              <p:spPr>
                <a:xfrm>
                  <a:off x="1886951" y="5256458"/>
                  <a:ext cx="262276" cy="237032"/>
                </a:xfrm>
                <a:prstGeom prst="rect">
                  <a:avLst/>
                </a:prstGeom>
                <a:noFill/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408B"/>
                    </a:buClr>
                    <a:buFont typeface="Arial" charset="0"/>
                    <a:buNone/>
                    <a:defRPr/>
                  </a:pPr>
                  <a:r>
                    <a:rPr lang="en-US" sz="1200" kern="0" dirty="0">
                      <a:solidFill>
                        <a:srgbClr val="C00000"/>
                      </a:solidFill>
                      <a:latin typeface="Alstom"/>
                      <a:ea typeface="ＭＳ Ｐゴシック" charset="-128"/>
                    </a:rPr>
                    <a:t>S</a:t>
                  </a:r>
                  <a:r>
                    <a:rPr lang="en-US" sz="1200" kern="0" dirty="0" smtClean="0">
                      <a:solidFill>
                        <a:srgbClr val="C00000"/>
                      </a:solidFill>
                      <a:latin typeface="Alstom"/>
                      <a:ea typeface="ＭＳ Ｐゴシック" charset="-128"/>
                    </a:rPr>
                    <a:t>0</a:t>
                  </a:r>
                  <a:endParaRPr lang="en-US" sz="1200" kern="0" dirty="0">
                    <a:solidFill>
                      <a:srgbClr val="C00000"/>
                    </a:solidFill>
                    <a:latin typeface="Alstom"/>
                    <a:ea typeface="ＭＳ Ｐゴシック" charset="-128"/>
                  </a:endParaRPr>
                </a:p>
              </p:txBody>
            </p:sp>
          </p:grpSp>
          <p:grpSp>
            <p:nvGrpSpPr>
              <p:cNvPr id="12" name="Groupe 68"/>
              <p:cNvGrpSpPr>
                <a:grpSpLocks/>
              </p:cNvGrpSpPr>
              <p:nvPr>
                <p:custDataLst>
                  <p:tags r:id="rId11"/>
                </p:custDataLst>
              </p:nvPr>
            </p:nvGrpSpPr>
            <p:grpSpPr bwMode="auto">
              <a:xfrm>
                <a:off x="1782741" y="3388779"/>
                <a:ext cx="608559" cy="774156"/>
                <a:chOff x="1838668" y="4869160"/>
                <a:chExt cx="468496" cy="709985"/>
              </a:xfrm>
            </p:grpSpPr>
            <p:cxnSp>
              <p:nvCxnSpPr>
                <p:cNvPr id="14" name="Connecteur droit 69"/>
                <p:cNvCxnSpPr>
                  <a:cxnSpLocks noChangeShapeType="1"/>
                </p:cNvCxnSpPr>
                <p:nvPr/>
              </p:nvCxnSpPr>
              <p:spPr bwMode="auto">
                <a:xfrm>
                  <a:off x="2072915" y="4869160"/>
                  <a:ext cx="0" cy="648072"/>
                </a:xfrm>
                <a:prstGeom prst="line">
                  <a:avLst/>
                </a:prstGeom>
                <a:noFill/>
                <a:ln w="9525" algn="ctr">
                  <a:solidFill>
                    <a:srgbClr val="E46C0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5" name="Organigramme : Décision 45"/>
                <p:cNvSpPr/>
                <p:nvPr/>
              </p:nvSpPr>
              <p:spPr>
                <a:xfrm>
                  <a:off x="1838668" y="5146889"/>
                  <a:ext cx="468496" cy="432256"/>
                </a:xfrm>
                <a:prstGeom prst="flowChartDecision">
                  <a:avLst/>
                </a:prstGeom>
                <a:gradFill rotWithShape="1">
                  <a:gsLst>
                    <a:gs pos="0">
                      <a:srgbClr val="F79646">
                        <a:tint val="50000"/>
                        <a:satMod val="300000"/>
                      </a:srgbClr>
                    </a:gs>
                    <a:gs pos="35000">
                      <a:srgbClr val="F79646">
                        <a:tint val="37000"/>
                        <a:satMod val="300000"/>
                      </a:srgbClr>
                    </a:gs>
                    <a:gs pos="100000">
                      <a:srgbClr val="F7964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F79646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408B"/>
                    </a:buClr>
                    <a:buFont typeface="Arial" charset="0"/>
                    <a:buNone/>
                    <a:defRPr/>
                  </a:pPr>
                  <a:endParaRPr lang="en-US" sz="1200" kern="0">
                    <a:solidFill>
                      <a:sysClr val="windowText" lastClr="000000"/>
                    </a:solidFill>
                    <a:latin typeface="Calibri"/>
                    <a:ea typeface="ＭＳ Ｐゴシック" charset="-128"/>
                  </a:endParaRPr>
                </a:p>
              </p:txBody>
            </p:sp>
            <p:sp>
              <p:nvSpPr>
                <p:cNvPr id="16" name="ZoneTexte 46"/>
                <p:cNvSpPr txBox="1"/>
                <p:nvPr/>
              </p:nvSpPr>
              <p:spPr>
                <a:xfrm>
                  <a:off x="1941364" y="5250610"/>
                  <a:ext cx="263103" cy="241336"/>
                </a:xfrm>
                <a:prstGeom prst="rect">
                  <a:avLst/>
                </a:prstGeom>
                <a:noFill/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408B"/>
                    </a:buClr>
                    <a:buFont typeface="Arial" charset="0"/>
                    <a:buNone/>
                    <a:defRPr/>
                  </a:pPr>
                  <a:r>
                    <a:rPr lang="en-US" sz="1200" kern="0" dirty="0" smtClean="0">
                      <a:solidFill>
                        <a:srgbClr val="C00000"/>
                      </a:solidFill>
                      <a:latin typeface="Alstom"/>
                      <a:ea typeface="ＭＳ Ｐゴシック" charset="-128"/>
                    </a:rPr>
                    <a:t>S1</a:t>
                  </a:r>
                  <a:endParaRPr lang="en-US" sz="1200" kern="0" dirty="0">
                    <a:solidFill>
                      <a:srgbClr val="C00000"/>
                    </a:solidFill>
                    <a:latin typeface="Alstom"/>
                    <a:ea typeface="ＭＳ Ｐゴシック" charset="-128"/>
                  </a:endParaRPr>
                </a:p>
              </p:txBody>
            </p:sp>
          </p:grpSp>
          <p:sp>
            <p:nvSpPr>
              <p:cNvPr id="13" name="ZoneTexte 2"/>
              <p:cNvSpPr txBox="1"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26293" y="4152066"/>
                <a:ext cx="1105228" cy="424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600"/>
                  </a:spcAft>
                  <a:buClr>
                    <a:srgbClr val="00408B"/>
                  </a:buClr>
                  <a:buFont typeface="Arial" charset="0"/>
                  <a:buNone/>
                </a:pPr>
                <a:r>
                  <a:rPr lang="en-US" dirty="0">
                    <a:solidFill>
                      <a:schemeClr val="bg1"/>
                    </a:solidFill>
                    <a:ea typeface="ＭＳ Ｐゴシック" charset="-128"/>
                  </a:rPr>
                  <a:t>Suggestion</a:t>
                </a:r>
                <a:r>
                  <a:rPr lang="en-US" sz="1000" dirty="0" smtClean="0">
                    <a:solidFill>
                      <a:schemeClr val="bg1"/>
                    </a:solidFill>
                    <a:ea typeface="ＭＳ Ｐゴシック" charset="-128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ea typeface="ＭＳ Ｐゴシック" charset="-128"/>
                  </a:rPr>
                  <a:t>reception</a:t>
                </a:r>
                <a:endParaRPr lang="en-US" dirty="0">
                  <a:solidFill>
                    <a:schemeClr val="bg1"/>
                  </a:solidFill>
                  <a:ea typeface="ＭＳ Ｐゴシック" charset="-128"/>
                </a:endParaRPr>
              </a:p>
            </p:txBody>
          </p:sp>
        </p:grpSp>
        <p:sp>
          <p:nvSpPr>
            <p:cNvPr id="9" name="ZoneTexte 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547707" y="4154086"/>
              <a:ext cx="107862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408B"/>
                </a:buClr>
                <a:buFont typeface="Arial" charset="0"/>
                <a:buNone/>
                <a:defRPr sz="1400" b="1">
                  <a:solidFill>
                    <a:schemeClr val="bg1"/>
                  </a:solidFill>
                  <a:latin typeface="Alstom" pitchFamily="2" charset="0"/>
                  <a:ea typeface="ＭＳ Ｐゴシック" charset="-128"/>
                </a:defRPr>
              </a:lvl1pPr>
              <a:lvl2pPr marL="742950" indent="-285750" eaLnBrk="0" hangingPunct="0">
                <a:defRPr sz="1000" b="1">
                  <a:latin typeface="Alstom" pitchFamily="2" charset="0"/>
                </a:defRPr>
              </a:lvl2pPr>
              <a:lvl3pPr marL="1143000" indent="-228600" eaLnBrk="0" hangingPunct="0">
                <a:defRPr sz="1000" b="1">
                  <a:latin typeface="Alstom" pitchFamily="2" charset="0"/>
                </a:defRPr>
              </a:lvl3pPr>
              <a:lvl4pPr marL="1600200" indent="-228600" eaLnBrk="0" hangingPunct="0">
                <a:defRPr sz="1000" b="1">
                  <a:latin typeface="Alstom" pitchFamily="2" charset="0"/>
                </a:defRPr>
              </a:lvl4pPr>
              <a:lvl5pPr marL="2057400" indent="-228600" eaLnBrk="0" hangingPunct="0">
                <a:defRPr sz="1000" b="1">
                  <a:latin typeface="Alstom" pitchFamily="2" charset="0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latin typeface="Alstom" pitchFamily="2" charset="0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latin typeface="Alstom" pitchFamily="2" charset="0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latin typeface="Alstom" pitchFamily="2" charset="0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latin typeface="Alstom" pitchFamily="2" charset="0"/>
                </a:defRPr>
              </a:lvl9pPr>
            </a:lstStyle>
            <a:p>
              <a:r>
                <a:rPr lang="en-US" sz="1200" dirty="0"/>
                <a:t>Pre-study GO/</a:t>
              </a:r>
              <a:r>
                <a:rPr lang="en-US" sz="1200" dirty="0" err="1"/>
                <a:t>NoGO</a:t>
              </a:r>
              <a:endParaRPr lang="en-US" sz="1200" dirty="0"/>
            </a:p>
          </p:txBody>
        </p:sp>
      </p:grpSp>
      <p:sp>
        <p:nvSpPr>
          <p:cNvPr id="20" name="Chevron 19"/>
          <p:cNvSpPr/>
          <p:nvPr>
            <p:custDataLst>
              <p:tags r:id="rId2"/>
            </p:custDataLst>
          </p:nvPr>
        </p:nvSpPr>
        <p:spPr>
          <a:xfrm>
            <a:off x="2402835" y="1159330"/>
            <a:ext cx="1844264" cy="350875"/>
          </a:xfrm>
          <a:prstGeom prst="chevron">
            <a:avLst/>
          </a:prstGeom>
          <a:solidFill>
            <a:schemeClr val="accent4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300" kern="0" dirty="0" smtClean="0">
                <a:solidFill>
                  <a:sysClr val="window" lastClr="FFFFFF"/>
                </a:solidFill>
                <a:latin typeface="Calibri"/>
                <a:ea typeface="ＭＳ Ｐゴシック" charset="-128"/>
              </a:rPr>
              <a:t>Service Suggestion</a:t>
            </a:r>
            <a:endParaRPr lang="en-US" sz="1300" kern="0" dirty="0">
              <a:solidFill>
                <a:sysClr val="window" lastClr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1" name="Chevron 20"/>
          <p:cNvSpPr/>
          <p:nvPr>
            <p:custDataLst>
              <p:tags r:id="rId3"/>
            </p:custDataLst>
          </p:nvPr>
        </p:nvSpPr>
        <p:spPr>
          <a:xfrm>
            <a:off x="4186677" y="1159330"/>
            <a:ext cx="3987264" cy="350875"/>
          </a:xfrm>
          <a:prstGeom prst="chevron">
            <a:avLst/>
          </a:prstGeom>
          <a:solidFill>
            <a:schemeClr val="accent4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400" kern="0" dirty="0" smtClean="0">
                <a:solidFill>
                  <a:sysClr val="window" lastClr="FFFFFF"/>
                </a:solidFill>
                <a:latin typeface="Calibri"/>
                <a:ea typeface="ＭＳ Ｐゴシック" charset="-128"/>
              </a:rPr>
              <a:t>Service Definition , Request build &amp; Release</a:t>
            </a:r>
            <a:endParaRPr lang="en-US" sz="1400" kern="0" dirty="0">
              <a:solidFill>
                <a:sysClr val="window" lastClr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2" name="Chevron 21"/>
          <p:cNvSpPr/>
          <p:nvPr>
            <p:custDataLst>
              <p:tags r:id="rId4"/>
            </p:custDataLst>
          </p:nvPr>
        </p:nvSpPr>
        <p:spPr>
          <a:xfrm>
            <a:off x="8126233" y="1153699"/>
            <a:ext cx="2038744" cy="350875"/>
          </a:xfrm>
          <a:prstGeom prst="chevron">
            <a:avLst/>
          </a:prstGeom>
          <a:solidFill>
            <a:schemeClr val="accent4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400" kern="0" dirty="0" smtClean="0">
                <a:solidFill>
                  <a:sysClr val="window" lastClr="FFFFFF"/>
                </a:solidFill>
                <a:latin typeface="Calibri"/>
                <a:ea typeface="ＭＳ Ｐゴシック" charset="-128"/>
              </a:rPr>
              <a:t>Service Operation</a:t>
            </a:r>
            <a:endParaRPr lang="en-US" sz="1400" kern="0" dirty="0">
              <a:solidFill>
                <a:sysClr val="window" lastClr="FFFFFF"/>
              </a:solidFill>
              <a:latin typeface="Calibri"/>
              <a:ea typeface="ＭＳ Ｐゴシック" charset="-128"/>
            </a:endParaRPr>
          </a:p>
        </p:txBody>
      </p:sp>
      <p:grpSp>
        <p:nvGrpSpPr>
          <p:cNvPr id="23" name="Groupe 27"/>
          <p:cNvGrpSpPr/>
          <p:nvPr/>
        </p:nvGrpSpPr>
        <p:grpSpPr>
          <a:xfrm>
            <a:off x="3767210" y="1582213"/>
            <a:ext cx="2327323" cy="1803383"/>
            <a:chOff x="2335975" y="2777394"/>
            <a:chExt cx="2327323" cy="1803383"/>
          </a:xfrm>
        </p:grpSpPr>
        <p:sp>
          <p:nvSpPr>
            <p:cNvPr id="24" name="Chevron 23"/>
            <p:cNvSpPr/>
            <p:nvPr>
              <p:custDataLst>
                <p:tags r:id="rId5"/>
              </p:custDataLst>
            </p:nvPr>
          </p:nvSpPr>
          <p:spPr>
            <a:xfrm>
              <a:off x="2826701" y="2777394"/>
              <a:ext cx="1836597" cy="816108"/>
            </a:xfrm>
            <a:prstGeom prst="chevron">
              <a:avLst>
                <a:gd name="adj" fmla="val 18645"/>
              </a:avLst>
            </a:prstGeom>
            <a:solidFill>
              <a:schemeClr val="accent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vert="vert270" anchor="ctr"/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08B"/>
                </a:buClr>
                <a:buFont typeface="Arial" charset="0"/>
                <a:buNone/>
                <a:defRPr/>
              </a:pPr>
              <a:r>
                <a:rPr lang="en-US" sz="1200" kern="0" dirty="0" smtClean="0">
                  <a:solidFill>
                    <a:srgbClr val="1F497D">
                      <a:lumMod val="75000"/>
                    </a:srgbClr>
                  </a:solidFill>
                  <a:latin typeface="Calibri"/>
                  <a:ea typeface="ＭＳ Ｐゴシック" charset="-128"/>
                </a:rPr>
                <a:t>DEFINE</a:t>
              </a:r>
              <a:endParaRPr lang="en-US" sz="1200" kern="0" dirty="0">
                <a:solidFill>
                  <a:srgbClr val="1F497D">
                    <a:lumMod val="75000"/>
                  </a:srgbClr>
                </a:solidFill>
                <a:latin typeface="Calibri"/>
                <a:ea typeface="ＭＳ Ｐゴシック" charset="-128"/>
              </a:endParaRPr>
            </a:p>
          </p:txBody>
        </p:sp>
        <p:grpSp>
          <p:nvGrpSpPr>
            <p:cNvPr id="25" name="Groupe 72"/>
            <p:cNvGrpSpPr>
              <a:grpSpLocks/>
            </p:cNvGrpSpPr>
            <p:nvPr>
              <p:custDataLst>
                <p:tags r:id="rId6"/>
              </p:custDataLst>
            </p:nvPr>
          </p:nvGrpSpPr>
          <p:grpSpPr bwMode="auto">
            <a:xfrm>
              <a:off x="2543386" y="3398409"/>
              <a:ext cx="608561" cy="769600"/>
              <a:chOff x="1858083" y="4869160"/>
              <a:chExt cx="468472" cy="705782"/>
            </a:xfrm>
          </p:grpSpPr>
          <p:cxnSp>
            <p:nvCxnSpPr>
              <p:cNvPr id="32" name="Connecteur droit 73"/>
              <p:cNvCxnSpPr>
                <a:cxnSpLocks noChangeShapeType="1"/>
              </p:cNvCxnSpPr>
              <p:nvPr/>
            </p:nvCxnSpPr>
            <p:spPr bwMode="auto">
              <a:xfrm>
                <a:off x="2076204" y="4869160"/>
                <a:ext cx="0" cy="648072"/>
              </a:xfrm>
              <a:prstGeom prst="line">
                <a:avLst/>
              </a:prstGeom>
              <a:noFill/>
              <a:ln w="9525" algn="ctr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3" name="Organigramme : Décision 42"/>
              <p:cNvSpPr/>
              <p:nvPr/>
            </p:nvSpPr>
            <p:spPr>
              <a:xfrm>
                <a:off x="1858083" y="5142702"/>
                <a:ext cx="468472" cy="432240"/>
              </a:xfrm>
              <a:prstGeom prst="flowChartDecision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endParaRPr lang="en-US" sz="1200" kern="0">
                  <a:solidFill>
                    <a:sysClr val="windowText" lastClr="000000"/>
                  </a:solidFill>
                  <a:latin typeface="Calibri"/>
                  <a:ea typeface="ＭＳ Ｐゴシック" charset="-128"/>
                </a:endParaRPr>
              </a:p>
            </p:txBody>
          </p:sp>
          <p:sp>
            <p:nvSpPr>
              <p:cNvPr id="34" name="ZoneTexte 43"/>
              <p:cNvSpPr txBox="1"/>
              <p:nvPr/>
            </p:nvSpPr>
            <p:spPr>
              <a:xfrm>
                <a:off x="1945969" y="5263715"/>
                <a:ext cx="286534" cy="237094"/>
              </a:xfrm>
              <a:prstGeom prst="rect">
                <a:avLst/>
              </a:prstGeom>
              <a:noFill/>
            </p:spPr>
            <p:txBody>
              <a:bodyPr wrap="none" anchor="ctr">
                <a:spAutoFit/>
              </a:bodyPr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r>
                  <a:rPr lang="en-US" sz="1200" kern="0" dirty="0" smtClean="0">
                    <a:solidFill>
                      <a:srgbClr val="C00000"/>
                    </a:solidFill>
                    <a:latin typeface="Alstom"/>
                    <a:ea typeface="ＭＳ Ｐゴシック" charset="-128"/>
                  </a:rPr>
                  <a:t>S2</a:t>
                </a:r>
                <a:endParaRPr lang="en-US" sz="1400" kern="0" dirty="0">
                  <a:solidFill>
                    <a:srgbClr val="C00000"/>
                  </a:solidFill>
                  <a:latin typeface="Alstom"/>
                  <a:ea typeface="ＭＳ Ｐゴシック" charset="-128"/>
                </a:endParaRPr>
              </a:p>
            </p:txBody>
          </p:sp>
        </p:grpSp>
        <p:sp>
          <p:nvSpPr>
            <p:cNvPr id="27" name="ZoneTexte 2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335975" y="4156045"/>
              <a:ext cx="104506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408B"/>
                </a:buClr>
                <a:buFont typeface="Arial" charset="0"/>
                <a:buNone/>
              </a:pPr>
              <a:r>
                <a:rPr lang="en-US" sz="1200" dirty="0" smtClean="0">
                  <a:solidFill>
                    <a:schemeClr val="bg1"/>
                  </a:solidFill>
                  <a:ea typeface="ＭＳ Ｐゴシック" charset="-128"/>
                </a:rPr>
                <a:t>Service GO/</a:t>
              </a:r>
              <a:r>
                <a:rPr lang="en-US" sz="1200" dirty="0" err="1" smtClean="0">
                  <a:solidFill>
                    <a:schemeClr val="bg1"/>
                  </a:solidFill>
                  <a:ea typeface="ＭＳ Ｐゴシック" charset="-128"/>
                </a:rPr>
                <a:t>NoGO</a:t>
              </a:r>
              <a:endParaRPr lang="en-US" sz="1200" dirty="0">
                <a:solidFill>
                  <a:schemeClr val="bg1"/>
                </a:solidFill>
                <a:ea typeface="ＭＳ Ｐゴシック" charset="-128"/>
              </a:endParaRPr>
            </a:p>
          </p:txBody>
        </p:sp>
      </p:grpSp>
      <p:pic>
        <p:nvPicPr>
          <p:cNvPr id="35" name="Picture 5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984650" y="3592867"/>
            <a:ext cx="631905" cy="62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ZoneTexte 27"/>
          <p:cNvSpPr txBox="1">
            <a:spLocks noChangeArrowheads="1"/>
          </p:cNvSpPr>
          <p:nvPr/>
        </p:nvSpPr>
        <p:spPr bwMode="auto">
          <a:xfrm>
            <a:off x="3642196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SCG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38" name="Picture 43" descr="buddy2"/>
          <p:cNvPicPr>
            <a:picLocks noChangeAspect="1" noChangeArrowheads="1"/>
          </p:cNvPicPr>
          <p:nvPr/>
        </p:nvPicPr>
        <p:blipFill>
          <a:blip r:embed="rId16" cstate="print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043" y="3595776"/>
            <a:ext cx="299087" cy="42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ZoneTexte 27"/>
          <p:cNvSpPr txBox="1">
            <a:spLocks noChangeArrowheads="1"/>
          </p:cNvSpPr>
          <p:nvPr/>
        </p:nvSpPr>
        <p:spPr bwMode="auto">
          <a:xfrm>
            <a:off x="2067522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SCM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40" name="Picture 43" descr="buddy2"/>
          <p:cNvPicPr>
            <a:picLocks noChangeAspect="1" noChangeArrowheads="1"/>
          </p:cNvPicPr>
          <p:nvPr/>
        </p:nvPicPr>
        <p:blipFill>
          <a:blip r:embed="rId16" cstate="print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96" y="3615196"/>
            <a:ext cx="299087" cy="42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ZoneTexte 27"/>
          <p:cNvSpPr txBox="1">
            <a:spLocks noChangeArrowheads="1"/>
          </p:cNvSpPr>
          <p:nvPr/>
        </p:nvSpPr>
        <p:spPr bwMode="auto">
          <a:xfrm>
            <a:off x="2875475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SCM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53027" y="4512620"/>
            <a:ext cx="4934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SCM: Service Catalogue Manager; SCG: Service Catalogue Governance Board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93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7528" y="914399"/>
            <a:ext cx="8230055" cy="3875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64666" y="1009683"/>
            <a:ext cx="8008419" cy="272521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00408B"/>
              </a:buClr>
              <a:buFont typeface="Arial" charset="0"/>
              <a:buNone/>
            </a:pPr>
            <a:endParaRPr lang="fr-FR" sz="2400">
              <a:solidFill>
                <a:srgbClr val="C0C0C0"/>
              </a:solidFill>
            </a:endParaRPr>
          </a:p>
        </p:txBody>
      </p:sp>
      <p:sp>
        <p:nvSpPr>
          <p:cNvPr id="6" name="Pentagone 4"/>
          <p:cNvSpPr/>
          <p:nvPr>
            <p:custDataLst>
              <p:tags r:id="rId1"/>
            </p:custDataLst>
          </p:nvPr>
        </p:nvSpPr>
        <p:spPr>
          <a:xfrm>
            <a:off x="2402835" y="1582213"/>
            <a:ext cx="976277" cy="816108"/>
          </a:xfrm>
          <a:prstGeom prst="homePlate">
            <a:avLst>
              <a:gd name="adj" fmla="val 24804"/>
            </a:avLst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vert="vert270"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200" kern="0" dirty="0" smtClean="0">
                <a:solidFill>
                  <a:srgbClr val="1F497D">
                    <a:lumMod val="75000"/>
                  </a:srgbClr>
                </a:solidFill>
                <a:latin typeface="Calibri"/>
                <a:ea typeface="ＭＳ Ｐゴシック" charset="-128"/>
              </a:rPr>
              <a:t>Service Suggestion</a:t>
            </a:r>
            <a:endParaRPr lang="en-US" sz="1200" kern="0" dirty="0">
              <a:solidFill>
                <a:srgbClr val="1F497D">
                  <a:lumMod val="75000"/>
                </a:srgbClr>
              </a:solidFill>
              <a:latin typeface="Calibri"/>
              <a:ea typeface="ＭＳ Ｐゴシック" charset="-128"/>
            </a:endParaRPr>
          </a:p>
        </p:txBody>
      </p:sp>
      <p:grpSp>
        <p:nvGrpSpPr>
          <p:cNvPr id="9" name="Groupe 52"/>
          <p:cNvGrpSpPr/>
          <p:nvPr/>
        </p:nvGrpSpPr>
        <p:grpSpPr>
          <a:xfrm>
            <a:off x="2157528" y="1582213"/>
            <a:ext cx="2101697" cy="1801424"/>
            <a:chOff x="726293" y="2777394"/>
            <a:chExt cx="2101697" cy="1801424"/>
          </a:xfrm>
        </p:grpSpPr>
        <p:grpSp>
          <p:nvGrpSpPr>
            <p:cNvPr id="10" name="Groupe 50"/>
            <p:cNvGrpSpPr/>
            <p:nvPr/>
          </p:nvGrpSpPr>
          <p:grpSpPr>
            <a:xfrm>
              <a:off x="726293" y="2777394"/>
              <a:ext cx="2101697" cy="1799404"/>
              <a:chOff x="726293" y="2777394"/>
              <a:chExt cx="2101697" cy="1799404"/>
            </a:xfrm>
          </p:grpSpPr>
          <p:sp>
            <p:nvSpPr>
              <p:cNvPr id="12" name="Chevron 11"/>
              <p:cNvSpPr/>
              <p:nvPr>
                <p:custDataLst>
                  <p:tags r:id="rId11"/>
                </p:custDataLst>
              </p:nvPr>
            </p:nvSpPr>
            <p:spPr>
              <a:xfrm>
                <a:off x="2044378" y="2777394"/>
                <a:ext cx="783612" cy="816108"/>
              </a:xfrm>
              <a:prstGeom prst="chevron">
                <a:avLst>
                  <a:gd name="adj" fmla="val 18645"/>
                </a:avLst>
              </a:prstGeom>
              <a:solidFill>
                <a:srgbClr val="C00000"/>
              </a:solidFill>
              <a:ln w="25400" cap="flat" cmpd="sng" algn="ctr">
                <a:solidFill>
                  <a:srgbClr val="C0504D">
                    <a:shade val="50000"/>
                  </a:srgbClr>
                </a:solidFill>
                <a:prstDash val="solid"/>
              </a:ln>
              <a:effectLst/>
            </p:spPr>
            <p:txBody>
              <a:bodyPr vert="vert270" anchor="ctr"/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</a:pPr>
                <a:r>
                  <a:rPr lang="en-US" sz="1200" kern="0">
                    <a:solidFill>
                      <a:sysClr val="window" lastClr="FFFFFF"/>
                    </a:solidFill>
                    <a:latin typeface="Calibri"/>
                    <a:ea typeface="ＭＳ Ｐゴシック" charset="-128"/>
                  </a:rPr>
                  <a:t>Pre-Study</a:t>
                </a:r>
              </a:p>
            </p:txBody>
          </p:sp>
          <p:grpSp>
            <p:nvGrpSpPr>
              <p:cNvPr id="13" name="Groupe 64"/>
              <p:cNvGrpSpPr>
                <a:grpSpLocks/>
              </p:cNvGrpSpPr>
              <p:nvPr>
                <p:custDataLst>
                  <p:tags r:id="rId12"/>
                </p:custDataLst>
              </p:nvPr>
            </p:nvGrpSpPr>
            <p:grpSpPr bwMode="auto">
              <a:xfrm>
                <a:off x="973595" y="3371313"/>
                <a:ext cx="610624" cy="755940"/>
                <a:chOff x="1783784" y="4869160"/>
                <a:chExt cx="468609" cy="693075"/>
              </a:xfrm>
            </p:grpSpPr>
            <p:cxnSp>
              <p:nvCxnSpPr>
                <p:cNvPr id="19" name="Connecteur droit 65"/>
                <p:cNvCxnSpPr>
                  <a:cxnSpLocks noChangeShapeType="1"/>
                </p:cNvCxnSpPr>
                <p:nvPr/>
              </p:nvCxnSpPr>
              <p:spPr bwMode="auto">
                <a:xfrm>
                  <a:off x="2018089" y="4869160"/>
                  <a:ext cx="0" cy="648072"/>
                </a:xfrm>
                <a:prstGeom prst="line">
                  <a:avLst/>
                </a:prstGeom>
                <a:noFill/>
                <a:ln w="9525" algn="ctr">
                  <a:solidFill>
                    <a:srgbClr val="E46C0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0" name="Organigramme : Décision 48"/>
                <p:cNvSpPr/>
                <p:nvPr/>
              </p:nvSpPr>
              <p:spPr>
                <a:xfrm>
                  <a:off x="1783784" y="5130106"/>
                  <a:ext cx="468609" cy="432129"/>
                </a:xfrm>
                <a:prstGeom prst="flowChartDecision">
                  <a:avLst/>
                </a:prstGeom>
                <a:gradFill rotWithShape="1">
                  <a:gsLst>
                    <a:gs pos="0">
                      <a:srgbClr val="F79646">
                        <a:tint val="50000"/>
                        <a:satMod val="300000"/>
                      </a:srgbClr>
                    </a:gs>
                    <a:gs pos="35000">
                      <a:srgbClr val="F79646">
                        <a:tint val="37000"/>
                        <a:satMod val="300000"/>
                      </a:srgbClr>
                    </a:gs>
                    <a:gs pos="100000">
                      <a:srgbClr val="F7964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F79646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408B"/>
                    </a:buClr>
                    <a:buFont typeface="Arial" charset="0"/>
                    <a:buNone/>
                    <a:defRPr/>
                  </a:pPr>
                  <a:endParaRPr lang="en-US" sz="1200" kern="0">
                    <a:solidFill>
                      <a:sysClr val="windowText" lastClr="000000"/>
                    </a:solidFill>
                    <a:latin typeface="Calibri"/>
                    <a:ea typeface="ＭＳ Ｐゴシック" charset="-128"/>
                  </a:endParaRPr>
                </a:p>
              </p:txBody>
            </p:sp>
            <p:sp>
              <p:nvSpPr>
                <p:cNvPr id="21" name="ZoneTexte 49"/>
                <p:cNvSpPr txBox="1"/>
                <p:nvPr/>
              </p:nvSpPr>
              <p:spPr>
                <a:xfrm>
                  <a:off x="1886951" y="5256458"/>
                  <a:ext cx="262276" cy="237032"/>
                </a:xfrm>
                <a:prstGeom prst="rect">
                  <a:avLst/>
                </a:prstGeom>
                <a:noFill/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408B"/>
                    </a:buClr>
                    <a:buFont typeface="Arial" charset="0"/>
                    <a:buNone/>
                    <a:defRPr/>
                  </a:pPr>
                  <a:r>
                    <a:rPr lang="en-US" sz="1200" kern="0" dirty="0">
                      <a:solidFill>
                        <a:srgbClr val="C00000"/>
                      </a:solidFill>
                      <a:latin typeface="Alstom"/>
                      <a:ea typeface="ＭＳ Ｐゴシック" charset="-128"/>
                    </a:rPr>
                    <a:t>S</a:t>
                  </a:r>
                  <a:r>
                    <a:rPr lang="en-US" sz="1200" kern="0" dirty="0" smtClean="0">
                      <a:solidFill>
                        <a:srgbClr val="C00000"/>
                      </a:solidFill>
                      <a:latin typeface="Alstom"/>
                      <a:ea typeface="ＭＳ Ｐゴシック" charset="-128"/>
                    </a:rPr>
                    <a:t>0</a:t>
                  </a:r>
                  <a:endParaRPr lang="en-US" sz="1200" kern="0" dirty="0">
                    <a:solidFill>
                      <a:srgbClr val="C00000"/>
                    </a:solidFill>
                    <a:latin typeface="Alstom"/>
                    <a:ea typeface="ＭＳ Ｐゴシック" charset="-128"/>
                  </a:endParaRPr>
                </a:p>
              </p:txBody>
            </p:sp>
          </p:grpSp>
          <p:grpSp>
            <p:nvGrpSpPr>
              <p:cNvPr id="14" name="Groupe 68"/>
              <p:cNvGrpSpPr>
                <a:grpSpLocks/>
              </p:cNvGrpSpPr>
              <p:nvPr>
                <p:custDataLst>
                  <p:tags r:id="rId13"/>
                </p:custDataLst>
              </p:nvPr>
            </p:nvGrpSpPr>
            <p:grpSpPr bwMode="auto">
              <a:xfrm>
                <a:off x="1782741" y="3388779"/>
                <a:ext cx="608559" cy="774156"/>
                <a:chOff x="1838668" y="4869160"/>
                <a:chExt cx="468496" cy="709985"/>
              </a:xfrm>
            </p:grpSpPr>
            <p:cxnSp>
              <p:nvCxnSpPr>
                <p:cNvPr id="16" name="Connecteur droit 69"/>
                <p:cNvCxnSpPr>
                  <a:cxnSpLocks noChangeShapeType="1"/>
                </p:cNvCxnSpPr>
                <p:nvPr/>
              </p:nvCxnSpPr>
              <p:spPr bwMode="auto">
                <a:xfrm>
                  <a:off x="2072915" y="4869160"/>
                  <a:ext cx="0" cy="648072"/>
                </a:xfrm>
                <a:prstGeom prst="line">
                  <a:avLst/>
                </a:prstGeom>
                <a:noFill/>
                <a:ln w="9525" algn="ctr">
                  <a:solidFill>
                    <a:srgbClr val="E46C0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7" name="Organigramme : Décision 45"/>
                <p:cNvSpPr/>
                <p:nvPr/>
              </p:nvSpPr>
              <p:spPr>
                <a:xfrm>
                  <a:off x="1838668" y="5146889"/>
                  <a:ext cx="468496" cy="432256"/>
                </a:xfrm>
                <a:prstGeom prst="flowChartDecision">
                  <a:avLst/>
                </a:prstGeom>
                <a:gradFill rotWithShape="1">
                  <a:gsLst>
                    <a:gs pos="0">
                      <a:srgbClr val="F79646">
                        <a:tint val="50000"/>
                        <a:satMod val="300000"/>
                      </a:srgbClr>
                    </a:gs>
                    <a:gs pos="35000">
                      <a:srgbClr val="F79646">
                        <a:tint val="37000"/>
                        <a:satMod val="300000"/>
                      </a:srgbClr>
                    </a:gs>
                    <a:gs pos="100000">
                      <a:srgbClr val="F7964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F79646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408B"/>
                    </a:buClr>
                    <a:buFont typeface="Arial" charset="0"/>
                    <a:buNone/>
                    <a:defRPr/>
                  </a:pPr>
                  <a:endParaRPr lang="en-US" sz="1200" kern="0">
                    <a:solidFill>
                      <a:sysClr val="windowText" lastClr="000000"/>
                    </a:solidFill>
                    <a:latin typeface="Calibri"/>
                    <a:ea typeface="ＭＳ Ｐゴシック" charset="-128"/>
                  </a:endParaRPr>
                </a:p>
              </p:txBody>
            </p:sp>
            <p:sp>
              <p:nvSpPr>
                <p:cNvPr id="18" name="ZoneTexte 46"/>
                <p:cNvSpPr txBox="1"/>
                <p:nvPr/>
              </p:nvSpPr>
              <p:spPr>
                <a:xfrm>
                  <a:off x="1941364" y="5250610"/>
                  <a:ext cx="263103" cy="241336"/>
                </a:xfrm>
                <a:prstGeom prst="rect">
                  <a:avLst/>
                </a:prstGeom>
                <a:noFill/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408B"/>
                    </a:buClr>
                    <a:buFont typeface="Arial" charset="0"/>
                    <a:buNone/>
                    <a:defRPr/>
                  </a:pPr>
                  <a:r>
                    <a:rPr lang="en-US" sz="1200" kern="0" dirty="0" smtClean="0">
                      <a:solidFill>
                        <a:srgbClr val="C00000"/>
                      </a:solidFill>
                      <a:latin typeface="Alstom"/>
                      <a:ea typeface="ＭＳ Ｐゴシック" charset="-128"/>
                    </a:rPr>
                    <a:t>S1</a:t>
                  </a:r>
                  <a:endParaRPr lang="en-US" sz="1200" kern="0" dirty="0">
                    <a:solidFill>
                      <a:srgbClr val="C00000"/>
                    </a:solidFill>
                    <a:latin typeface="Alstom"/>
                    <a:ea typeface="ＭＳ Ｐゴシック" charset="-128"/>
                  </a:endParaRPr>
                </a:p>
              </p:txBody>
            </p:sp>
          </p:grpSp>
          <p:sp>
            <p:nvSpPr>
              <p:cNvPr id="15" name="ZoneTexte 2"/>
              <p:cNvSpPr txBox="1"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726293" y="4152066"/>
                <a:ext cx="1105228" cy="424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600"/>
                  </a:spcAft>
                  <a:buClr>
                    <a:srgbClr val="00408B"/>
                  </a:buClr>
                  <a:buFont typeface="Arial" charset="0"/>
                  <a:buNone/>
                </a:pPr>
                <a:r>
                  <a:rPr lang="en-US" dirty="0">
                    <a:solidFill>
                      <a:schemeClr val="bg1"/>
                    </a:solidFill>
                    <a:ea typeface="ＭＳ Ｐゴシック" charset="-128"/>
                  </a:rPr>
                  <a:t>Suggestion</a:t>
                </a:r>
                <a:r>
                  <a:rPr lang="en-US" sz="1000" dirty="0" smtClean="0">
                    <a:solidFill>
                      <a:schemeClr val="bg1"/>
                    </a:solidFill>
                    <a:ea typeface="ＭＳ Ｐゴシック" charset="-128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ea typeface="ＭＳ Ｐゴシック" charset="-128"/>
                  </a:rPr>
                  <a:t>reception</a:t>
                </a:r>
                <a:endParaRPr lang="en-US" dirty="0">
                  <a:solidFill>
                    <a:schemeClr val="bg1"/>
                  </a:solidFill>
                  <a:ea typeface="ＭＳ Ｐゴシック" charset="-128"/>
                </a:endParaRPr>
              </a:p>
            </p:txBody>
          </p:sp>
        </p:grpSp>
        <p:sp>
          <p:nvSpPr>
            <p:cNvPr id="11" name="ZoneTexte 2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547707" y="4154086"/>
              <a:ext cx="107862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408B"/>
                </a:buClr>
                <a:buFont typeface="Arial" charset="0"/>
                <a:buNone/>
                <a:defRPr sz="1400" b="1">
                  <a:solidFill>
                    <a:schemeClr val="bg1"/>
                  </a:solidFill>
                  <a:latin typeface="Alstom" pitchFamily="2" charset="0"/>
                  <a:ea typeface="ＭＳ Ｐゴシック" charset="-128"/>
                </a:defRPr>
              </a:lvl1pPr>
              <a:lvl2pPr marL="742950" indent="-285750" eaLnBrk="0" hangingPunct="0">
                <a:defRPr sz="1000" b="1">
                  <a:latin typeface="Alstom" pitchFamily="2" charset="0"/>
                </a:defRPr>
              </a:lvl2pPr>
              <a:lvl3pPr marL="1143000" indent="-228600" eaLnBrk="0" hangingPunct="0">
                <a:defRPr sz="1000" b="1">
                  <a:latin typeface="Alstom" pitchFamily="2" charset="0"/>
                </a:defRPr>
              </a:lvl3pPr>
              <a:lvl4pPr marL="1600200" indent="-228600" eaLnBrk="0" hangingPunct="0">
                <a:defRPr sz="1000" b="1">
                  <a:latin typeface="Alstom" pitchFamily="2" charset="0"/>
                </a:defRPr>
              </a:lvl4pPr>
              <a:lvl5pPr marL="2057400" indent="-228600" eaLnBrk="0" hangingPunct="0">
                <a:defRPr sz="1000" b="1">
                  <a:latin typeface="Alstom" pitchFamily="2" charset="0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latin typeface="Alstom" pitchFamily="2" charset="0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latin typeface="Alstom" pitchFamily="2" charset="0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latin typeface="Alstom" pitchFamily="2" charset="0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latin typeface="Alstom" pitchFamily="2" charset="0"/>
                </a:defRPr>
              </a:lvl9pPr>
            </a:lstStyle>
            <a:p>
              <a:r>
                <a:rPr lang="en-US" sz="1200" dirty="0"/>
                <a:t>Pre-study GO/</a:t>
              </a:r>
              <a:r>
                <a:rPr lang="en-US" sz="1200" dirty="0" err="1"/>
                <a:t>NoGO</a:t>
              </a:r>
              <a:endParaRPr lang="en-US" sz="1200" dirty="0"/>
            </a:p>
          </p:txBody>
        </p:sp>
      </p:grpSp>
      <p:sp>
        <p:nvSpPr>
          <p:cNvPr id="22" name="Chevron 21"/>
          <p:cNvSpPr/>
          <p:nvPr>
            <p:custDataLst>
              <p:tags r:id="rId2"/>
            </p:custDataLst>
          </p:nvPr>
        </p:nvSpPr>
        <p:spPr>
          <a:xfrm>
            <a:off x="2402835" y="1159330"/>
            <a:ext cx="1844264" cy="350875"/>
          </a:xfrm>
          <a:prstGeom prst="chevron">
            <a:avLst/>
          </a:prstGeom>
          <a:solidFill>
            <a:schemeClr val="accent4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300" kern="0" dirty="0" smtClean="0">
                <a:solidFill>
                  <a:sysClr val="window" lastClr="FFFFFF"/>
                </a:solidFill>
                <a:latin typeface="Calibri"/>
                <a:ea typeface="ＭＳ Ｐゴシック" charset="-128"/>
              </a:rPr>
              <a:t>Service Suggestion</a:t>
            </a:r>
            <a:endParaRPr lang="en-US" sz="1300" kern="0" dirty="0">
              <a:solidFill>
                <a:sysClr val="window" lastClr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3" name="Chevron 22"/>
          <p:cNvSpPr/>
          <p:nvPr>
            <p:custDataLst>
              <p:tags r:id="rId3"/>
            </p:custDataLst>
          </p:nvPr>
        </p:nvSpPr>
        <p:spPr>
          <a:xfrm>
            <a:off x="4186677" y="1159330"/>
            <a:ext cx="3987264" cy="350875"/>
          </a:xfrm>
          <a:prstGeom prst="chevron">
            <a:avLst/>
          </a:prstGeom>
          <a:solidFill>
            <a:schemeClr val="accent4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400" kern="0" dirty="0" smtClean="0">
                <a:solidFill>
                  <a:sysClr val="window" lastClr="FFFFFF"/>
                </a:solidFill>
                <a:latin typeface="Calibri"/>
                <a:ea typeface="ＭＳ Ｐゴシック" charset="-128"/>
              </a:rPr>
              <a:t>Service Definition , Request build &amp; Release</a:t>
            </a:r>
            <a:endParaRPr lang="en-US" sz="1400" kern="0" dirty="0">
              <a:solidFill>
                <a:sysClr val="window" lastClr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4" name="Chevron 23"/>
          <p:cNvSpPr/>
          <p:nvPr>
            <p:custDataLst>
              <p:tags r:id="rId4"/>
            </p:custDataLst>
          </p:nvPr>
        </p:nvSpPr>
        <p:spPr>
          <a:xfrm>
            <a:off x="8126233" y="1153699"/>
            <a:ext cx="2038744" cy="350875"/>
          </a:xfrm>
          <a:prstGeom prst="chevron">
            <a:avLst/>
          </a:prstGeom>
          <a:solidFill>
            <a:schemeClr val="accent4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400" kern="0" dirty="0" smtClean="0">
                <a:solidFill>
                  <a:sysClr val="window" lastClr="FFFFFF"/>
                </a:solidFill>
                <a:latin typeface="Calibri"/>
                <a:ea typeface="ＭＳ Ｐゴシック" charset="-128"/>
              </a:rPr>
              <a:t>Service Operation</a:t>
            </a:r>
            <a:endParaRPr lang="en-US" sz="1400" kern="0" dirty="0">
              <a:solidFill>
                <a:sysClr val="window" lastClr="FFFFFF"/>
              </a:solidFill>
              <a:latin typeface="Calibri"/>
              <a:ea typeface="ＭＳ Ｐゴシック" charset="-128"/>
            </a:endParaRPr>
          </a:p>
        </p:txBody>
      </p:sp>
      <p:grpSp>
        <p:nvGrpSpPr>
          <p:cNvPr id="25" name="Groupe 27"/>
          <p:cNvGrpSpPr/>
          <p:nvPr/>
        </p:nvGrpSpPr>
        <p:grpSpPr>
          <a:xfrm>
            <a:off x="3767210" y="1582213"/>
            <a:ext cx="2912151" cy="1821327"/>
            <a:chOff x="2335975" y="2777394"/>
            <a:chExt cx="2912151" cy="1821327"/>
          </a:xfrm>
        </p:grpSpPr>
        <p:sp>
          <p:nvSpPr>
            <p:cNvPr id="26" name="Chevron 25"/>
            <p:cNvSpPr/>
            <p:nvPr>
              <p:custDataLst>
                <p:tags r:id="rId5"/>
              </p:custDataLst>
            </p:nvPr>
          </p:nvSpPr>
          <p:spPr>
            <a:xfrm>
              <a:off x="2826701" y="2777394"/>
              <a:ext cx="1836597" cy="816108"/>
            </a:xfrm>
            <a:prstGeom prst="chevron">
              <a:avLst>
                <a:gd name="adj" fmla="val 18645"/>
              </a:avLst>
            </a:prstGeom>
            <a:solidFill>
              <a:schemeClr val="accent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vert="vert270" anchor="ctr"/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08B"/>
                </a:buClr>
                <a:buFont typeface="Arial" charset="0"/>
                <a:buNone/>
                <a:defRPr/>
              </a:pPr>
              <a:r>
                <a:rPr lang="en-US" sz="1200" kern="0" dirty="0" smtClean="0">
                  <a:solidFill>
                    <a:srgbClr val="1F497D">
                      <a:lumMod val="75000"/>
                    </a:srgbClr>
                  </a:solidFill>
                  <a:latin typeface="Calibri"/>
                  <a:ea typeface="ＭＳ Ｐゴシック" charset="-128"/>
                </a:rPr>
                <a:t>DEFINE</a:t>
              </a:r>
              <a:endParaRPr lang="en-US" sz="1200" kern="0" dirty="0">
                <a:solidFill>
                  <a:srgbClr val="1F497D">
                    <a:lumMod val="75000"/>
                  </a:srgbClr>
                </a:solidFill>
                <a:latin typeface="Calibri"/>
                <a:ea typeface="ＭＳ Ｐゴシック" charset="-128"/>
              </a:endParaRPr>
            </a:p>
          </p:txBody>
        </p:sp>
        <p:grpSp>
          <p:nvGrpSpPr>
            <p:cNvPr id="29" name="Groupe 72"/>
            <p:cNvGrpSpPr>
              <a:grpSpLocks/>
            </p:cNvGrpSpPr>
            <p:nvPr>
              <p:custDataLst>
                <p:tags r:id="rId6"/>
              </p:custDataLst>
            </p:nvPr>
          </p:nvGrpSpPr>
          <p:grpSpPr bwMode="auto">
            <a:xfrm>
              <a:off x="2543386" y="3398409"/>
              <a:ext cx="608561" cy="769600"/>
              <a:chOff x="1858083" y="4869160"/>
              <a:chExt cx="468472" cy="705782"/>
            </a:xfrm>
          </p:grpSpPr>
          <p:cxnSp>
            <p:nvCxnSpPr>
              <p:cNvPr id="46" name="Connecteur droit 73"/>
              <p:cNvCxnSpPr>
                <a:cxnSpLocks noChangeShapeType="1"/>
              </p:cNvCxnSpPr>
              <p:nvPr/>
            </p:nvCxnSpPr>
            <p:spPr bwMode="auto">
              <a:xfrm>
                <a:off x="2076204" y="4869160"/>
                <a:ext cx="0" cy="648072"/>
              </a:xfrm>
              <a:prstGeom prst="line">
                <a:avLst/>
              </a:prstGeom>
              <a:noFill/>
              <a:ln w="9525" algn="ctr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7" name="Organigramme : Décision 42"/>
              <p:cNvSpPr/>
              <p:nvPr/>
            </p:nvSpPr>
            <p:spPr>
              <a:xfrm>
                <a:off x="1858083" y="5142702"/>
                <a:ext cx="468472" cy="432240"/>
              </a:xfrm>
              <a:prstGeom prst="flowChartDecision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endParaRPr lang="en-US" sz="1200" kern="0">
                  <a:solidFill>
                    <a:sysClr val="windowText" lastClr="000000"/>
                  </a:solidFill>
                  <a:latin typeface="Calibri"/>
                  <a:ea typeface="ＭＳ Ｐゴシック" charset="-128"/>
                </a:endParaRPr>
              </a:p>
            </p:txBody>
          </p:sp>
          <p:sp>
            <p:nvSpPr>
              <p:cNvPr id="48" name="ZoneTexte 43"/>
              <p:cNvSpPr txBox="1"/>
              <p:nvPr/>
            </p:nvSpPr>
            <p:spPr>
              <a:xfrm>
                <a:off x="1945969" y="5263715"/>
                <a:ext cx="286534" cy="237094"/>
              </a:xfrm>
              <a:prstGeom prst="rect">
                <a:avLst/>
              </a:prstGeom>
              <a:noFill/>
            </p:spPr>
            <p:txBody>
              <a:bodyPr wrap="none" anchor="ctr">
                <a:spAutoFit/>
              </a:bodyPr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r>
                  <a:rPr lang="en-US" sz="1200" kern="0" dirty="0" smtClean="0">
                    <a:solidFill>
                      <a:srgbClr val="C00000"/>
                    </a:solidFill>
                    <a:latin typeface="Alstom"/>
                    <a:ea typeface="ＭＳ Ｐゴシック" charset="-128"/>
                  </a:rPr>
                  <a:t>S2</a:t>
                </a:r>
                <a:endParaRPr lang="en-US" sz="1400" kern="0" dirty="0">
                  <a:solidFill>
                    <a:srgbClr val="C00000"/>
                  </a:solidFill>
                  <a:latin typeface="Alstom"/>
                  <a:ea typeface="ＭＳ Ｐゴシック" charset="-128"/>
                </a:endParaRPr>
              </a:p>
            </p:txBody>
          </p:sp>
        </p:grpSp>
        <p:grpSp>
          <p:nvGrpSpPr>
            <p:cNvPr id="30" name="Groupe 80"/>
            <p:cNvGrpSpPr>
              <a:grpSpLocks/>
            </p:cNvGrpSpPr>
            <p:nvPr>
              <p:custDataLst>
                <p:tags r:id="rId7"/>
              </p:custDataLst>
            </p:nvPr>
          </p:nvGrpSpPr>
          <p:grpSpPr bwMode="auto">
            <a:xfrm>
              <a:off x="4338261" y="3349541"/>
              <a:ext cx="608561" cy="824244"/>
              <a:chOff x="2158723" y="4847170"/>
              <a:chExt cx="468472" cy="756610"/>
            </a:xfrm>
          </p:grpSpPr>
          <p:cxnSp>
            <p:nvCxnSpPr>
              <p:cNvPr id="43" name="Connecteur droit 81"/>
              <p:cNvCxnSpPr>
                <a:cxnSpLocks noChangeShapeType="1"/>
              </p:cNvCxnSpPr>
              <p:nvPr/>
            </p:nvCxnSpPr>
            <p:spPr bwMode="auto">
              <a:xfrm>
                <a:off x="2392960" y="4847170"/>
                <a:ext cx="0" cy="648072"/>
              </a:xfrm>
              <a:prstGeom prst="line">
                <a:avLst/>
              </a:prstGeom>
              <a:noFill/>
              <a:ln w="9525" algn="ctr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4" name="Organigramme : Décision 36"/>
              <p:cNvSpPr/>
              <p:nvPr/>
            </p:nvSpPr>
            <p:spPr>
              <a:xfrm>
                <a:off x="2158723" y="5171131"/>
                <a:ext cx="468472" cy="432649"/>
              </a:xfrm>
              <a:prstGeom prst="flowChartDecision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endParaRPr lang="en-US" sz="1200" kern="0">
                  <a:solidFill>
                    <a:sysClr val="windowText" lastClr="000000"/>
                  </a:solidFill>
                  <a:latin typeface="Calibri"/>
                  <a:ea typeface="ＭＳ Ｐゴシック" charset="-128"/>
                </a:endParaRPr>
              </a:p>
            </p:txBody>
          </p:sp>
          <p:sp>
            <p:nvSpPr>
              <p:cNvPr id="45" name="ZoneTexte 37"/>
              <p:cNvSpPr txBox="1"/>
              <p:nvPr/>
            </p:nvSpPr>
            <p:spPr>
              <a:xfrm>
                <a:off x="2249692" y="5286956"/>
                <a:ext cx="286534" cy="237318"/>
              </a:xfrm>
              <a:prstGeom prst="rect">
                <a:avLst/>
              </a:prstGeom>
              <a:noFill/>
            </p:spPr>
            <p:txBody>
              <a:bodyPr wrap="none" anchor="ctr">
                <a:spAutoFit/>
              </a:bodyPr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r>
                  <a:rPr lang="en-US" sz="1200" kern="0" dirty="0" smtClean="0">
                    <a:solidFill>
                      <a:srgbClr val="C00000"/>
                    </a:solidFill>
                    <a:latin typeface="Alstom"/>
                    <a:ea typeface="ＭＳ Ｐゴシック" charset="-128"/>
                  </a:rPr>
                  <a:t>S3</a:t>
                </a:r>
                <a:endParaRPr lang="en-US" sz="1200" kern="0" dirty="0">
                  <a:solidFill>
                    <a:srgbClr val="C00000"/>
                  </a:solidFill>
                  <a:latin typeface="Alstom"/>
                  <a:ea typeface="ＭＳ Ｐゴシック" charset="-128"/>
                </a:endParaRPr>
              </a:p>
            </p:txBody>
          </p:sp>
        </p:grpSp>
        <p:sp>
          <p:nvSpPr>
            <p:cNvPr id="33" name="ZoneTexte 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335975" y="4156045"/>
              <a:ext cx="104506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408B"/>
                </a:buClr>
                <a:buFont typeface="Arial" charset="0"/>
                <a:buNone/>
              </a:pPr>
              <a:r>
                <a:rPr lang="en-US" sz="1200" dirty="0" smtClean="0">
                  <a:solidFill>
                    <a:schemeClr val="bg1"/>
                  </a:solidFill>
                  <a:ea typeface="ＭＳ Ｐゴシック" charset="-128"/>
                </a:rPr>
                <a:t>Service GO/</a:t>
              </a:r>
              <a:r>
                <a:rPr lang="en-US" sz="1200" dirty="0" err="1" smtClean="0">
                  <a:solidFill>
                    <a:schemeClr val="bg1"/>
                  </a:solidFill>
                  <a:ea typeface="ＭＳ Ｐゴシック" charset="-128"/>
                </a:rPr>
                <a:t>NoGO</a:t>
              </a:r>
              <a:endParaRPr lang="en-US" sz="1200" dirty="0">
                <a:solidFill>
                  <a:schemeClr val="bg1"/>
                </a:solidFill>
                <a:ea typeface="ＭＳ Ｐゴシック" charset="-128"/>
              </a:endParaRPr>
            </a:p>
          </p:txBody>
        </p:sp>
        <p:sp>
          <p:nvSpPr>
            <p:cNvPr id="36" name="ZoneTexte 2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036956" y="4173989"/>
              <a:ext cx="1211170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408B"/>
                </a:buClr>
                <a:buFont typeface="Arial" charset="0"/>
                <a:buNone/>
              </a:pPr>
              <a:r>
                <a:rPr lang="en-US" sz="1200" dirty="0" smtClean="0">
                  <a:solidFill>
                    <a:schemeClr val="bg1"/>
                  </a:solidFill>
                  <a:ea typeface="ＭＳ Ｐゴシック" charset="-128"/>
                </a:rPr>
                <a:t>Definition  GO/</a:t>
              </a:r>
              <a:r>
                <a:rPr lang="en-US" sz="1200" dirty="0" err="1" smtClean="0">
                  <a:solidFill>
                    <a:schemeClr val="bg1"/>
                  </a:solidFill>
                  <a:ea typeface="ＭＳ Ｐゴシック" charset="-128"/>
                </a:rPr>
                <a:t>NoGO</a:t>
              </a:r>
              <a:endParaRPr lang="en-US" sz="1200" dirty="0">
                <a:solidFill>
                  <a:schemeClr val="bg1"/>
                </a:solidFill>
                <a:ea typeface="ＭＳ Ｐゴシック" charset="-128"/>
              </a:endParaRPr>
            </a:p>
          </p:txBody>
        </p:sp>
      </p:grpSp>
      <p:pic>
        <p:nvPicPr>
          <p:cNvPr id="49" name="Picture 5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984650" y="3592867"/>
            <a:ext cx="631905" cy="62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5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757647" y="3601391"/>
            <a:ext cx="631905" cy="62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ZoneTexte 27"/>
          <p:cNvSpPr txBox="1">
            <a:spLocks noChangeArrowheads="1"/>
          </p:cNvSpPr>
          <p:nvPr/>
        </p:nvSpPr>
        <p:spPr bwMode="auto">
          <a:xfrm>
            <a:off x="3642196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SCG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53" name="Picture 43" descr="buddy2"/>
          <p:cNvPicPr>
            <a:picLocks noChangeAspect="1" noChangeArrowheads="1"/>
          </p:cNvPicPr>
          <p:nvPr/>
        </p:nvPicPr>
        <p:blipFill>
          <a:blip r:embed="rId18" cstate="print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043" y="3595776"/>
            <a:ext cx="299087" cy="42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ZoneTexte 27"/>
          <p:cNvSpPr txBox="1">
            <a:spLocks noChangeArrowheads="1"/>
          </p:cNvSpPr>
          <p:nvPr/>
        </p:nvSpPr>
        <p:spPr bwMode="auto">
          <a:xfrm>
            <a:off x="2067522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SCM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55" name="Picture 43" descr="buddy2"/>
          <p:cNvPicPr>
            <a:picLocks noChangeAspect="1" noChangeArrowheads="1"/>
          </p:cNvPicPr>
          <p:nvPr/>
        </p:nvPicPr>
        <p:blipFill>
          <a:blip r:embed="rId18" cstate="print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96" y="3615196"/>
            <a:ext cx="299087" cy="42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ZoneTexte 27"/>
          <p:cNvSpPr txBox="1">
            <a:spLocks noChangeArrowheads="1"/>
          </p:cNvSpPr>
          <p:nvPr/>
        </p:nvSpPr>
        <p:spPr bwMode="auto">
          <a:xfrm>
            <a:off x="2875475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SCM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9" name="ZoneTexte 27"/>
          <p:cNvSpPr txBox="1">
            <a:spLocks noChangeArrowheads="1"/>
          </p:cNvSpPr>
          <p:nvPr/>
        </p:nvSpPr>
        <p:spPr bwMode="auto">
          <a:xfrm>
            <a:off x="5433706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SCG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53027" y="4512620"/>
            <a:ext cx="4934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SCM: Service Catalogue Manager; SCG: Service Catalogue Governance Board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24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7528" y="914399"/>
            <a:ext cx="8230055" cy="3875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64666" y="1009683"/>
            <a:ext cx="8008419" cy="272521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00408B"/>
              </a:buClr>
              <a:buFont typeface="Arial" charset="0"/>
              <a:buNone/>
            </a:pPr>
            <a:endParaRPr lang="fr-FR" sz="2400">
              <a:solidFill>
                <a:srgbClr val="C0C0C0"/>
              </a:solidFill>
            </a:endParaRPr>
          </a:p>
        </p:txBody>
      </p:sp>
      <p:sp>
        <p:nvSpPr>
          <p:cNvPr id="6" name="Pentagone 4"/>
          <p:cNvSpPr/>
          <p:nvPr>
            <p:custDataLst>
              <p:tags r:id="rId1"/>
            </p:custDataLst>
          </p:nvPr>
        </p:nvSpPr>
        <p:spPr>
          <a:xfrm>
            <a:off x="2402835" y="1582213"/>
            <a:ext cx="976277" cy="816108"/>
          </a:xfrm>
          <a:prstGeom prst="homePlate">
            <a:avLst>
              <a:gd name="adj" fmla="val 24804"/>
            </a:avLst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vert="vert270"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200" kern="0" dirty="0" smtClean="0">
                <a:solidFill>
                  <a:srgbClr val="1F497D">
                    <a:lumMod val="75000"/>
                  </a:srgbClr>
                </a:solidFill>
                <a:latin typeface="Calibri"/>
                <a:ea typeface="ＭＳ Ｐゴシック" charset="-128"/>
              </a:rPr>
              <a:t>Service Suggestion</a:t>
            </a:r>
            <a:endParaRPr lang="en-US" sz="1200" kern="0" dirty="0">
              <a:solidFill>
                <a:srgbClr val="1F497D">
                  <a:lumMod val="75000"/>
                </a:srgbClr>
              </a:solidFill>
              <a:latin typeface="Calibri"/>
              <a:ea typeface="ＭＳ Ｐゴシック" charset="-128"/>
            </a:endParaRPr>
          </a:p>
        </p:txBody>
      </p:sp>
      <p:grpSp>
        <p:nvGrpSpPr>
          <p:cNvPr id="9" name="Groupe 52"/>
          <p:cNvGrpSpPr/>
          <p:nvPr/>
        </p:nvGrpSpPr>
        <p:grpSpPr>
          <a:xfrm>
            <a:off x="2157528" y="1582213"/>
            <a:ext cx="2101697" cy="1801424"/>
            <a:chOff x="726293" y="2777394"/>
            <a:chExt cx="2101697" cy="1801424"/>
          </a:xfrm>
        </p:grpSpPr>
        <p:grpSp>
          <p:nvGrpSpPr>
            <p:cNvPr id="10" name="Groupe 50"/>
            <p:cNvGrpSpPr/>
            <p:nvPr/>
          </p:nvGrpSpPr>
          <p:grpSpPr>
            <a:xfrm>
              <a:off x="726293" y="2777394"/>
              <a:ext cx="2101697" cy="1799404"/>
              <a:chOff x="726293" y="2777394"/>
              <a:chExt cx="2101697" cy="1799404"/>
            </a:xfrm>
          </p:grpSpPr>
          <p:sp>
            <p:nvSpPr>
              <p:cNvPr id="12" name="Chevron 11"/>
              <p:cNvSpPr/>
              <p:nvPr>
                <p:custDataLst>
                  <p:tags r:id="rId12"/>
                </p:custDataLst>
              </p:nvPr>
            </p:nvSpPr>
            <p:spPr>
              <a:xfrm>
                <a:off x="2044378" y="2777394"/>
                <a:ext cx="783612" cy="816108"/>
              </a:xfrm>
              <a:prstGeom prst="chevron">
                <a:avLst>
                  <a:gd name="adj" fmla="val 18645"/>
                </a:avLst>
              </a:prstGeom>
              <a:solidFill>
                <a:srgbClr val="C00000"/>
              </a:solidFill>
              <a:ln w="25400" cap="flat" cmpd="sng" algn="ctr">
                <a:solidFill>
                  <a:srgbClr val="C0504D">
                    <a:shade val="50000"/>
                  </a:srgbClr>
                </a:solidFill>
                <a:prstDash val="solid"/>
              </a:ln>
              <a:effectLst/>
            </p:spPr>
            <p:txBody>
              <a:bodyPr vert="vert270" anchor="ctr"/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</a:pPr>
                <a:r>
                  <a:rPr lang="en-US" sz="1200" kern="0">
                    <a:solidFill>
                      <a:sysClr val="window" lastClr="FFFFFF"/>
                    </a:solidFill>
                    <a:latin typeface="Calibri"/>
                    <a:ea typeface="ＭＳ Ｐゴシック" charset="-128"/>
                  </a:rPr>
                  <a:t>Pre-Study</a:t>
                </a:r>
              </a:p>
            </p:txBody>
          </p:sp>
          <p:grpSp>
            <p:nvGrpSpPr>
              <p:cNvPr id="13" name="Groupe 64"/>
              <p:cNvGrpSpPr>
                <a:grpSpLocks/>
              </p:cNvGrpSpPr>
              <p:nvPr>
                <p:custDataLst>
                  <p:tags r:id="rId13"/>
                </p:custDataLst>
              </p:nvPr>
            </p:nvGrpSpPr>
            <p:grpSpPr bwMode="auto">
              <a:xfrm>
                <a:off x="973595" y="3371313"/>
                <a:ext cx="610624" cy="755940"/>
                <a:chOff x="1783784" y="4869160"/>
                <a:chExt cx="468609" cy="693075"/>
              </a:xfrm>
            </p:grpSpPr>
            <p:cxnSp>
              <p:nvCxnSpPr>
                <p:cNvPr id="19" name="Connecteur droit 65"/>
                <p:cNvCxnSpPr>
                  <a:cxnSpLocks noChangeShapeType="1"/>
                </p:cNvCxnSpPr>
                <p:nvPr/>
              </p:nvCxnSpPr>
              <p:spPr bwMode="auto">
                <a:xfrm>
                  <a:off x="2018089" y="4869160"/>
                  <a:ext cx="0" cy="648072"/>
                </a:xfrm>
                <a:prstGeom prst="line">
                  <a:avLst/>
                </a:prstGeom>
                <a:noFill/>
                <a:ln w="9525" algn="ctr">
                  <a:solidFill>
                    <a:srgbClr val="E46C0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0" name="Organigramme : Décision 48"/>
                <p:cNvSpPr/>
                <p:nvPr/>
              </p:nvSpPr>
              <p:spPr>
                <a:xfrm>
                  <a:off x="1783784" y="5130106"/>
                  <a:ext cx="468609" cy="432129"/>
                </a:xfrm>
                <a:prstGeom prst="flowChartDecision">
                  <a:avLst/>
                </a:prstGeom>
                <a:gradFill rotWithShape="1">
                  <a:gsLst>
                    <a:gs pos="0">
                      <a:srgbClr val="F79646">
                        <a:tint val="50000"/>
                        <a:satMod val="300000"/>
                      </a:srgbClr>
                    </a:gs>
                    <a:gs pos="35000">
                      <a:srgbClr val="F79646">
                        <a:tint val="37000"/>
                        <a:satMod val="300000"/>
                      </a:srgbClr>
                    </a:gs>
                    <a:gs pos="100000">
                      <a:srgbClr val="F7964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F79646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408B"/>
                    </a:buClr>
                    <a:buFont typeface="Arial" charset="0"/>
                    <a:buNone/>
                    <a:defRPr/>
                  </a:pPr>
                  <a:endParaRPr lang="en-US" sz="1200" kern="0">
                    <a:solidFill>
                      <a:sysClr val="windowText" lastClr="000000"/>
                    </a:solidFill>
                    <a:latin typeface="Calibri"/>
                    <a:ea typeface="ＭＳ Ｐゴシック" charset="-128"/>
                  </a:endParaRPr>
                </a:p>
              </p:txBody>
            </p:sp>
            <p:sp>
              <p:nvSpPr>
                <p:cNvPr id="21" name="ZoneTexte 49"/>
                <p:cNvSpPr txBox="1"/>
                <p:nvPr/>
              </p:nvSpPr>
              <p:spPr>
                <a:xfrm>
                  <a:off x="1886951" y="5256458"/>
                  <a:ext cx="262276" cy="237032"/>
                </a:xfrm>
                <a:prstGeom prst="rect">
                  <a:avLst/>
                </a:prstGeom>
                <a:noFill/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408B"/>
                    </a:buClr>
                    <a:buFont typeface="Arial" charset="0"/>
                    <a:buNone/>
                    <a:defRPr/>
                  </a:pPr>
                  <a:r>
                    <a:rPr lang="en-US" sz="1200" kern="0" dirty="0">
                      <a:solidFill>
                        <a:srgbClr val="C00000"/>
                      </a:solidFill>
                      <a:latin typeface="Alstom"/>
                      <a:ea typeface="ＭＳ Ｐゴシック" charset="-128"/>
                    </a:rPr>
                    <a:t>S</a:t>
                  </a:r>
                  <a:r>
                    <a:rPr lang="en-US" sz="1200" kern="0" dirty="0" smtClean="0">
                      <a:solidFill>
                        <a:srgbClr val="C00000"/>
                      </a:solidFill>
                      <a:latin typeface="Alstom"/>
                      <a:ea typeface="ＭＳ Ｐゴシック" charset="-128"/>
                    </a:rPr>
                    <a:t>0</a:t>
                  </a:r>
                  <a:endParaRPr lang="en-US" sz="1200" kern="0" dirty="0">
                    <a:solidFill>
                      <a:srgbClr val="C00000"/>
                    </a:solidFill>
                    <a:latin typeface="Alstom"/>
                    <a:ea typeface="ＭＳ Ｐゴシック" charset="-128"/>
                  </a:endParaRPr>
                </a:p>
              </p:txBody>
            </p:sp>
          </p:grpSp>
          <p:grpSp>
            <p:nvGrpSpPr>
              <p:cNvPr id="14" name="Groupe 68"/>
              <p:cNvGrpSpPr>
                <a:grpSpLocks/>
              </p:cNvGrpSpPr>
              <p:nvPr>
                <p:custDataLst>
                  <p:tags r:id="rId14"/>
                </p:custDataLst>
              </p:nvPr>
            </p:nvGrpSpPr>
            <p:grpSpPr bwMode="auto">
              <a:xfrm>
                <a:off x="1782741" y="3388779"/>
                <a:ext cx="608559" cy="774156"/>
                <a:chOff x="1838668" y="4869160"/>
                <a:chExt cx="468496" cy="709985"/>
              </a:xfrm>
            </p:grpSpPr>
            <p:cxnSp>
              <p:nvCxnSpPr>
                <p:cNvPr id="16" name="Connecteur droit 69"/>
                <p:cNvCxnSpPr>
                  <a:cxnSpLocks noChangeShapeType="1"/>
                </p:cNvCxnSpPr>
                <p:nvPr/>
              </p:nvCxnSpPr>
              <p:spPr bwMode="auto">
                <a:xfrm>
                  <a:off x="2072915" y="4869160"/>
                  <a:ext cx="0" cy="648072"/>
                </a:xfrm>
                <a:prstGeom prst="line">
                  <a:avLst/>
                </a:prstGeom>
                <a:noFill/>
                <a:ln w="9525" algn="ctr">
                  <a:solidFill>
                    <a:srgbClr val="E46C0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7" name="Organigramme : Décision 45"/>
                <p:cNvSpPr/>
                <p:nvPr/>
              </p:nvSpPr>
              <p:spPr>
                <a:xfrm>
                  <a:off x="1838668" y="5146889"/>
                  <a:ext cx="468496" cy="432256"/>
                </a:xfrm>
                <a:prstGeom prst="flowChartDecision">
                  <a:avLst/>
                </a:prstGeom>
                <a:gradFill rotWithShape="1">
                  <a:gsLst>
                    <a:gs pos="0">
                      <a:srgbClr val="F79646">
                        <a:tint val="50000"/>
                        <a:satMod val="300000"/>
                      </a:srgbClr>
                    </a:gs>
                    <a:gs pos="35000">
                      <a:srgbClr val="F79646">
                        <a:tint val="37000"/>
                        <a:satMod val="300000"/>
                      </a:srgbClr>
                    </a:gs>
                    <a:gs pos="100000">
                      <a:srgbClr val="F7964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F79646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408B"/>
                    </a:buClr>
                    <a:buFont typeface="Arial" charset="0"/>
                    <a:buNone/>
                    <a:defRPr/>
                  </a:pPr>
                  <a:endParaRPr lang="en-US" sz="1200" kern="0">
                    <a:solidFill>
                      <a:sysClr val="windowText" lastClr="000000"/>
                    </a:solidFill>
                    <a:latin typeface="Calibri"/>
                    <a:ea typeface="ＭＳ Ｐゴシック" charset="-128"/>
                  </a:endParaRPr>
                </a:p>
              </p:txBody>
            </p:sp>
            <p:sp>
              <p:nvSpPr>
                <p:cNvPr id="18" name="ZoneTexte 46"/>
                <p:cNvSpPr txBox="1"/>
                <p:nvPr/>
              </p:nvSpPr>
              <p:spPr>
                <a:xfrm>
                  <a:off x="1941364" y="5250610"/>
                  <a:ext cx="263103" cy="241336"/>
                </a:xfrm>
                <a:prstGeom prst="rect">
                  <a:avLst/>
                </a:prstGeom>
                <a:noFill/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408B"/>
                    </a:buClr>
                    <a:buFont typeface="Arial" charset="0"/>
                    <a:buNone/>
                    <a:defRPr/>
                  </a:pPr>
                  <a:r>
                    <a:rPr lang="en-US" sz="1200" kern="0" dirty="0" smtClean="0">
                      <a:solidFill>
                        <a:srgbClr val="C00000"/>
                      </a:solidFill>
                      <a:latin typeface="Alstom"/>
                      <a:ea typeface="ＭＳ Ｐゴシック" charset="-128"/>
                    </a:rPr>
                    <a:t>S1</a:t>
                  </a:r>
                  <a:endParaRPr lang="en-US" sz="1200" kern="0" dirty="0">
                    <a:solidFill>
                      <a:srgbClr val="C00000"/>
                    </a:solidFill>
                    <a:latin typeface="Alstom"/>
                    <a:ea typeface="ＭＳ Ｐゴシック" charset="-128"/>
                  </a:endParaRPr>
                </a:p>
              </p:txBody>
            </p:sp>
          </p:grpSp>
          <p:sp>
            <p:nvSpPr>
              <p:cNvPr id="15" name="ZoneTexte 2"/>
              <p:cNvSpPr txBox="1"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726293" y="4152066"/>
                <a:ext cx="1105228" cy="424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600"/>
                  </a:spcAft>
                  <a:buClr>
                    <a:srgbClr val="00408B"/>
                  </a:buClr>
                  <a:buFont typeface="Arial" charset="0"/>
                  <a:buNone/>
                </a:pPr>
                <a:r>
                  <a:rPr lang="en-US" dirty="0">
                    <a:solidFill>
                      <a:schemeClr val="bg1"/>
                    </a:solidFill>
                    <a:ea typeface="ＭＳ Ｐゴシック" charset="-128"/>
                  </a:rPr>
                  <a:t>Suggestion</a:t>
                </a:r>
                <a:r>
                  <a:rPr lang="en-US" sz="1000" dirty="0" smtClean="0">
                    <a:solidFill>
                      <a:schemeClr val="bg1"/>
                    </a:solidFill>
                    <a:ea typeface="ＭＳ Ｐゴシック" charset="-128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ea typeface="ＭＳ Ｐゴシック" charset="-128"/>
                  </a:rPr>
                  <a:t>reception</a:t>
                </a:r>
                <a:endParaRPr lang="en-US" dirty="0">
                  <a:solidFill>
                    <a:schemeClr val="bg1"/>
                  </a:solidFill>
                  <a:ea typeface="ＭＳ Ｐゴシック" charset="-128"/>
                </a:endParaRPr>
              </a:p>
            </p:txBody>
          </p:sp>
        </p:grpSp>
        <p:sp>
          <p:nvSpPr>
            <p:cNvPr id="11" name="ZoneTexte 2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547707" y="4154086"/>
              <a:ext cx="107862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408B"/>
                </a:buClr>
                <a:buFont typeface="Arial" charset="0"/>
                <a:buNone/>
                <a:defRPr sz="1400" b="1">
                  <a:solidFill>
                    <a:schemeClr val="bg1"/>
                  </a:solidFill>
                  <a:latin typeface="Alstom" pitchFamily="2" charset="0"/>
                  <a:ea typeface="ＭＳ Ｐゴシック" charset="-128"/>
                </a:defRPr>
              </a:lvl1pPr>
              <a:lvl2pPr marL="742950" indent="-285750" eaLnBrk="0" hangingPunct="0">
                <a:defRPr sz="1000" b="1">
                  <a:latin typeface="Alstom" pitchFamily="2" charset="0"/>
                </a:defRPr>
              </a:lvl2pPr>
              <a:lvl3pPr marL="1143000" indent="-228600" eaLnBrk="0" hangingPunct="0">
                <a:defRPr sz="1000" b="1">
                  <a:latin typeface="Alstom" pitchFamily="2" charset="0"/>
                </a:defRPr>
              </a:lvl3pPr>
              <a:lvl4pPr marL="1600200" indent="-228600" eaLnBrk="0" hangingPunct="0">
                <a:defRPr sz="1000" b="1">
                  <a:latin typeface="Alstom" pitchFamily="2" charset="0"/>
                </a:defRPr>
              </a:lvl4pPr>
              <a:lvl5pPr marL="2057400" indent="-228600" eaLnBrk="0" hangingPunct="0">
                <a:defRPr sz="1000" b="1">
                  <a:latin typeface="Alstom" pitchFamily="2" charset="0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latin typeface="Alstom" pitchFamily="2" charset="0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latin typeface="Alstom" pitchFamily="2" charset="0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latin typeface="Alstom" pitchFamily="2" charset="0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latin typeface="Alstom" pitchFamily="2" charset="0"/>
                </a:defRPr>
              </a:lvl9pPr>
            </a:lstStyle>
            <a:p>
              <a:r>
                <a:rPr lang="en-US" sz="1200" dirty="0"/>
                <a:t>Pre-study GO/</a:t>
              </a:r>
              <a:r>
                <a:rPr lang="en-US" sz="1200" dirty="0" err="1"/>
                <a:t>NoGO</a:t>
              </a:r>
              <a:endParaRPr lang="en-US" sz="1200" dirty="0"/>
            </a:p>
          </p:txBody>
        </p:sp>
      </p:grpSp>
      <p:sp>
        <p:nvSpPr>
          <p:cNvPr id="22" name="Chevron 21"/>
          <p:cNvSpPr/>
          <p:nvPr>
            <p:custDataLst>
              <p:tags r:id="rId2"/>
            </p:custDataLst>
          </p:nvPr>
        </p:nvSpPr>
        <p:spPr>
          <a:xfrm>
            <a:off x="2402835" y="1159330"/>
            <a:ext cx="1844264" cy="350875"/>
          </a:xfrm>
          <a:prstGeom prst="chevron">
            <a:avLst/>
          </a:prstGeom>
          <a:solidFill>
            <a:schemeClr val="accent4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300" kern="0" dirty="0" smtClean="0">
                <a:solidFill>
                  <a:sysClr val="window" lastClr="FFFFFF"/>
                </a:solidFill>
                <a:latin typeface="Calibri"/>
                <a:ea typeface="ＭＳ Ｐゴシック" charset="-128"/>
              </a:rPr>
              <a:t>Service Suggestion</a:t>
            </a:r>
            <a:endParaRPr lang="en-US" sz="1300" kern="0" dirty="0">
              <a:solidFill>
                <a:sysClr val="window" lastClr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3" name="Chevron 22"/>
          <p:cNvSpPr/>
          <p:nvPr>
            <p:custDataLst>
              <p:tags r:id="rId3"/>
            </p:custDataLst>
          </p:nvPr>
        </p:nvSpPr>
        <p:spPr>
          <a:xfrm>
            <a:off x="4186677" y="1159330"/>
            <a:ext cx="3987264" cy="350875"/>
          </a:xfrm>
          <a:prstGeom prst="chevron">
            <a:avLst/>
          </a:prstGeom>
          <a:solidFill>
            <a:schemeClr val="accent4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400" kern="0" dirty="0" smtClean="0">
                <a:solidFill>
                  <a:sysClr val="window" lastClr="FFFFFF"/>
                </a:solidFill>
                <a:latin typeface="Calibri"/>
                <a:ea typeface="ＭＳ Ｐゴシック" charset="-128"/>
              </a:rPr>
              <a:t>Service Definition , Request build &amp; Release</a:t>
            </a:r>
            <a:endParaRPr lang="en-US" sz="1400" kern="0" dirty="0">
              <a:solidFill>
                <a:sysClr val="window" lastClr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4" name="Chevron 23"/>
          <p:cNvSpPr/>
          <p:nvPr>
            <p:custDataLst>
              <p:tags r:id="rId4"/>
            </p:custDataLst>
          </p:nvPr>
        </p:nvSpPr>
        <p:spPr>
          <a:xfrm>
            <a:off x="8126233" y="1153699"/>
            <a:ext cx="2038744" cy="350875"/>
          </a:xfrm>
          <a:prstGeom prst="chevron">
            <a:avLst/>
          </a:prstGeom>
          <a:solidFill>
            <a:schemeClr val="accent4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400" kern="0" dirty="0" smtClean="0">
                <a:solidFill>
                  <a:sysClr val="window" lastClr="FFFFFF"/>
                </a:solidFill>
                <a:latin typeface="Calibri"/>
                <a:ea typeface="ＭＳ Ｐゴシック" charset="-128"/>
              </a:rPr>
              <a:t>Service Operation</a:t>
            </a:r>
            <a:endParaRPr lang="en-US" sz="1400" kern="0" dirty="0">
              <a:solidFill>
                <a:sysClr val="window" lastClr="FFFFFF"/>
              </a:solidFill>
              <a:latin typeface="Calibri"/>
              <a:ea typeface="ＭＳ Ｐゴシック" charset="-128"/>
            </a:endParaRPr>
          </a:p>
        </p:txBody>
      </p:sp>
      <p:grpSp>
        <p:nvGrpSpPr>
          <p:cNvPr id="25" name="Groupe 27"/>
          <p:cNvGrpSpPr/>
          <p:nvPr/>
        </p:nvGrpSpPr>
        <p:grpSpPr>
          <a:xfrm>
            <a:off x="3767210" y="1582213"/>
            <a:ext cx="3695057" cy="1821327"/>
            <a:chOff x="2335975" y="2777394"/>
            <a:chExt cx="3695057" cy="1821327"/>
          </a:xfrm>
        </p:grpSpPr>
        <p:sp>
          <p:nvSpPr>
            <p:cNvPr id="26" name="Chevron 25"/>
            <p:cNvSpPr/>
            <p:nvPr>
              <p:custDataLst>
                <p:tags r:id="rId5"/>
              </p:custDataLst>
            </p:nvPr>
          </p:nvSpPr>
          <p:spPr>
            <a:xfrm>
              <a:off x="2826701" y="2777394"/>
              <a:ext cx="1836597" cy="816108"/>
            </a:xfrm>
            <a:prstGeom prst="chevron">
              <a:avLst>
                <a:gd name="adj" fmla="val 18645"/>
              </a:avLst>
            </a:prstGeom>
            <a:solidFill>
              <a:schemeClr val="accent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vert="vert270" anchor="ctr"/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08B"/>
                </a:buClr>
                <a:buFont typeface="Arial" charset="0"/>
                <a:buNone/>
                <a:defRPr/>
              </a:pPr>
              <a:r>
                <a:rPr lang="en-US" sz="1200" kern="0" dirty="0" smtClean="0">
                  <a:solidFill>
                    <a:srgbClr val="1F497D">
                      <a:lumMod val="75000"/>
                    </a:srgbClr>
                  </a:solidFill>
                  <a:latin typeface="Calibri"/>
                  <a:ea typeface="ＭＳ Ｐゴシック" charset="-128"/>
                </a:rPr>
                <a:t>DEFINE</a:t>
              </a:r>
              <a:endParaRPr lang="en-US" sz="1200" kern="0" dirty="0">
                <a:solidFill>
                  <a:srgbClr val="1F497D">
                    <a:lumMod val="75000"/>
                  </a:srgbClr>
                </a:solidFill>
                <a:latin typeface="Calibri"/>
                <a:ea typeface="ＭＳ Ｐゴシック" charset="-128"/>
              </a:endParaRPr>
            </a:p>
          </p:txBody>
        </p:sp>
        <p:sp>
          <p:nvSpPr>
            <p:cNvPr id="27" name="Chevron 26"/>
            <p:cNvSpPr/>
            <p:nvPr>
              <p:custDataLst>
                <p:tags r:id="rId6"/>
              </p:custDataLst>
            </p:nvPr>
          </p:nvSpPr>
          <p:spPr>
            <a:xfrm>
              <a:off x="4687652" y="2777394"/>
              <a:ext cx="1343380" cy="816108"/>
            </a:xfrm>
            <a:prstGeom prst="chevron">
              <a:avLst>
                <a:gd name="adj" fmla="val 12346"/>
              </a:avLst>
            </a:prstGeom>
            <a:solidFill>
              <a:schemeClr val="accent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vert="vert270" anchor="ctr"/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08B"/>
                </a:buClr>
                <a:buFont typeface="Arial" charset="0"/>
                <a:buNone/>
                <a:defRPr/>
              </a:pPr>
              <a:r>
                <a:rPr lang="en-US" sz="1200" kern="0" dirty="0" smtClean="0">
                  <a:solidFill>
                    <a:srgbClr val="1F497D">
                      <a:lumMod val="75000"/>
                    </a:srgbClr>
                  </a:solidFill>
                  <a:latin typeface="Calibri"/>
                  <a:ea typeface="ＭＳ Ｐゴシック" charset="-128"/>
                </a:rPr>
                <a:t>BUILD</a:t>
              </a:r>
              <a:endParaRPr lang="en-US" sz="1200" kern="0" dirty="0">
                <a:solidFill>
                  <a:srgbClr val="1F497D">
                    <a:lumMod val="75000"/>
                  </a:srgbClr>
                </a:solidFill>
                <a:latin typeface="Calibri"/>
                <a:ea typeface="ＭＳ Ｐゴシック" charset="-128"/>
              </a:endParaRPr>
            </a:p>
          </p:txBody>
        </p:sp>
        <p:grpSp>
          <p:nvGrpSpPr>
            <p:cNvPr id="29" name="Groupe 72"/>
            <p:cNvGrpSpPr>
              <a:grpSpLocks/>
            </p:cNvGrpSpPr>
            <p:nvPr>
              <p:custDataLst>
                <p:tags r:id="rId7"/>
              </p:custDataLst>
            </p:nvPr>
          </p:nvGrpSpPr>
          <p:grpSpPr bwMode="auto">
            <a:xfrm>
              <a:off x="2543386" y="3398409"/>
              <a:ext cx="608561" cy="769600"/>
              <a:chOff x="1858083" y="4869160"/>
              <a:chExt cx="468472" cy="705782"/>
            </a:xfrm>
          </p:grpSpPr>
          <p:cxnSp>
            <p:nvCxnSpPr>
              <p:cNvPr id="46" name="Connecteur droit 73"/>
              <p:cNvCxnSpPr>
                <a:cxnSpLocks noChangeShapeType="1"/>
              </p:cNvCxnSpPr>
              <p:nvPr/>
            </p:nvCxnSpPr>
            <p:spPr bwMode="auto">
              <a:xfrm>
                <a:off x="2076204" y="4869160"/>
                <a:ext cx="0" cy="648072"/>
              </a:xfrm>
              <a:prstGeom prst="line">
                <a:avLst/>
              </a:prstGeom>
              <a:noFill/>
              <a:ln w="9525" algn="ctr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7" name="Organigramme : Décision 42"/>
              <p:cNvSpPr/>
              <p:nvPr/>
            </p:nvSpPr>
            <p:spPr>
              <a:xfrm>
                <a:off x="1858083" y="5142702"/>
                <a:ext cx="468472" cy="432240"/>
              </a:xfrm>
              <a:prstGeom prst="flowChartDecision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endParaRPr lang="en-US" sz="1200" kern="0">
                  <a:solidFill>
                    <a:sysClr val="windowText" lastClr="000000"/>
                  </a:solidFill>
                  <a:latin typeface="Calibri"/>
                  <a:ea typeface="ＭＳ Ｐゴシック" charset="-128"/>
                </a:endParaRPr>
              </a:p>
            </p:txBody>
          </p:sp>
          <p:sp>
            <p:nvSpPr>
              <p:cNvPr id="48" name="ZoneTexte 43"/>
              <p:cNvSpPr txBox="1"/>
              <p:nvPr/>
            </p:nvSpPr>
            <p:spPr>
              <a:xfrm>
                <a:off x="1945969" y="5263715"/>
                <a:ext cx="286534" cy="237094"/>
              </a:xfrm>
              <a:prstGeom prst="rect">
                <a:avLst/>
              </a:prstGeom>
              <a:noFill/>
            </p:spPr>
            <p:txBody>
              <a:bodyPr wrap="none" anchor="ctr">
                <a:spAutoFit/>
              </a:bodyPr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r>
                  <a:rPr lang="en-US" sz="1200" kern="0" dirty="0" smtClean="0">
                    <a:solidFill>
                      <a:srgbClr val="C00000"/>
                    </a:solidFill>
                    <a:latin typeface="Alstom"/>
                    <a:ea typeface="ＭＳ Ｐゴシック" charset="-128"/>
                  </a:rPr>
                  <a:t>S2</a:t>
                </a:r>
                <a:endParaRPr lang="en-US" sz="1400" kern="0" dirty="0">
                  <a:solidFill>
                    <a:srgbClr val="C00000"/>
                  </a:solidFill>
                  <a:latin typeface="Alstom"/>
                  <a:ea typeface="ＭＳ Ｐゴシック" charset="-128"/>
                </a:endParaRPr>
              </a:p>
            </p:txBody>
          </p:sp>
        </p:grpSp>
        <p:grpSp>
          <p:nvGrpSpPr>
            <p:cNvPr id="30" name="Groupe 80"/>
            <p:cNvGrpSpPr>
              <a:grpSpLocks/>
            </p:cNvGrpSpPr>
            <p:nvPr>
              <p:custDataLst>
                <p:tags r:id="rId8"/>
              </p:custDataLst>
            </p:nvPr>
          </p:nvGrpSpPr>
          <p:grpSpPr bwMode="auto">
            <a:xfrm>
              <a:off x="4338261" y="3349541"/>
              <a:ext cx="608561" cy="824244"/>
              <a:chOff x="2158723" y="4847170"/>
              <a:chExt cx="468472" cy="756610"/>
            </a:xfrm>
          </p:grpSpPr>
          <p:cxnSp>
            <p:nvCxnSpPr>
              <p:cNvPr id="43" name="Connecteur droit 81"/>
              <p:cNvCxnSpPr>
                <a:cxnSpLocks noChangeShapeType="1"/>
              </p:cNvCxnSpPr>
              <p:nvPr/>
            </p:nvCxnSpPr>
            <p:spPr bwMode="auto">
              <a:xfrm>
                <a:off x="2392960" y="4847170"/>
                <a:ext cx="0" cy="648072"/>
              </a:xfrm>
              <a:prstGeom prst="line">
                <a:avLst/>
              </a:prstGeom>
              <a:noFill/>
              <a:ln w="9525" algn="ctr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4" name="Organigramme : Décision 36"/>
              <p:cNvSpPr/>
              <p:nvPr/>
            </p:nvSpPr>
            <p:spPr>
              <a:xfrm>
                <a:off x="2158723" y="5171131"/>
                <a:ext cx="468472" cy="432649"/>
              </a:xfrm>
              <a:prstGeom prst="flowChartDecision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endParaRPr lang="en-US" sz="1200" kern="0">
                  <a:solidFill>
                    <a:sysClr val="windowText" lastClr="000000"/>
                  </a:solidFill>
                  <a:latin typeface="Calibri"/>
                  <a:ea typeface="ＭＳ Ｐゴシック" charset="-128"/>
                </a:endParaRPr>
              </a:p>
            </p:txBody>
          </p:sp>
          <p:sp>
            <p:nvSpPr>
              <p:cNvPr id="45" name="ZoneTexte 37"/>
              <p:cNvSpPr txBox="1"/>
              <p:nvPr/>
            </p:nvSpPr>
            <p:spPr>
              <a:xfrm>
                <a:off x="2249692" y="5286956"/>
                <a:ext cx="286534" cy="237318"/>
              </a:xfrm>
              <a:prstGeom prst="rect">
                <a:avLst/>
              </a:prstGeom>
              <a:noFill/>
            </p:spPr>
            <p:txBody>
              <a:bodyPr wrap="none" anchor="ctr">
                <a:spAutoFit/>
              </a:bodyPr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r>
                  <a:rPr lang="en-US" sz="1200" kern="0" dirty="0" smtClean="0">
                    <a:solidFill>
                      <a:srgbClr val="C00000"/>
                    </a:solidFill>
                    <a:latin typeface="Alstom"/>
                    <a:ea typeface="ＭＳ Ｐゴシック" charset="-128"/>
                  </a:rPr>
                  <a:t>S3</a:t>
                </a:r>
                <a:endParaRPr lang="en-US" sz="1200" kern="0" dirty="0">
                  <a:solidFill>
                    <a:srgbClr val="C00000"/>
                  </a:solidFill>
                  <a:latin typeface="Alstom"/>
                  <a:ea typeface="ＭＳ Ｐゴシック" charset="-128"/>
                </a:endParaRPr>
              </a:p>
            </p:txBody>
          </p:sp>
        </p:grpSp>
        <p:sp>
          <p:nvSpPr>
            <p:cNvPr id="33" name="ZoneTexte 2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335975" y="4156045"/>
              <a:ext cx="104506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408B"/>
                </a:buClr>
                <a:buFont typeface="Arial" charset="0"/>
                <a:buNone/>
              </a:pPr>
              <a:r>
                <a:rPr lang="en-US" sz="1200" dirty="0" smtClean="0">
                  <a:solidFill>
                    <a:schemeClr val="bg1"/>
                  </a:solidFill>
                  <a:ea typeface="ＭＳ Ｐゴシック" charset="-128"/>
                </a:rPr>
                <a:t>Service GO/</a:t>
              </a:r>
              <a:r>
                <a:rPr lang="en-US" sz="1200" dirty="0" err="1" smtClean="0">
                  <a:solidFill>
                    <a:schemeClr val="bg1"/>
                  </a:solidFill>
                  <a:ea typeface="ＭＳ Ｐゴシック" charset="-128"/>
                </a:rPr>
                <a:t>NoGO</a:t>
              </a:r>
              <a:endParaRPr lang="en-US" sz="1200" dirty="0">
                <a:solidFill>
                  <a:schemeClr val="bg1"/>
                </a:solidFill>
                <a:ea typeface="ＭＳ Ｐゴシック" charset="-128"/>
              </a:endParaRPr>
            </a:p>
          </p:txBody>
        </p:sp>
        <p:sp>
          <p:nvSpPr>
            <p:cNvPr id="36" name="ZoneTexte 2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036956" y="4173989"/>
              <a:ext cx="1211170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408B"/>
                </a:buClr>
                <a:buFont typeface="Arial" charset="0"/>
                <a:buNone/>
              </a:pPr>
              <a:r>
                <a:rPr lang="en-US" sz="1200" dirty="0" smtClean="0">
                  <a:solidFill>
                    <a:schemeClr val="bg1"/>
                  </a:solidFill>
                  <a:ea typeface="ＭＳ Ｐゴシック" charset="-128"/>
                </a:rPr>
                <a:t>Definition  GO/</a:t>
              </a:r>
              <a:r>
                <a:rPr lang="en-US" sz="1200" dirty="0" err="1" smtClean="0">
                  <a:solidFill>
                    <a:schemeClr val="bg1"/>
                  </a:solidFill>
                  <a:ea typeface="ＭＳ Ｐゴシック" charset="-128"/>
                </a:rPr>
                <a:t>NoGO</a:t>
              </a:r>
              <a:endParaRPr lang="en-US" sz="1200" dirty="0">
                <a:solidFill>
                  <a:schemeClr val="bg1"/>
                </a:solidFill>
                <a:ea typeface="ＭＳ Ｐゴシック" charset="-128"/>
              </a:endParaRPr>
            </a:p>
          </p:txBody>
        </p:sp>
      </p:grpSp>
      <p:pic>
        <p:nvPicPr>
          <p:cNvPr id="49" name="Picture 57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984650" y="3592867"/>
            <a:ext cx="631905" cy="62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57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757647" y="3601391"/>
            <a:ext cx="631905" cy="62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ZoneTexte 27"/>
          <p:cNvSpPr txBox="1">
            <a:spLocks noChangeArrowheads="1"/>
          </p:cNvSpPr>
          <p:nvPr/>
        </p:nvSpPr>
        <p:spPr bwMode="auto">
          <a:xfrm>
            <a:off x="3642196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SCG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53" name="Picture 43" descr="buddy2"/>
          <p:cNvPicPr>
            <a:picLocks noChangeAspect="1" noChangeArrowheads="1"/>
          </p:cNvPicPr>
          <p:nvPr/>
        </p:nvPicPr>
        <p:blipFill>
          <a:blip r:embed="rId19" cstate="print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043" y="3595776"/>
            <a:ext cx="299087" cy="42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ZoneTexte 27"/>
          <p:cNvSpPr txBox="1">
            <a:spLocks noChangeArrowheads="1"/>
          </p:cNvSpPr>
          <p:nvPr/>
        </p:nvSpPr>
        <p:spPr bwMode="auto">
          <a:xfrm>
            <a:off x="2067522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SCM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55" name="Picture 43" descr="buddy2"/>
          <p:cNvPicPr>
            <a:picLocks noChangeAspect="1" noChangeArrowheads="1"/>
          </p:cNvPicPr>
          <p:nvPr/>
        </p:nvPicPr>
        <p:blipFill>
          <a:blip r:embed="rId19" cstate="print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96" y="3615196"/>
            <a:ext cx="299087" cy="42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ZoneTexte 27"/>
          <p:cNvSpPr txBox="1">
            <a:spLocks noChangeArrowheads="1"/>
          </p:cNvSpPr>
          <p:nvPr/>
        </p:nvSpPr>
        <p:spPr bwMode="auto">
          <a:xfrm>
            <a:off x="2875475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SCM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9" name="ZoneTexte 27"/>
          <p:cNvSpPr txBox="1">
            <a:spLocks noChangeArrowheads="1"/>
          </p:cNvSpPr>
          <p:nvPr/>
        </p:nvSpPr>
        <p:spPr bwMode="auto">
          <a:xfrm>
            <a:off x="5433706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SCG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53027" y="4512620"/>
            <a:ext cx="4934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SCM: Service Catalogue Manager; SCG: Service Catalogue Governance Board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70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7528" y="914399"/>
            <a:ext cx="8230055" cy="3875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64666" y="1009683"/>
            <a:ext cx="8008419" cy="272521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00408B"/>
              </a:buClr>
              <a:buFont typeface="Arial" charset="0"/>
              <a:buNone/>
            </a:pPr>
            <a:endParaRPr lang="fr-FR" sz="2400">
              <a:solidFill>
                <a:srgbClr val="C0C0C0"/>
              </a:solidFill>
            </a:endParaRPr>
          </a:p>
        </p:txBody>
      </p:sp>
      <p:sp>
        <p:nvSpPr>
          <p:cNvPr id="6" name="Pentagone 4"/>
          <p:cNvSpPr/>
          <p:nvPr>
            <p:custDataLst>
              <p:tags r:id="rId1"/>
            </p:custDataLst>
          </p:nvPr>
        </p:nvSpPr>
        <p:spPr>
          <a:xfrm>
            <a:off x="2402835" y="1582213"/>
            <a:ext cx="976277" cy="816108"/>
          </a:xfrm>
          <a:prstGeom prst="homePlate">
            <a:avLst>
              <a:gd name="adj" fmla="val 24804"/>
            </a:avLst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vert="vert270"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200" kern="0" dirty="0" smtClean="0">
                <a:solidFill>
                  <a:srgbClr val="1F497D">
                    <a:lumMod val="75000"/>
                  </a:srgbClr>
                </a:solidFill>
                <a:latin typeface="Calibri"/>
                <a:ea typeface="ＭＳ Ｐゴシック" charset="-128"/>
              </a:rPr>
              <a:t>Service Suggestion</a:t>
            </a:r>
            <a:endParaRPr lang="en-US" sz="1200" kern="0" dirty="0">
              <a:solidFill>
                <a:srgbClr val="1F497D">
                  <a:lumMod val="75000"/>
                </a:srgbClr>
              </a:solidFill>
              <a:latin typeface="Calibri"/>
              <a:ea typeface="ＭＳ Ｐゴシック" charset="-128"/>
            </a:endParaRPr>
          </a:p>
        </p:txBody>
      </p:sp>
      <p:grpSp>
        <p:nvGrpSpPr>
          <p:cNvPr id="9" name="Groupe 52"/>
          <p:cNvGrpSpPr/>
          <p:nvPr/>
        </p:nvGrpSpPr>
        <p:grpSpPr>
          <a:xfrm>
            <a:off x="2157528" y="1582213"/>
            <a:ext cx="2101697" cy="1801424"/>
            <a:chOff x="726293" y="2777394"/>
            <a:chExt cx="2101697" cy="1801424"/>
          </a:xfrm>
        </p:grpSpPr>
        <p:grpSp>
          <p:nvGrpSpPr>
            <p:cNvPr id="10" name="Groupe 50"/>
            <p:cNvGrpSpPr/>
            <p:nvPr/>
          </p:nvGrpSpPr>
          <p:grpSpPr>
            <a:xfrm>
              <a:off x="726293" y="2777394"/>
              <a:ext cx="2101697" cy="1799404"/>
              <a:chOff x="726293" y="2777394"/>
              <a:chExt cx="2101697" cy="1799404"/>
            </a:xfrm>
          </p:grpSpPr>
          <p:sp>
            <p:nvSpPr>
              <p:cNvPr id="12" name="Chevron 11"/>
              <p:cNvSpPr/>
              <p:nvPr>
                <p:custDataLst>
                  <p:tags r:id="rId14"/>
                </p:custDataLst>
              </p:nvPr>
            </p:nvSpPr>
            <p:spPr>
              <a:xfrm>
                <a:off x="2044378" y="2777394"/>
                <a:ext cx="783612" cy="816108"/>
              </a:xfrm>
              <a:prstGeom prst="chevron">
                <a:avLst>
                  <a:gd name="adj" fmla="val 18645"/>
                </a:avLst>
              </a:prstGeom>
              <a:solidFill>
                <a:srgbClr val="C00000"/>
              </a:solidFill>
              <a:ln w="25400" cap="flat" cmpd="sng" algn="ctr">
                <a:solidFill>
                  <a:srgbClr val="C0504D">
                    <a:shade val="50000"/>
                  </a:srgbClr>
                </a:solidFill>
                <a:prstDash val="solid"/>
              </a:ln>
              <a:effectLst/>
            </p:spPr>
            <p:txBody>
              <a:bodyPr vert="vert270" anchor="ctr"/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</a:pPr>
                <a:r>
                  <a:rPr lang="en-US" sz="1200" kern="0">
                    <a:solidFill>
                      <a:sysClr val="window" lastClr="FFFFFF"/>
                    </a:solidFill>
                    <a:latin typeface="Calibri"/>
                    <a:ea typeface="ＭＳ Ｐゴシック" charset="-128"/>
                  </a:rPr>
                  <a:t>Pre-Study</a:t>
                </a:r>
              </a:p>
            </p:txBody>
          </p:sp>
          <p:grpSp>
            <p:nvGrpSpPr>
              <p:cNvPr id="13" name="Groupe 64"/>
              <p:cNvGrpSpPr>
                <a:grpSpLocks/>
              </p:cNvGrpSpPr>
              <p:nvPr>
                <p:custDataLst>
                  <p:tags r:id="rId15"/>
                </p:custDataLst>
              </p:nvPr>
            </p:nvGrpSpPr>
            <p:grpSpPr bwMode="auto">
              <a:xfrm>
                <a:off x="973595" y="3371313"/>
                <a:ext cx="610624" cy="755940"/>
                <a:chOff x="1783784" y="4869160"/>
                <a:chExt cx="468609" cy="693075"/>
              </a:xfrm>
            </p:grpSpPr>
            <p:cxnSp>
              <p:nvCxnSpPr>
                <p:cNvPr id="19" name="Connecteur droit 65"/>
                <p:cNvCxnSpPr>
                  <a:cxnSpLocks noChangeShapeType="1"/>
                </p:cNvCxnSpPr>
                <p:nvPr/>
              </p:nvCxnSpPr>
              <p:spPr bwMode="auto">
                <a:xfrm>
                  <a:off x="2018089" y="4869160"/>
                  <a:ext cx="0" cy="648072"/>
                </a:xfrm>
                <a:prstGeom prst="line">
                  <a:avLst/>
                </a:prstGeom>
                <a:noFill/>
                <a:ln w="9525" algn="ctr">
                  <a:solidFill>
                    <a:srgbClr val="E46C0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0" name="Organigramme : Décision 48"/>
                <p:cNvSpPr/>
                <p:nvPr/>
              </p:nvSpPr>
              <p:spPr>
                <a:xfrm>
                  <a:off x="1783784" y="5130106"/>
                  <a:ext cx="468609" cy="432129"/>
                </a:xfrm>
                <a:prstGeom prst="flowChartDecision">
                  <a:avLst/>
                </a:prstGeom>
                <a:gradFill rotWithShape="1">
                  <a:gsLst>
                    <a:gs pos="0">
                      <a:srgbClr val="F79646">
                        <a:tint val="50000"/>
                        <a:satMod val="300000"/>
                      </a:srgbClr>
                    </a:gs>
                    <a:gs pos="35000">
                      <a:srgbClr val="F79646">
                        <a:tint val="37000"/>
                        <a:satMod val="300000"/>
                      </a:srgbClr>
                    </a:gs>
                    <a:gs pos="100000">
                      <a:srgbClr val="F7964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F79646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408B"/>
                    </a:buClr>
                    <a:buFont typeface="Arial" charset="0"/>
                    <a:buNone/>
                    <a:defRPr/>
                  </a:pPr>
                  <a:endParaRPr lang="en-US" sz="1200" kern="0">
                    <a:solidFill>
                      <a:sysClr val="windowText" lastClr="000000"/>
                    </a:solidFill>
                    <a:latin typeface="Calibri"/>
                    <a:ea typeface="ＭＳ Ｐゴシック" charset="-128"/>
                  </a:endParaRPr>
                </a:p>
              </p:txBody>
            </p:sp>
            <p:sp>
              <p:nvSpPr>
                <p:cNvPr id="21" name="ZoneTexte 49"/>
                <p:cNvSpPr txBox="1"/>
                <p:nvPr/>
              </p:nvSpPr>
              <p:spPr>
                <a:xfrm>
                  <a:off x="1886951" y="5256458"/>
                  <a:ext cx="262276" cy="237032"/>
                </a:xfrm>
                <a:prstGeom prst="rect">
                  <a:avLst/>
                </a:prstGeom>
                <a:noFill/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408B"/>
                    </a:buClr>
                    <a:buFont typeface="Arial" charset="0"/>
                    <a:buNone/>
                    <a:defRPr/>
                  </a:pPr>
                  <a:r>
                    <a:rPr lang="en-US" sz="1200" kern="0" dirty="0">
                      <a:solidFill>
                        <a:srgbClr val="C00000"/>
                      </a:solidFill>
                      <a:latin typeface="Alstom"/>
                      <a:ea typeface="ＭＳ Ｐゴシック" charset="-128"/>
                    </a:rPr>
                    <a:t>S</a:t>
                  </a:r>
                  <a:r>
                    <a:rPr lang="en-US" sz="1200" kern="0" dirty="0" smtClean="0">
                      <a:solidFill>
                        <a:srgbClr val="C00000"/>
                      </a:solidFill>
                      <a:latin typeface="Alstom"/>
                      <a:ea typeface="ＭＳ Ｐゴシック" charset="-128"/>
                    </a:rPr>
                    <a:t>0</a:t>
                  </a:r>
                  <a:endParaRPr lang="en-US" sz="1200" kern="0" dirty="0">
                    <a:solidFill>
                      <a:srgbClr val="C00000"/>
                    </a:solidFill>
                    <a:latin typeface="Alstom"/>
                    <a:ea typeface="ＭＳ Ｐゴシック" charset="-128"/>
                  </a:endParaRPr>
                </a:p>
              </p:txBody>
            </p:sp>
          </p:grpSp>
          <p:grpSp>
            <p:nvGrpSpPr>
              <p:cNvPr id="14" name="Groupe 68"/>
              <p:cNvGrpSpPr>
                <a:grpSpLocks/>
              </p:cNvGrpSpPr>
              <p:nvPr>
                <p:custDataLst>
                  <p:tags r:id="rId16"/>
                </p:custDataLst>
              </p:nvPr>
            </p:nvGrpSpPr>
            <p:grpSpPr bwMode="auto">
              <a:xfrm>
                <a:off x="1782741" y="3388779"/>
                <a:ext cx="608559" cy="774156"/>
                <a:chOff x="1838668" y="4869160"/>
                <a:chExt cx="468496" cy="709985"/>
              </a:xfrm>
            </p:grpSpPr>
            <p:cxnSp>
              <p:nvCxnSpPr>
                <p:cNvPr id="16" name="Connecteur droit 69"/>
                <p:cNvCxnSpPr>
                  <a:cxnSpLocks noChangeShapeType="1"/>
                </p:cNvCxnSpPr>
                <p:nvPr/>
              </p:nvCxnSpPr>
              <p:spPr bwMode="auto">
                <a:xfrm>
                  <a:off x="2072915" y="4869160"/>
                  <a:ext cx="0" cy="648072"/>
                </a:xfrm>
                <a:prstGeom prst="line">
                  <a:avLst/>
                </a:prstGeom>
                <a:noFill/>
                <a:ln w="9525" algn="ctr">
                  <a:solidFill>
                    <a:srgbClr val="E46C0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7" name="Organigramme : Décision 45"/>
                <p:cNvSpPr/>
                <p:nvPr/>
              </p:nvSpPr>
              <p:spPr>
                <a:xfrm>
                  <a:off x="1838668" y="5146889"/>
                  <a:ext cx="468496" cy="432256"/>
                </a:xfrm>
                <a:prstGeom prst="flowChartDecision">
                  <a:avLst/>
                </a:prstGeom>
                <a:gradFill rotWithShape="1">
                  <a:gsLst>
                    <a:gs pos="0">
                      <a:srgbClr val="F79646">
                        <a:tint val="50000"/>
                        <a:satMod val="300000"/>
                      </a:srgbClr>
                    </a:gs>
                    <a:gs pos="35000">
                      <a:srgbClr val="F79646">
                        <a:tint val="37000"/>
                        <a:satMod val="300000"/>
                      </a:srgbClr>
                    </a:gs>
                    <a:gs pos="100000">
                      <a:srgbClr val="F7964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F79646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408B"/>
                    </a:buClr>
                    <a:buFont typeface="Arial" charset="0"/>
                    <a:buNone/>
                    <a:defRPr/>
                  </a:pPr>
                  <a:endParaRPr lang="en-US" sz="1200" kern="0">
                    <a:solidFill>
                      <a:sysClr val="windowText" lastClr="000000"/>
                    </a:solidFill>
                    <a:latin typeface="Calibri"/>
                    <a:ea typeface="ＭＳ Ｐゴシック" charset="-128"/>
                  </a:endParaRPr>
                </a:p>
              </p:txBody>
            </p:sp>
            <p:sp>
              <p:nvSpPr>
                <p:cNvPr id="18" name="ZoneTexte 46"/>
                <p:cNvSpPr txBox="1"/>
                <p:nvPr/>
              </p:nvSpPr>
              <p:spPr>
                <a:xfrm>
                  <a:off x="1941364" y="5250610"/>
                  <a:ext cx="263103" cy="241336"/>
                </a:xfrm>
                <a:prstGeom prst="rect">
                  <a:avLst/>
                </a:prstGeom>
                <a:noFill/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408B"/>
                    </a:buClr>
                    <a:buFont typeface="Arial" charset="0"/>
                    <a:buNone/>
                    <a:defRPr/>
                  </a:pPr>
                  <a:r>
                    <a:rPr lang="en-US" sz="1200" kern="0" dirty="0" smtClean="0">
                      <a:solidFill>
                        <a:srgbClr val="C00000"/>
                      </a:solidFill>
                      <a:latin typeface="Alstom"/>
                      <a:ea typeface="ＭＳ Ｐゴシック" charset="-128"/>
                    </a:rPr>
                    <a:t>S1</a:t>
                  </a:r>
                  <a:endParaRPr lang="en-US" sz="1200" kern="0" dirty="0">
                    <a:solidFill>
                      <a:srgbClr val="C00000"/>
                    </a:solidFill>
                    <a:latin typeface="Alstom"/>
                    <a:ea typeface="ＭＳ Ｐゴシック" charset="-128"/>
                  </a:endParaRPr>
                </a:p>
              </p:txBody>
            </p:sp>
          </p:grpSp>
          <p:sp>
            <p:nvSpPr>
              <p:cNvPr id="15" name="ZoneTexte 2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26293" y="4152066"/>
                <a:ext cx="1105228" cy="424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600"/>
                  </a:spcAft>
                  <a:buClr>
                    <a:srgbClr val="00408B"/>
                  </a:buClr>
                  <a:buFont typeface="Arial" charset="0"/>
                  <a:buNone/>
                </a:pPr>
                <a:r>
                  <a:rPr lang="en-US" dirty="0">
                    <a:solidFill>
                      <a:schemeClr val="bg1"/>
                    </a:solidFill>
                    <a:ea typeface="ＭＳ Ｐゴシック" charset="-128"/>
                  </a:rPr>
                  <a:t>Suggestion</a:t>
                </a:r>
                <a:r>
                  <a:rPr lang="en-US" sz="1000" dirty="0" smtClean="0">
                    <a:solidFill>
                      <a:schemeClr val="bg1"/>
                    </a:solidFill>
                    <a:ea typeface="ＭＳ Ｐゴシック" charset="-128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ea typeface="ＭＳ Ｐゴシック" charset="-128"/>
                  </a:rPr>
                  <a:t>reception</a:t>
                </a:r>
                <a:endParaRPr lang="en-US" dirty="0">
                  <a:solidFill>
                    <a:schemeClr val="bg1"/>
                  </a:solidFill>
                  <a:ea typeface="ＭＳ Ｐゴシック" charset="-128"/>
                </a:endParaRPr>
              </a:p>
            </p:txBody>
          </p:sp>
        </p:grpSp>
        <p:sp>
          <p:nvSpPr>
            <p:cNvPr id="11" name="ZoneTexte 2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547707" y="4154086"/>
              <a:ext cx="107862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408B"/>
                </a:buClr>
                <a:buFont typeface="Arial" charset="0"/>
                <a:buNone/>
                <a:defRPr sz="1400" b="1">
                  <a:solidFill>
                    <a:schemeClr val="bg1"/>
                  </a:solidFill>
                  <a:latin typeface="Alstom" pitchFamily="2" charset="0"/>
                  <a:ea typeface="ＭＳ Ｐゴシック" charset="-128"/>
                </a:defRPr>
              </a:lvl1pPr>
              <a:lvl2pPr marL="742950" indent="-285750" eaLnBrk="0" hangingPunct="0">
                <a:defRPr sz="1000" b="1">
                  <a:latin typeface="Alstom" pitchFamily="2" charset="0"/>
                </a:defRPr>
              </a:lvl2pPr>
              <a:lvl3pPr marL="1143000" indent="-228600" eaLnBrk="0" hangingPunct="0">
                <a:defRPr sz="1000" b="1">
                  <a:latin typeface="Alstom" pitchFamily="2" charset="0"/>
                </a:defRPr>
              </a:lvl3pPr>
              <a:lvl4pPr marL="1600200" indent="-228600" eaLnBrk="0" hangingPunct="0">
                <a:defRPr sz="1000" b="1">
                  <a:latin typeface="Alstom" pitchFamily="2" charset="0"/>
                </a:defRPr>
              </a:lvl4pPr>
              <a:lvl5pPr marL="2057400" indent="-228600" eaLnBrk="0" hangingPunct="0">
                <a:defRPr sz="1000" b="1">
                  <a:latin typeface="Alstom" pitchFamily="2" charset="0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latin typeface="Alstom" pitchFamily="2" charset="0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latin typeface="Alstom" pitchFamily="2" charset="0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latin typeface="Alstom" pitchFamily="2" charset="0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latin typeface="Alstom" pitchFamily="2" charset="0"/>
                </a:defRPr>
              </a:lvl9pPr>
            </a:lstStyle>
            <a:p>
              <a:r>
                <a:rPr lang="en-US" sz="1200" dirty="0"/>
                <a:t>Pre-study GO/</a:t>
              </a:r>
              <a:r>
                <a:rPr lang="en-US" sz="1200" dirty="0" err="1"/>
                <a:t>NoGO</a:t>
              </a:r>
              <a:endParaRPr lang="en-US" sz="1200" dirty="0"/>
            </a:p>
          </p:txBody>
        </p:sp>
      </p:grpSp>
      <p:sp>
        <p:nvSpPr>
          <p:cNvPr id="22" name="Chevron 21"/>
          <p:cNvSpPr/>
          <p:nvPr>
            <p:custDataLst>
              <p:tags r:id="rId2"/>
            </p:custDataLst>
          </p:nvPr>
        </p:nvSpPr>
        <p:spPr>
          <a:xfrm>
            <a:off x="2402835" y="1159330"/>
            <a:ext cx="1844264" cy="350875"/>
          </a:xfrm>
          <a:prstGeom prst="chevron">
            <a:avLst/>
          </a:prstGeom>
          <a:solidFill>
            <a:schemeClr val="accent4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300" kern="0" dirty="0" smtClean="0">
                <a:solidFill>
                  <a:sysClr val="window" lastClr="FFFFFF"/>
                </a:solidFill>
                <a:latin typeface="Calibri"/>
                <a:ea typeface="ＭＳ Ｐゴシック" charset="-128"/>
              </a:rPr>
              <a:t>Service Suggestion</a:t>
            </a:r>
            <a:endParaRPr lang="en-US" sz="1300" kern="0" dirty="0">
              <a:solidFill>
                <a:sysClr val="window" lastClr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3" name="Chevron 22"/>
          <p:cNvSpPr/>
          <p:nvPr>
            <p:custDataLst>
              <p:tags r:id="rId3"/>
            </p:custDataLst>
          </p:nvPr>
        </p:nvSpPr>
        <p:spPr>
          <a:xfrm>
            <a:off x="4186677" y="1159330"/>
            <a:ext cx="3987264" cy="350875"/>
          </a:xfrm>
          <a:prstGeom prst="chevron">
            <a:avLst/>
          </a:prstGeom>
          <a:solidFill>
            <a:schemeClr val="accent4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400" kern="0" dirty="0" smtClean="0">
                <a:solidFill>
                  <a:sysClr val="window" lastClr="FFFFFF"/>
                </a:solidFill>
                <a:latin typeface="Calibri"/>
                <a:ea typeface="ＭＳ Ｐゴシック" charset="-128"/>
              </a:rPr>
              <a:t>Service Definition , Request build &amp; Release</a:t>
            </a:r>
            <a:endParaRPr lang="en-US" sz="1400" kern="0" dirty="0">
              <a:solidFill>
                <a:sysClr val="window" lastClr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4" name="Chevron 23"/>
          <p:cNvSpPr/>
          <p:nvPr>
            <p:custDataLst>
              <p:tags r:id="rId4"/>
            </p:custDataLst>
          </p:nvPr>
        </p:nvSpPr>
        <p:spPr>
          <a:xfrm>
            <a:off x="8126233" y="1153699"/>
            <a:ext cx="2038744" cy="350875"/>
          </a:xfrm>
          <a:prstGeom prst="chevron">
            <a:avLst/>
          </a:prstGeom>
          <a:solidFill>
            <a:schemeClr val="accent4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400" kern="0" dirty="0" smtClean="0">
                <a:solidFill>
                  <a:sysClr val="window" lastClr="FFFFFF"/>
                </a:solidFill>
                <a:latin typeface="Calibri"/>
                <a:ea typeface="ＭＳ Ｐゴシック" charset="-128"/>
              </a:rPr>
              <a:t>Service Operation</a:t>
            </a:r>
            <a:endParaRPr lang="en-US" sz="1400" kern="0" dirty="0">
              <a:solidFill>
                <a:sysClr val="window" lastClr="FFFFFF"/>
              </a:solidFill>
              <a:latin typeface="Calibri"/>
              <a:ea typeface="ＭＳ Ｐゴシック" charset="-128"/>
            </a:endParaRPr>
          </a:p>
        </p:txBody>
      </p:sp>
      <p:grpSp>
        <p:nvGrpSpPr>
          <p:cNvPr id="25" name="Groupe 27"/>
          <p:cNvGrpSpPr/>
          <p:nvPr/>
        </p:nvGrpSpPr>
        <p:grpSpPr>
          <a:xfrm>
            <a:off x="3767210" y="1582213"/>
            <a:ext cx="4120054" cy="1987322"/>
            <a:chOff x="2335975" y="2777394"/>
            <a:chExt cx="4120054" cy="1987322"/>
          </a:xfrm>
        </p:grpSpPr>
        <p:sp>
          <p:nvSpPr>
            <p:cNvPr id="26" name="Chevron 25"/>
            <p:cNvSpPr/>
            <p:nvPr>
              <p:custDataLst>
                <p:tags r:id="rId5"/>
              </p:custDataLst>
            </p:nvPr>
          </p:nvSpPr>
          <p:spPr>
            <a:xfrm>
              <a:off x="2826701" y="2777394"/>
              <a:ext cx="1836597" cy="816108"/>
            </a:xfrm>
            <a:prstGeom prst="chevron">
              <a:avLst>
                <a:gd name="adj" fmla="val 18645"/>
              </a:avLst>
            </a:prstGeom>
            <a:solidFill>
              <a:schemeClr val="accent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vert="vert270" anchor="ctr"/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08B"/>
                </a:buClr>
                <a:buFont typeface="Arial" charset="0"/>
                <a:buNone/>
                <a:defRPr/>
              </a:pPr>
              <a:r>
                <a:rPr lang="en-US" sz="1200" kern="0" dirty="0" smtClean="0">
                  <a:solidFill>
                    <a:srgbClr val="1F497D">
                      <a:lumMod val="75000"/>
                    </a:srgbClr>
                  </a:solidFill>
                  <a:latin typeface="Calibri"/>
                  <a:ea typeface="ＭＳ Ｐゴシック" charset="-128"/>
                </a:rPr>
                <a:t>DEFINE</a:t>
              </a:r>
              <a:endParaRPr lang="en-US" sz="1200" kern="0" dirty="0">
                <a:solidFill>
                  <a:srgbClr val="1F497D">
                    <a:lumMod val="75000"/>
                  </a:srgbClr>
                </a:solidFill>
                <a:latin typeface="Calibri"/>
                <a:ea typeface="ＭＳ Ｐゴシック" charset="-128"/>
              </a:endParaRPr>
            </a:p>
          </p:txBody>
        </p:sp>
        <p:sp>
          <p:nvSpPr>
            <p:cNvPr id="27" name="Chevron 26"/>
            <p:cNvSpPr/>
            <p:nvPr>
              <p:custDataLst>
                <p:tags r:id="rId6"/>
              </p:custDataLst>
            </p:nvPr>
          </p:nvSpPr>
          <p:spPr>
            <a:xfrm>
              <a:off x="4687652" y="2777394"/>
              <a:ext cx="1343380" cy="816108"/>
            </a:xfrm>
            <a:prstGeom prst="chevron">
              <a:avLst>
                <a:gd name="adj" fmla="val 12346"/>
              </a:avLst>
            </a:prstGeom>
            <a:solidFill>
              <a:schemeClr val="accent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vert="vert270" anchor="ctr"/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08B"/>
                </a:buClr>
                <a:buFont typeface="Arial" charset="0"/>
                <a:buNone/>
                <a:defRPr/>
              </a:pPr>
              <a:r>
                <a:rPr lang="en-US" sz="1200" kern="0" dirty="0" smtClean="0">
                  <a:solidFill>
                    <a:srgbClr val="1F497D">
                      <a:lumMod val="75000"/>
                    </a:srgbClr>
                  </a:solidFill>
                  <a:latin typeface="Calibri"/>
                  <a:ea typeface="ＭＳ Ｐゴシック" charset="-128"/>
                </a:rPr>
                <a:t>BUILD</a:t>
              </a:r>
              <a:endParaRPr lang="en-US" sz="1200" kern="0" dirty="0">
                <a:solidFill>
                  <a:srgbClr val="1F497D">
                    <a:lumMod val="75000"/>
                  </a:srgbClr>
                </a:solidFill>
                <a:latin typeface="Calibri"/>
                <a:ea typeface="ＭＳ Ｐゴシック" charset="-128"/>
              </a:endParaRPr>
            </a:p>
          </p:txBody>
        </p:sp>
        <p:grpSp>
          <p:nvGrpSpPr>
            <p:cNvPr id="29" name="Groupe 72"/>
            <p:cNvGrpSpPr>
              <a:grpSpLocks/>
            </p:cNvGrpSpPr>
            <p:nvPr>
              <p:custDataLst>
                <p:tags r:id="rId7"/>
              </p:custDataLst>
            </p:nvPr>
          </p:nvGrpSpPr>
          <p:grpSpPr bwMode="auto">
            <a:xfrm>
              <a:off x="2543386" y="3398409"/>
              <a:ext cx="608561" cy="769600"/>
              <a:chOff x="1858083" y="4869160"/>
              <a:chExt cx="468472" cy="705782"/>
            </a:xfrm>
          </p:grpSpPr>
          <p:cxnSp>
            <p:nvCxnSpPr>
              <p:cNvPr id="46" name="Connecteur droit 73"/>
              <p:cNvCxnSpPr>
                <a:cxnSpLocks noChangeShapeType="1"/>
              </p:cNvCxnSpPr>
              <p:nvPr/>
            </p:nvCxnSpPr>
            <p:spPr bwMode="auto">
              <a:xfrm>
                <a:off x="2076204" y="4869160"/>
                <a:ext cx="0" cy="648072"/>
              </a:xfrm>
              <a:prstGeom prst="line">
                <a:avLst/>
              </a:prstGeom>
              <a:noFill/>
              <a:ln w="9525" algn="ctr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7" name="Organigramme : Décision 42"/>
              <p:cNvSpPr/>
              <p:nvPr/>
            </p:nvSpPr>
            <p:spPr>
              <a:xfrm>
                <a:off x="1858083" y="5142702"/>
                <a:ext cx="468472" cy="432240"/>
              </a:xfrm>
              <a:prstGeom prst="flowChartDecision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endParaRPr lang="en-US" sz="1200" kern="0">
                  <a:solidFill>
                    <a:sysClr val="windowText" lastClr="000000"/>
                  </a:solidFill>
                  <a:latin typeface="Calibri"/>
                  <a:ea typeface="ＭＳ Ｐゴシック" charset="-128"/>
                </a:endParaRPr>
              </a:p>
            </p:txBody>
          </p:sp>
          <p:sp>
            <p:nvSpPr>
              <p:cNvPr id="48" name="ZoneTexte 43"/>
              <p:cNvSpPr txBox="1"/>
              <p:nvPr/>
            </p:nvSpPr>
            <p:spPr>
              <a:xfrm>
                <a:off x="1945969" y="5263715"/>
                <a:ext cx="286534" cy="237094"/>
              </a:xfrm>
              <a:prstGeom prst="rect">
                <a:avLst/>
              </a:prstGeom>
              <a:noFill/>
            </p:spPr>
            <p:txBody>
              <a:bodyPr wrap="none" anchor="ctr">
                <a:spAutoFit/>
              </a:bodyPr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r>
                  <a:rPr lang="en-US" sz="1200" kern="0" dirty="0" smtClean="0">
                    <a:solidFill>
                      <a:srgbClr val="C00000"/>
                    </a:solidFill>
                    <a:latin typeface="Alstom"/>
                    <a:ea typeface="ＭＳ Ｐゴシック" charset="-128"/>
                  </a:rPr>
                  <a:t>S2</a:t>
                </a:r>
                <a:endParaRPr lang="en-US" sz="1400" kern="0" dirty="0">
                  <a:solidFill>
                    <a:srgbClr val="C00000"/>
                  </a:solidFill>
                  <a:latin typeface="Alstom"/>
                  <a:ea typeface="ＭＳ Ｐゴシック" charset="-128"/>
                </a:endParaRPr>
              </a:p>
            </p:txBody>
          </p:sp>
        </p:grpSp>
        <p:grpSp>
          <p:nvGrpSpPr>
            <p:cNvPr id="30" name="Groupe 80"/>
            <p:cNvGrpSpPr>
              <a:grpSpLocks/>
            </p:cNvGrpSpPr>
            <p:nvPr>
              <p:custDataLst>
                <p:tags r:id="rId8"/>
              </p:custDataLst>
            </p:nvPr>
          </p:nvGrpSpPr>
          <p:grpSpPr bwMode="auto">
            <a:xfrm>
              <a:off x="4338261" y="3349541"/>
              <a:ext cx="608561" cy="824244"/>
              <a:chOff x="2158723" y="4847170"/>
              <a:chExt cx="468472" cy="756610"/>
            </a:xfrm>
          </p:grpSpPr>
          <p:cxnSp>
            <p:nvCxnSpPr>
              <p:cNvPr id="43" name="Connecteur droit 81"/>
              <p:cNvCxnSpPr>
                <a:cxnSpLocks noChangeShapeType="1"/>
              </p:cNvCxnSpPr>
              <p:nvPr/>
            </p:nvCxnSpPr>
            <p:spPr bwMode="auto">
              <a:xfrm>
                <a:off x="2392960" y="4847170"/>
                <a:ext cx="0" cy="648072"/>
              </a:xfrm>
              <a:prstGeom prst="line">
                <a:avLst/>
              </a:prstGeom>
              <a:noFill/>
              <a:ln w="9525" algn="ctr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4" name="Organigramme : Décision 36"/>
              <p:cNvSpPr/>
              <p:nvPr/>
            </p:nvSpPr>
            <p:spPr>
              <a:xfrm>
                <a:off x="2158723" y="5171131"/>
                <a:ext cx="468472" cy="432649"/>
              </a:xfrm>
              <a:prstGeom prst="flowChartDecision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endParaRPr lang="en-US" sz="1200" kern="0">
                  <a:solidFill>
                    <a:sysClr val="windowText" lastClr="000000"/>
                  </a:solidFill>
                  <a:latin typeface="Calibri"/>
                  <a:ea typeface="ＭＳ Ｐゴシック" charset="-128"/>
                </a:endParaRPr>
              </a:p>
            </p:txBody>
          </p:sp>
          <p:sp>
            <p:nvSpPr>
              <p:cNvPr id="45" name="ZoneTexte 37"/>
              <p:cNvSpPr txBox="1"/>
              <p:nvPr/>
            </p:nvSpPr>
            <p:spPr>
              <a:xfrm>
                <a:off x="2249692" y="5286956"/>
                <a:ext cx="286534" cy="237318"/>
              </a:xfrm>
              <a:prstGeom prst="rect">
                <a:avLst/>
              </a:prstGeom>
              <a:noFill/>
            </p:spPr>
            <p:txBody>
              <a:bodyPr wrap="none" anchor="ctr">
                <a:spAutoFit/>
              </a:bodyPr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r>
                  <a:rPr lang="en-US" sz="1200" kern="0" dirty="0" smtClean="0">
                    <a:solidFill>
                      <a:srgbClr val="C00000"/>
                    </a:solidFill>
                    <a:latin typeface="Alstom"/>
                    <a:ea typeface="ＭＳ Ｐゴシック" charset="-128"/>
                  </a:rPr>
                  <a:t>S3</a:t>
                </a:r>
                <a:endParaRPr lang="en-US" sz="1200" kern="0" dirty="0">
                  <a:solidFill>
                    <a:srgbClr val="C00000"/>
                  </a:solidFill>
                  <a:latin typeface="Alstom"/>
                  <a:ea typeface="ＭＳ Ｐゴシック" charset="-128"/>
                </a:endParaRPr>
              </a:p>
            </p:txBody>
          </p:sp>
        </p:grpSp>
        <p:grpSp>
          <p:nvGrpSpPr>
            <p:cNvPr id="31" name="Groupe 84"/>
            <p:cNvGrpSpPr>
              <a:grpSpLocks/>
            </p:cNvGrpSpPr>
            <p:nvPr>
              <p:custDataLst>
                <p:tags r:id="rId9"/>
              </p:custDataLst>
            </p:nvPr>
          </p:nvGrpSpPr>
          <p:grpSpPr bwMode="auto">
            <a:xfrm>
              <a:off x="5703821" y="3354620"/>
              <a:ext cx="610624" cy="833355"/>
              <a:chOff x="2044281" y="4869160"/>
              <a:chExt cx="468609" cy="765122"/>
            </a:xfrm>
          </p:grpSpPr>
          <p:cxnSp>
            <p:nvCxnSpPr>
              <p:cNvPr id="40" name="Connecteur droit 85"/>
              <p:cNvCxnSpPr>
                <a:cxnSpLocks noChangeShapeType="1"/>
              </p:cNvCxnSpPr>
              <p:nvPr/>
            </p:nvCxnSpPr>
            <p:spPr bwMode="auto">
              <a:xfrm>
                <a:off x="2278585" y="4869160"/>
                <a:ext cx="0" cy="648072"/>
              </a:xfrm>
              <a:prstGeom prst="line">
                <a:avLst/>
              </a:prstGeom>
              <a:noFill/>
              <a:ln w="9525" algn="ctr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" name="Organigramme : Décision 33"/>
              <p:cNvSpPr/>
              <p:nvPr/>
            </p:nvSpPr>
            <p:spPr>
              <a:xfrm>
                <a:off x="2044281" y="5201548"/>
                <a:ext cx="468609" cy="432734"/>
              </a:xfrm>
              <a:prstGeom prst="flowChartDecision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endParaRPr lang="en-US" sz="1200" kern="0">
                  <a:solidFill>
                    <a:sysClr val="windowText" lastClr="000000"/>
                  </a:solidFill>
                  <a:latin typeface="Calibri"/>
                  <a:ea typeface="ＭＳ Ｐゴシック" charset="-128"/>
                </a:endParaRPr>
              </a:p>
            </p:txBody>
          </p:sp>
          <p:sp>
            <p:nvSpPr>
              <p:cNvPr id="42" name="ZoneTexte 34"/>
              <p:cNvSpPr txBox="1"/>
              <p:nvPr/>
            </p:nvSpPr>
            <p:spPr>
              <a:xfrm>
                <a:off x="2135761" y="5304368"/>
                <a:ext cx="285650" cy="237364"/>
              </a:xfrm>
              <a:prstGeom prst="rect">
                <a:avLst/>
              </a:prstGeom>
              <a:noFill/>
            </p:spPr>
            <p:txBody>
              <a:bodyPr wrap="none" anchor="ctr">
                <a:spAutoFit/>
              </a:bodyPr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r>
                  <a:rPr lang="en-US" sz="1200" kern="0" dirty="0" smtClean="0">
                    <a:solidFill>
                      <a:srgbClr val="C00000"/>
                    </a:solidFill>
                    <a:latin typeface="Alstom"/>
                    <a:ea typeface="ＭＳ Ｐゴシック" charset="-128"/>
                  </a:rPr>
                  <a:t>S4</a:t>
                </a:r>
                <a:endParaRPr lang="en-US" sz="1200" kern="0" dirty="0">
                  <a:solidFill>
                    <a:srgbClr val="C00000"/>
                  </a:solidFill>
                  <a:latin typeface="Alstom"/>
                  <a:ea typeface="ＭＳ Ｐゴシック" charset="-128"/>
                </a:endParaRPr>
              </a:p>
            </p:txBody>
          </p:sp>
        </p:grpSp>
        <p:sp>
          <p:nvSpPr>
            <p:cNvPr id="33" name="ZoneTexte 2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335975" y="4156045"/>
              <a:ext cx="104506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408B"/>
                </a:buClr>
                <a:buFont typeface="Arial" charset="0"/>
                <a:buNone/>
              </a:pPr>
              <a:r>
                <a:rPr lang="en-US" sz="1200" dirty="0" smtClean="0">
                  <a:solidFill>
                    <a:schemeClr val="bg1"/>
                  </a:solidFill>
                  <a:ea typeface="ＭＳ Ｐゴシック" charset="-128"/>
                </a:rPr>
                <a:t>Service GO/</a:t>
              </a:r>
              <a:r>
                <a:rPr lang="en-US" sz="1200" dirty="0" err="1" smtClean="0">
                  <a:solidFill>
                    <a:schemeClr val="bg1"/>
                  </a:solidFill>
                  <a:ea typeface="ＭＳ Ｐゴシック" charset="-128"/>
                </a:rPr>
                <a:t>NoGO</a:t>
              </a:r>
              <a:endParaRPr lang="en-US" sz="1200" dirty="0">
                <a:solidFill>
                  <a:schemeClr val="bg1"/>
                </a:solidFill>
                <a:ea typeface="ＭＳ Ｐゴシック" charset="-128"/>
              </a:endParaRPr>
            </a:p>
          </p:txBody>
        </p:sp>
        <p:sp>
          <p:nvSpPr>
            <p:cNvPr id="35" name="ZoneTexte 2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562237" y="4173785"/>
              <a:ext cx="893792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408B"/>
                </a:buClr>
                <a:buFont typeface="Arial" charset="0"/>
                <a:buNone/>
              </a:pPr>
              <a:r>
                <a:rPr lang="en-US" sz="1200" dirty="0" smtClean="0">
                  <a:solidFill>
                    <a:schemeClr val="bg1"/>
                  </a:solidFill>
                  <a:ea typeface="ＭＳ Ｐゴシック" charset="-128"/>
                </a:rPr>
                <a:t>Service Release Go/</a:t>
              </a:r>
              <a:r>
                <a:rPr lang="en-US" sz="1200" dirty="0" err="1" smtClean="0">
                  <a:solidFill>
                    <a:schemeClr val="bg1"/>
                  </a:solidFill>
                  <a:ea typeface="ＭＳ Ｐゴシック" charset="-128"/>
                </a:rPr>
                <a:t>NoGO</a:t>
              </a:r>
              <a:endParaRPr lang="en-US" sz="1200" dirty="0">
                <a:solidFill>
                  <a:schemeClr val="bg1"/>
                </a:solidFill>
                <a:ea typeface="ＭＳ Ｐゴシック" charset="-128"/>
              </a:endParaRPr>
            </a:p>
          </p:txBody>
        </p:sp>
        <p:sp>
          <p:nvSpPr>
            <p:cNvPr id="36" name="ZoneTexte 2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036956" y="4173989"/>
              <a:ext cx="1211170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408B"/>
                </a:buClr>
                <a:buFont typeface="Arial" charset="0"/>
                <a:buNone/>
              </a:pPr>
              <a:r>
                <a:rPr lang="en-US" sz="1200" dirty="0" smtClean="0">
                  <a:solidFill>
                    <a:schemeClr val="bg1"/>
                  </a:solidFill>
                  <a:ea typeface="ＭＳ Ｐゴシック" charset="-128"/>
                </a:rPr>
                <a:t>Definition  GO/</a:t>
              </a:r>
              <a:r>
                <a:rPr lang="en-US" sz="1200" dirty="0" err="1" smtClean="0">
                  <a:solidFill>
                    <a:schemeClr val="bg1"/>
                  </a:solidFill>
                  <a:ea typeface="ＭＳ Ｐゴシック" charset="-128"/>
                </a:rPr>
                <a:t>NoGO</a:t>
              </a:r>
              <a:endParaRPr lang="en-US" sz="1200" dirty="0">
                <a:solidFill>
                  <a:schemeClr val="bg1"/>
                </a:solidFill>
                <a:ea typeface="ＭＳ Ｐゴシック" charset="-128"/>
              </a:endParaRPr>
            </a:p>
          </p:txBody>
        </p:sp>
      </p:grpSp>
      <p:pic>
        <p:nvPicPr>
          <p:cNvPr id="49" name="Picture 57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984650" y="3592867"/>
            <a:ext cx="631905" cy="62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57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757647" y="3601391"/>
            <a:ext cx="631905" cy="62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57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156275" y="3566985"/>
            <a:ext cx="631905" cy="62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ZoneTexte 27"/>
          <p:cNvSpPr txBox="1">
            <a:spLocks noChangeArrowheads="1"/>
          </p:cNvSpPr>
          <p:nvPr/>
        </p:nvSpPr>
        <p:spPr bwMode="auto">
          <a:xfrm>
            <a:off x="3642196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SCG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53" name="Picture 43" descr="buddy2"/>
          <p:cNvPicPr>
            <a:picLocks noChangeAspect="1" noChangeArrowheads="1"/>
          </p:cNvPicPr>
          <p:nvPr/>
        </p:nvPicPr>
        <p:blipFill>
          <a:blip r:embed="rId21" cstate="print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043" y="3595776"/>
            <a:ext cx="299087" cy="42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ZoneTexte 27"/>
          <p:cNvSpPr txBox="1">
            <a:spLocks noChangeArrowheads="1"/>
          </p:cNvSpPr>
          <p:nvPr/>
        </p:nvSpPr>
        <p:spPr bwMode="auto">
          <a:xfrm>
            <a:off x="2067522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SCM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55" name="Picture 43" descr="buddy2"/>
          <p:cNvPicPr>
            <a:picLocks noChangeAspect="1" noChangeArrowheads="1"/>
          </p:cNvPicPr>
          <p:nvPr/>
        </p:nvPicPr>
        <p:blipFill>
          <a:blip r:embed="rId21" cstate="print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96" y="3615196"/>
            <a:ext cx="299087" cy="42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ZoneTexte 27"/>
          <p:cNvSpPr txBox="1">
            <a:spLocks noChangeArrowheads="1"/>
          </p:cNvSpPr>
          <p:nvPr/>
        </p:nvSpPr>
        <p:spPr bwMode="auto">
          <a:xfrm>
            <a:off x="2875475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SCM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9" name="ZoneTexte 27"/>
          <p:cNvSpPr txBox="1">
            <a:spLocks noChangeArrowheads="1"/>
          </p:cNvSpPr>
          <p:nvPr/>
        </p:nvSpPr>
        <p:spPr bwMode="auto">
          <a:xfrm>
            <a:off x="5433706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SCG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0" name="ZoneTexte 27"/>
          <p:cNvSpPr txBox="1">
            <a:spLocks noChangeArrowheads="1"/>
          </p:cNvSpPr>
          <p:nvPr/>
        </p:nvSpPr>
        <p:spPr bwMode="auto">
          <a:xfrm>
            <a:off x="6824020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SCG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53027" y="4512620"/>
            <a:ext cx="4934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SCM: Service Catalogue Manager; SCG: Service Catalogue Governance Board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41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7528" y="914399"/>
            <a:ext cx="8230055" cy="3875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64666" y="1009683"/>
            <a:ext cx="8008419" cy="272521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00408B"/>
              </a:buClr>
              <a:buFont typeface="Arial" charset="0"/>
              <a:buNone/>
            </a:pPr>
            <a:endParaRPr lang="fr-FR" sz="2400">
              <a:solidFill>
                <a:srgbClr val="C0C0C0"/>
              </a:solidFill>
            </a:endParaRPr>
          </a:p>
        </p:txBody>
      </p:sp>
      <p:sp>
        <p:nvSpPr>
          <p:cNvPr id="6" name="Pentagone 4"/>
          <p:cNvSpPr/>
          <p:nvPr>
            <p:custDataLst>
              <p:tags r:id="rId1"/>
            </p:custDataLst>
          </p:nvPr>
        </p:nvSpPr>
        <p:spPr>
          <a:xfrm>
            <a:off x="2402835" y="1582213"/>
            <a:ext cx="976277" cy="816108"/>
          </a:xfrm>
          <a:prstGeom prst="homePlate">
            <a:avLst>
              <a:gd name="adj" fmla="val 24804"/>
            </a:avLst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vert="vert270"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200" kern="0" dirty="0" smtClean="0">
                <a:solidFill>
                  <a:srgbClr val="1F497D">
                    <a:lumMod val="75000"/>
                  </a:srgbClr>
                </a:solidFill>
                <a:latin typeface="Calibri"/>
                <a:ea typeface="ＭＳ Ｐゴシック" charset="-128"/>
              </a:rPr>
              <a:t>Service Suggestion</a:t>
            </a:r>
            <a:endParaRPr lang="en-US" sz="1200" kern="0" dirty="0">
              <a:solidFill>
                <a:srgbClr val="1F497D">
                  <a:lumMod val="75000"/>
                </a:srgbClr>
              </a:solidFill>
              <a:latin typeface="Calibri"/>
              <a:ea typeface="ＭＳ Ｐゴシック" charset="-128"/>
            </a:endParaRPr>
          </a:p>
        </p:txBody>
      </p:sp>
      <p:grpSp>
        <p:nvGrpSpPr>
          <p:cNvPr id="9" name="Groupe 52"/>
          <p:cNvGrpSpPr/>
          <p:nvPr/>
        </p:nvGrpSpPr>
        <p:grpSpPr>
          <a:xfrm>
            <a:off x="2157528" y="1582213"/>
            <a:ext cx="2101697" cy="1801424"/>
            <a:chOff x="726293" y="2777394"/>
            <a:chExt cx="2101697" cy="1801424"/>
          </a:xfrm>
        </p:grpSpPr>
        <p:grpSp>
          <p:nvGrpSpPr>
            <p:cNvPr id="10" name="Groupe 50"/>
            <p:cNvGrpSpPr/>
            <p:nvPr/>
          </p:nvGrpSpPr>
          <p:grpSpPr>
            <a:xfrm>
              <a:off x="726293" y="2777394"/>
              <a:ext cx="2101697" cy="1799404"/>
              <a:chOff x="726293" y="2777394"/>
              <a:chExt cx="2101697" cy="1799404"/>
            </a:xfrm>
          </p:grpSpPr>
          <p:sp>
            <p:nvSpPr>
              <p:cNvPr id="12" name="Chevron 11"/>
              <p:cNvSpPr/>
              <p:nvPr>
                <p:custDataLst>
                  <p:tags r:id="rId15"/>
                </p:custDataLst>
              </p:nvPr>
            </p:nvSpPr>
            <p:spPr>
              <a:xfrm>
                <a:off x="2044378" y="2777394"/>
                <a:ext cx="783612" cy="816108"/>
              </a:xfrm>
              <a:prstGeom prst="chevron">
                <a:avLst>
                  <a:gd name="adj" fmla="val 18645"/>
                </a:avLst>
              </a:prstGeom>
              <a:solidFill>
                <a:srgbClr val="C00000"/>
              </a:solidFill>
              <a:ln w="25400" cap="flat" cmpd="sng" algn="ctr">
                <a:solidFill>
                  <a:srgbClr val="C0504D">
                    <a:shade val="50000"/>
                  </a:srgbClr>
                </a:solidFill>
                <a:prstDash val="solid"/>
              </a:ln>
              <a:effectLst/>
            </p:spPr>
            <p:txBody>
              <a:bodyPr vert="vert270" anchor="ctr"/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</a:pPr>
                <a:r>
                  <a:rPr lang="en-US" sz="1200" kern="0">
                    <a:solidFill>
                      <a:sysClr val="window" lastClr="FFFFFF"/>
                    </a:solidFill>
                    <a:latin typeface="Calibri"/>
                    <a:ea typeface="ＭＳ Ｐゴシック" charset="-128"/>
                  </a:rPr>
                  <a:t>Pre-Study</a:t>
                </a:r>
              </a:p>
            </p:txBody>
          </p:sp>
          <p:grpSp>
            <p:nvGrpSpPr>
              <p:cNvPr id="13" name="Groupe 64"/>
              <p:cNvGrpSpPr>
                <a:grpSpLocks/>
              </p:cNvGrpSpPr>
              <p:nvPr>
                <p:custDataLst>
                  <p:tags r:id="rId16"/>
                </p:custDataLst>
              </p:nvPr>
            </p:nvGrpSpPr>
            <p:grpSpPr bwMode="auto">
              <a:xfrm>
                <a:off x="973595" y="3371313"/>
                <a:ext cx="610624" cy="755940"/>
                <a:chOff x="1783784" y="4869160"/>
                <a:chExt cx="468609" cy="693075"/>
              </a:xfrm>
            </p:grpSpPr>
            <p:cxnSp>
              <p:nvCxnSpPr>
                <p:cNvPr id="19" name="Connecteur droit 65"/>
                <p:cNvCxnSpPr>
                  <a:cxnSpLocks noChangeShapeType="1"/>
                </p:cNvCxnSpPr>
                <p:nvPr/>
              </p:nvCxnSpPr>
              <p:spPr bwMode="auto">
                <a:xfrm>
                  <a:off x="2018089" y="4869160"/>
                  <a:ext cx="0" cy="648072"/>
                </a:xfrm>
                <a:prstGeom prst="line">
                  <a:avLst/>
                </a:prstGeom>
                <a:noFill/>
                <a:ln w="9525" algn="ctr">
                  <a:solidFill>
                    <a:srgbClr val="E46C0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0" name="Organigramme : Décision 48"/>
                <p:cNvSpPr/>
                <p:nvPr/>
              </p:nvSpPr>
              <p:spPr>
                <a:xfrm>
                  <a:off x="1783784" y="5130106"/>
                  <a:ext cx="468609" cy="432129"/>
                </a:xfrm>
                <a:prstGeom prst="flowChartDecision">
                  <a:avLst/>
                </a:prstGeom>
                <a:gradFill rotWithShape="1">
                  <a:gsLst>
                    <a:gs pos="0">
                      <a:srgbClr val="F79646">
                        <a:tint val="50000"/>
                        <a:satMod val="300000"/>
                      </a:srgbClr>
                    </a:gs>
                    <a:gs pos="35000">
                      <a:srgbClr val="F79646">
                        <a:tint val="37000"/>
                        <a:satMod val="300000"/>
                      </a:srgbClr>
                    </a:gs>
                    <a:gs pos="100000">
                      <a:srgbClr val="F7964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F79646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408B"/>
                    </a:buClr>
                    <a:buFont typeface="Arial" charset="0"/>
                    <a:buNone/>
                    <a:defRPr/>
                  </a:pPr>
                  <a:endParaRPr lang="en-US" sz="1200" kern="0">
                    <a:solidFill>
                      <a:sysClr val="windowText" lastClr="000000"/>
                    </a:solidFill>
                    <a:latin typeface="Calibri"/>
                    <a:ea typeface="ＭＳ Ｐゴシック" charset="-128"/>
                  </a:endParaRPr>
                </a:p>
              </p:txBody>
            </p:sp>
            <p:sp>
              <p:nvSpPr>
                <p:cNvPr id="21" name="ZoneTexte 49"/>
                <p:cNvSpPr txBox="1"/>
                <p:nvPr/>
              </p:nvSpPr>
              <p:spPr>
                <a:xfrm>
                  <a:off x="1886951" y="5256458"/>
                  <a:ext cx="262276" cy="237032"/>
                </a:xfrm>
                <a:prstGeom prst="rect">
                  <a:avLst/>
                </a:prstGeom>
                <a:noFill/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408B"/>
                    </a:buClr>
                    <a:buFont typeface="Arial" charset="0"/>
                    <a:buNone/>
                    <a:defRPr/>
                  </a:pPr>
                  <a:r>
                    <a:rPr lang="en-US" sz="1200" kern="0" dirty="0">
                      <a:solidFill>
                        <a:srgbClr val="C00000"/>
                      </a:solidFill>
                      <a:latin typeface="Alstom"/>
                      <a:ea typeface="ＭＳ Ｐゴシック" charset="-128"/>
                    </a:rPr>
                    <a:t>S</a:t>
                  </a:r>
                  <a:r>
                    <a:rPr lang="en-US" sz="1200" kern="0" dirty="0" smtClean="0">
                      <a:solidFill>
                        <a:srgbClr val="C00000"/>
                      </a:solidFill>
                      <a:latin typeface="Alstom"/>
                      <a:ea typeface="ＭＳ Ｐゴシック" charset="-128"/>
                    </a:rPr>
                    <a:t>0</a:t>
                  </a:r>
                  <a:endParaRPr lang="en-US" sz="1200" kern="0" dirty="0">
                    <a:solidFill>
                      <a:srgbClr val="C00000"/>
                    </a:solidFill>
                    <a:latin typeface="Alstom"/>
                    <a:ea typeface="ＭＳ Ｐゴシック" charset="-128"/>
                  </a:endParaRPr>
                </a:p>
              </p:txBody>
            </p:sp>
          </p:grpSp>
          <p:grpSp>
            <p:nvGrpSpPr>
              <p:cNvPr id="14" name="Groupe 68"/>
              <p:cNvGrpSpPr>
                <a:grpSpLocks/>
              </p:cNvGrpSpPr>
              <p:nvPr>
                <p:custDataLst>
                  <p:tags r:id="rId17"/>
                </p:custDataLst>
              </p:nvPr>
            </p:nvGrpSpPr>
            <p:grpSpPr bwMode="auto">
              <a:xfrm>
                <a:off x="1782741" y="3388779"/>
                <a:ext cx="608559" cy="774156"/>
                <a:chOff x="1838668" y="4869160"/>
                <a:chExt cx="468496" cy="709985"/>
              </a:xfrm>
            </p:grpSpPr>
            <p:cxnSp>
              <p:nvCxnSpPr>
                <p:cNvPr id="16" name="Connecteur droit 69"/>
                <p:cNvCxnSpPr>
                  <a:cxnSpLocks noChangeShapeType="1"/>
                </p:cNvCxnSpPr>
                <p:nvPr/>
              </p:nvCxnSpPr>
              <p:spPr bwMode="auto">
                <a:xfrm>
                  <a:off x="2072915" y="4869160"/>
                  <a:ext cx="0" cy="648072"/>
                </a:xfrm>
                <a:prstGeom prst="line">
                  <a:avLst/>
                </a:prstGeom>
                <a:noFill/>
                <a:ln w="9525" algn="ctr">
                  <a:solidFill>
                    <a:srgbClr val="E46C0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7" name="Organigramme : Décision 45"/>
                <p:cNvSpPr/>
                <p:nvPr/>
              </p:nvSpPr>
              <p:spPr>
                <a:xfrm>
                  <a:off x="1838668" y="5146889"/>
                  <a:ext cx="468496" cy="432256"/>
                </a:xfrm>
                <a:prstGeom prst="flowChartDecision">
                  <a:avLst/>
                </a:prstGeom>
                <a:gradFill rotWithShape="1">
                  <a:gsLst>
                    <a:gs pos="0">
                      <a:srgbClr val="F79646">
                        <a:tint val="50000"/>
                        <a:satMod val="300000"/>
                      </a:srgbClr>
                    </a:gs>
                    <a:gs pos="35000">
                      <a:srgbClr val="F79646">
                        <a:tint val="37000"/>
                        <a:satMod val="300000"/>
                      </a:srgbClr>
                    </a:gs>
                    <a:gs pos="100000">
                      <a:srgbClr val="F7964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F79646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408B"/>
                    </a:buClr>
                    <a:buFont typeface="Arial" charset="0"/>
                    <a:buNone/>
                    <a:defRPr/>
                  </a:pPr>
                  <a:endParaRPr lang="en-US" sz="1200" kern="0">
                    <a:solidFill>
                      <a:sysClr val="windowText" lastClr="000000"/>
                    </a:solidFill>
                    <a:latin typeface="Calibri"/>
                    <a:ea typeface="ＭＳ Ｐゴシック" charset="-128"/>
                  </a:endParaRPr>
                </a:p>
              </p:txBody>
            </p:sp>
            <p:sp>
              <p:nvSpPr>
                <p:cNvPr id="18" name="ZoneTexte 46"/>
                <p:cNvSpPr txBox="1"/>
                <p:nvPr/>
              </p:nvSpPr>
              <p:spPr>
                <a:xfrm>
                  <a:off x="1941364" y="5250610"/>
                  <a:ext cx="263103" cy="241336"/>
                </a:xfrm>
                <a:prstGeom prst="rect">
                  <a:avLst/>
                </a:prstGeom>
                <a:noFill/>
              </p:spPr>
              <p:txBody>
                <a:bodyPr wrap="none" anchor="ctr">
                  <a:spAutoFit/>
                </a:bodyPr>
                <a:lstStyle/>
                <a:p>
                  <a:pPr algn="ctr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408B"/>
                    </a:buClr>
                    <a:buFont typeface="Arial" charset="0"/>
                    <a:buNone/>
                    <a:defRPr/>
                  </a:pPr>
                  <a:r>
                    <a:rPr lang="en-US" sz="1200" kern="0" dirty="0" smtClean="0">
                      <a:solidFill>
                        <a:srgbClr val="C00000"/>
                      </a:solidFill>
                      <a:latin typeface="Alstom"/>
                      <a:ea typeface="ＭＳ Ｐゴシック" charset="-128"/>
                    </a:rPr>
                    <a:t>S1</a:t>
                  </a:r>
                  <a:endParaRPr lang="en-US" sz="1200" kern="0" dirty="0">
                    <a:solidFill>
                      <a:srgbClr val="C00000"/>
                    </a:solidFill>
                    <a:latin typeface="Alstom"/>
                    <a:ea typeface="ＭＳ Ｐゴシック" charset="-128"/>
                  </a:endParaRPr>
                </a:p>
              </p:txBody>
            </p:sp>
          </p:grpSp>
          <p:sp>
            <p:nvSpPr>
              <p:cNvPr id="15" name="ZoneTexte 2"/>
              <p:cNvSpPr txBox="1"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726293" y="4152066"/>
                <a:ext cx="1105228" cy="424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lstom" pitchFamily="2" charset="0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600"/>
                  </a:spcAft>
                  <a:buClr>
                    <a:srgbClr val="00408B"/>
                  </a:buClr>
                  <a:buFont typeface="Arial" charset="0"/>
                  <a:buNone/>
                </a:pPr>
                <a:r>
                  <a:rPr lang="en-US" dirty="0">
                    <a:solidFill>
                      <a:schemeClr val="bg1"/>
                    </a:solidFill>
                    <a:ea typeface="ＭＳ Ｐゴシック" charset="-128"/>
                  </a:rPr>
                  <a:t>Suggestion</a:t>
                </a:r>
                <a:r>
                  <a:rPr lang="en-US" sz="1000" dirty="0" smtClean="0">
                    <a:solidFill>
                      <a:schemeClr val="bg1"/>
                    </a:solidFill>
                    <a:ea typeface="ＭＳ Ｐゴシック" charset="-128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ea typeface="ＭＳ Ｐゴシック" charset="-128"/>
                  </a:rPr>
                  <a:t>reception</a:t>
                </a:r>
                <a:endParaRPr lang="en-US" dirty="0">
                  <a:solidFill>
                    <a:schemeClr val="bg1"/>
                  </a:solidFill>
                  <a:ea typeface="ＭＳ Ｐゴシック" charset="-128"/>
                </a:endParaRPr>
              </a:p>
            </p:txBody>
          </p:sp>
        </p:grpSp>
        <p:sp>
          <p:nvSpPr>
            <p:cNvPr id="11" name="ZoneTexte 2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547707" y="4154086"/>
              <a:ext cx="107862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408B"/>
                </a:buClr>
                <a:buFont typeface="Arial" charset="0"/>
                <a:buNone/>
                <a:defRPr sz="1400" b="1">
                  <a:solidFill>
                    <a:schemeClr val="bg1"/>
                  </a:solidFill>
                  <a:latin typeface="Alstom" pitchFamily="2" charset="0"/>
                  <a:ea typeface="ＭＳ Ｐゴシック" charset="-128"/>
                </a:defRPr>
              </a:lvl1pPr>
              <a:lvl2pPr marL="742950" indent="-285750" eaLnBrk="0" hangingPunct="0">
                <a:defRPr sz="1000" b="1">
                  <a:latin typeface="Alstom" pitchFamily="2" charset="0"/>
                </a:defRPr>
              </a:lvl2pPr>
              <a:lvl3pPr marL="1143000" indent="-228600" eaLnBrk="0" hangingPunct="0">
                <a:defRPr sz="1000" b="1">
                  <a:latin typeface="Alstom" pitchFamily="2" charset="0"/>
                </a:defRPr>
              </a:lvl3pPr>
              <a:lvl4pPr marL="1600200" indent="-228600" eaLnBrk="0" hangingPunct="0">
                <a:defRPr sz="1000" b="1">
                  <a:latin typeface="Alstom" pitchFamily="2" charset="0"/>
                </a:defRPr>
              </a:lvl4pPr>
              <a:lvl5pPr marL="2057400" indent="-228600" eaLnBrk="0" hangingPunct="0">
                <a:defRPr sz="1000" b="1">
                  <a:latin typeface="Alstom" pitchFamily="2" charset="0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latin typeface="Alstom" pitchFamily="2" charset="0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latin typeface="Alstom" pitchFamily="2" charset="0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latin typeface="Alstom" pitchFamily="2" charset="0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latin typeface="Alstom" pitchFamily="2" charset="0"/>
                </a:defRPr>
              </a:lvl9pPr>
            </a:lstStyle>
            <a:p>
              <a:r>
                <a:rPr lang="en-US" sz="1200" dirty="0"/>
                <a:t>Pre-study GO/</a:t>
              </a:r>
              <a:r>
                <a:rPr lang="en-US" sz="1200" dirty="0" err="1"/>
                <a:t>NoGO</a:t>
              </a:r>
              <a:endParaRPr lang="en-US" sz="1200" dirty="0"/>
            </a:p>
          </p:txBody>
        </p:sp>
      </p:grpSp>
      <p:sp>
        <p:nvSpPr>
          <p:cNvPr id="22" name="Chevron 21"/>
          <p:cNvSpPr/>
          <p:nvPr>
            <p:custDataLst>
              <p:tags r:id="rId2"/>
            </p:custDataLst>
          </p:nvPr>
        </p:nvSpPr>
        <p:spPr>
          <a:xfrm>
            <a:off x="2402835" y="1159330"/>
            <a:ext cx="1844264" cy="350875"/>
          </a:xfrm>
          <a:prstGeom prst="chevron">
            <a:avLst/>
          </a:prstGeom>
          <a:solidFill>
            <a:schemeClr val="accent4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300" kern="0" dirty="0" smtClean="0">
                <a:solidFill>
                  <a:sysClr val="window" lastClr="FFFFFF"/>
                </a:solidFill>
                <a:latin typeface="Calibri"/>
                <a:ea typeface="ＭＳ Ｐゴシック" charset="-128"/>
              </a:rPr>
              <a:t>Service Suggestion</a:t>
            </a:r>
            <a:endParaRPr lang="en-US" sz="1300" kern="0" dirty="0">
              <a:solidFill>
                <a:sysClr val="window" lastClr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3" name="Chevron 22"/>
          <p:cNvSpPr/>
          <p:nvPr>
            <p:custDataLst>
              <p:tags r:id="rId3"/>
            </p:custDataLst>
          </p:nvPr>
        </p:nvSpPr>
        <p:spPr>
          <a:xfrm>
            <a:off x="4186677" y="1159330"/>
            <a:ext cx="3987264" cy="350875"/>
          </a:xfrm>
          <a:prstGeom prst="chevron">
            <a:avLst/>
          </a:prstGeom>
          <a:solidFill>
            <a:schemeClr val="accent4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400" kern="0" dirty="0" smtClean="0">
                <a:solidFill>
                  <a:sysClr val="window" lastClr="FFFFFF"/>
                </a:solidFill>
                <a:latin typeface="Calibri"/>
                <a:ea typeface="ＭＳ Ｐゴシック" charset="-128"/>
              </a:rPr>
              <a:t>Service Definition , Request build &amp; Release</a:t>
            </a:r>
            <a:endParaRPr lang="en-US" sz="1400" kern="0" dirty="0">
              <a:solidFill>
                <a:sysClr val="window" lastClr="FFFFFF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24" name="Chevron 23"/>
          <p:cNvSpPr/>
          <p:nvPr>
            <p:custDataLst>
              <p:tags r:id="rId4"/>
            </p:custDataLst>
          </p:nvPr>
        </p:nvSpPr>
        <p:spPr>
          <a:xfrm>
            <a:off x="8126233" y="1153699"/>
            <a:ext cx="2038744" cy="350875"/>
          </a:xfrm>
          <a:prstGeom prst="chevron">
            <a:avLst/>
          </a:prstGeom>
          <a:solidFill>
            <a:schemeClr val="accent4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8B"/>
              </a:buClr>
              <a:buFont typeface="Arial" charset="0"/>
              <a:buNone/>
              <a:defRPr/>
            </a:pPr>
            <a:r>
              <a:rPr lang="en-US" sz="1400" kern="0" dirty="0" smtClean="0">
                <a:solidFill>
                  <a:sysClr val="window" lastClr="FFFFFF"/>
                </a:solidFill>
                <a:latin typeface="Calibri"/>
                <a:ea typeface="ＭＳ Ｐゴシック" charset="-128"/>
              </a:rPr>
              <a:t>Service Operation</a:t>
            </a:r>
            <a:endParaRPr lang="en-US" sz="1400" kern="0" dirty="0">
              <a:solidFill>
                <a:sysClr val="window" lastClr="FFFFFF"/>
              </a:solidFill>
              <a:latin typeface="Calibri"/>
              <a:ea typeface="ＭＳ Ｐゴシック" charset="-128"/>
            </a:endParaRPr>
          </a:p>
        </p:txBody>
      </p:sp>
      <p:grpSp>
        <p:nvGrpSpPr>
          <p:cNvPr id="25" name="Groupe 27"/>
          <p:cNvGrpSpPr/>
          <p:nvPr/>
        </p:nvGrpSpPr>
        <p:grpSpPr>
          <a:xfrm>
            <a:off x="3767210" y="1582213"/>
            <a:ext cx="4476727" cy="1987322"/>
            <a:chOff x="2335975" y="2777394"/>
            <a:chExt cx="4476727" cy="1987322"/>
          </a:xfrm>
        </p:grpSpPr>
        <p:sp>
          <p:nvSpPr>
            <p:cNvPr id="26" name="Chevron 25"/>
            <p:cNvSpPr/>
            <p:nvPr>
              <p:custDataLst>
                <p:tags r:id="rId5"/>
              </p:custDataLst>
            </p:nvPr>
          </p:nvSpPr>
          <p:spPr>
            <a:xfrm>
              <a:off x="2826701" y="2777394"/>
              <a:ext cx="1836597" cy="816108"/>
            </a:xfrm>
            <a:prstGeom prst="chevron">
              <a:avLst>
                <a:gd name="adj" fmla="val 18645"/>
              </a:avLst>
            </a:prstGeom>
            <a:solidFill>
              <a:schemeClr val="accent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vert="vert270" anchor="ctr"/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08B"/>
                </a:buClr>
                <a:buFont typeface="Arial" charset="0"/>
                <a:buNone/>
                <a:defRPr/>
              </a:pPr>
              <a:r>
                <a:rPr lang="en-US" sz="1200" kern="0" dirty="0" smtClean="0">
                  <a:solidFill>
                    <a:srgbClr val="1F497D">
                      <a:lumMod val="75000"/>
                    </a:srgbClr>
                  </a:solidFill>
                  <a:latin typeface="Calibri"/>
                  <a:ea typeface="ＭＳ Ｐゴシック" charset="-128"/>
                </a:rPr>
                <a:t>DEFINE</a:t>
              </a:r>
              <a:endParaRPr lang="en-US" sz="1200" kern="0" dirty="0">
                <a:solidFill>
                  <a:srgbClr val="1F497D">
                    <a:lumMod val="75000"/>
                  </a:srgbClr>
                </a:solidFill>
                <a:latin typeface="Calibri"/>
                <a:ea typeface="ＭＳ Ｐゴシック" charset="-128"/>
              </a:endParaRPr>
            </a:p>
          </p:txBody>
        </p:sp>
        <p:sp>
          <p:nvSpPr>
            <p:cNvPr id="27" name="Chevron 26"/>
            <p:cNvSpPr/>
            <p:nvPr>
              <p:custDataLst>
                <p:tags r:id="rId6"/>
              </p:custDataLst>
            </p:nvPr>
          </p:nvSpPr>
          <p:spPr>
            <a:xfrm>
              <a:off x="4687652" y="2777394"/>
              <a:ext cx="1343380" cy="816108"/>
            </a:xfrm>
            <a:prstGeom prst="chevron">
              <a:avLst>
                <a:gd name="adj" fmla="val 12346"/>
              </a:avLst>
            </a:prstGeom>
            <a:solidFill>
              <a:schemeClr val="accent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vert="vert270" anchor="ctr"/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08B"/>
                </a:buClr>
                <a:buFont typeface="Arial" charset="0"/>
                <a:buNone/>
                <a:defRPr/>
              </a:pPr>
              <a:r>
                <a:rPr lang="en-US" sz="1200" kern="0" dirty="0" smtClean="0">
                  <a:solidFill>
                    <a:srgbClr val="1F497D">
                      <a:lumMod val="75000"/>
                    </a:srgbClr>
                  </a:solidFill>
                  <a:latin typeface="Calibri"/>
                  <a:ea typeface="ＭＳ Ｐゴシック" charset="-128"/>
                </a:rPr>
                <a:t>BUILD</a:t>
              </a:r>
              <a:endParaRPr lang="en-US" sz="1200" kern="0" dirty="0">
                <a:solidFill>
                  <a:srgbClr val="1F497D">
                    <a:lumMod val="75000"/>
                  </a:srgbClr>
                </a:solidFill>
                <a:latin typeface="Calibri"/>
                <a:ea typeface="ＭＳ Ｐゴシック" charset="-128"/>
              </a:endParaRPr>
            </a:p>
          </p:txBody>
        </p:sp>
        <p:sp>
          <p:nvSpPr>
            <p:cNvPr id="28" name="Chevron 27"/>
            <p:cNvSpPr/>
            <p:nvPr>
              <p:custDataLst>
                <p:tags r:id="rId7"/>
              </p:custDataLst>
            </p:nvPr>
          </p:nvSpPr>
          <p:spPr>
            <a:xfrm>
              <a:off x="6039916" y="2778018"/>
              <a:ext cx="772786" cy="819703"/>
            </a:xfrm>
            <a:prstGeom prst="chevron">
              <a:avLst>
                <a:gd name="adj" fmla="val 18645"/>
              </a:avLst>
            </a:prstGeom>
            <a:solidFill>
              <a:schemeClr val="accent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vert="vert270" anchor="ctr"/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08B"/>
                </a:buClr>
                <a:buFont typeface="Arial" charset="0"/>
                <a:buNone/>
                <a:defRPr/>
              </a:pPr>
              <a:r>
                <a:rPr lang="en-US" sz="1200" kern="0" dirty="0" smtClean="0">
                  <a:solidFill>
                    <a:srgbClr val="1F497D">
                      <a:lumMod val="75000"/>
                    </a:srgbClr>
                  </a:solidFill>
                  <a:latin typeface="Calibri"/>
                  <a:ea typeface="ＭＳ Ｐゴシック" charset="-128"/>
                </a:rPr>
                <a:t>RELEASE</a:t>
              </a:r>
              <a:endParaRPr lang="en-US" sz="1200" kern="0" dirty="0">
                <a:solidFill>
                  <a:srgbClr val="1F497D">
                    <a:lumMod val="75000"/>
                  </a:srgbClr>
                </a:solidFill>
                <a:latin typeface="Calibri"/>
                <a:ea typeface="ＭＳ Ｐゴシック" charset="-128"/>
              </a:endParaRPr>
            </a:p>
          </p:txBody>
        </p:sp>
        <p:grpSp>
          <p:nvGrpSpPr>
            <p:cNvPr id="29" name="Groupe 72"/>
            <p:cNvGrpSpPr>
              <a:grpSpLocks/>
            </p:cNvGrpSpPr>
            <p:nvPr>
              <p:custDataLst>
                <p:tags r:id="rId8"/>
              </p:custDataLst>
            </p:nvPr>
          </p:nvGrpSpPr>
          <p:grpSpPr bwMode="auto">
            <a:xfrm>
              <a:off x="2543386" y="3398409"/>
              <a:ext cx="608561" cy="769600"/>
              <a:chOff x="1858083" y="4869160"/>
              <a:chExt cx="468472" cy="705782"/>
            </a:xfrm>
          </p:grpSpPr>
          <p:cxnSp>
            <p:nvCxnSpPr>
              <p:cNvPr id="46" name="Connecteur droit 73"/>
              <p:cNvCxnSpPr>
                <a:cxnSpLocks noChangeShapeType="1"/>
              </p:cNvCxnSpPr>
              <p:nvPr/>
            </p:nvCxnSpPr>
            <p:spPr bwMode="auto">
              <a:xfrm>
                <a:off x="2076204" y="4869160"/>
                <a:ext cx="0" cy="648072"/>
              </a:xfrm>
              <a:prstGeom prst="line">
                <a:avLst/>
              </a:prstGeom>
              <a:noFill/>
              <a:ln w="9525" algn="ctr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7" name="Organigramme : Décision 42"/>
              <p:cNvSpPr/>
              <p:nvPr/>
            </p:nvSpPr>
            <p:spPr>
              <a:xfrm>
                <a:off x="1858083" y="5142702"/>
                <a:ext cx="468472" cy="432240"/>
              </a:xfrm>
              <a:prstGeom prst="flowChartDecision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endParaRPr lang="en-US" sz="1200" kern="0">
                  <a:solidFill>
                    <a:sysClr val="windowText" lastClr="000000"/>
                  </a:solidFill>
                  <a:latin typeface="Calibri"/>
                  <a:ea typeface="ＭＳ Ｐゴシック" charset="-128"/>
                </a:endParaRPr>
              </a:p>
            </p:txBody>
          </p:sp>
          <p:sp>
            <p:nvSpPr>
              <p:cNvPr id="48" name="ZoneTexte 43"/>
              <p:cNvSpPr txBox="1"/>
              <p:nvPr/>
            </p:nvSpPr>
            <p:spPr>
              <a:xfrm>
                <a:off x="1945969" y="5263715"/>
                <a:ext cx="286534" cy="237094"/>
              </a:xfrm>
              <a:prstGeom prst="rect">
                <a:avLst/>
              </a:prstGeom>
              <a:noFill/>
            </p:spPr>
            <p:txBody>
              <a:bodyPr wrap="none" anchor="ctr">
                <a:spAutoFit/>
              </a:bodyPr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r>
                  <a:rPr lang="en-US" sz="1200" kern="0" dirty="0" smtClean="0">
                    <a:solidFill>
                      <a:srgbClr val="C00000"/>
                    </a:solidFill>
                    <a:latin typeface="Alstom"/>
                    <a:ea typeface="ＭＳ Ｐゴシック" charset="-128"/>
                  </a:rPr>
                  <a:t>S2</a:t>
                </a:r>
                <a:endParaRPr lang="en-US" sz="1400" kern="0" dirty="0">
                  <a:solidFill>
                    <a:srgbClr val="C00000"/>
                  </a:solidFill>
                  <a:latin typeface="Alstom"/>
                  <a:ea typeface="ＭＳ Ｐゴシック" charset="-128"/>
                </a:endParaRPr>
              </a:p>
            </p:txBody>
          </p:sp>
        </p:grpSp>
        <p:grpSp>
          <p:nvGrpSpPr>
            <p:cNvPr id="30" name="Groupe 80"/>
            <p:cNvGrpSpPr>
              <a:grpSpLocks/>
            </p:cNvGrpSpPr>
            <p:nvPr>
              <p:custDataLst>
                <p:tags r:id="rId9"/>
              </p:custDataLst>
            </p:nvPr>
          </p:nvGrpSpPr>
          <p:grpSpPr bwMode="auto">
            <a:xfrm>
              <a:off x="4338261" y="3349541"/>
              <a:ext cx="608561" cy="824244"/>
              <a:chOff x="2158723" y="4847170"/>
              <a:chExt cx="468472" cy="756610"/>
            </a:xfrm>
          </p:grpSpPr>
          <p:cxnSp>
            <p:nvCxnSpPr>
              <p:cNvPr id="43" name="Connecteur droit 81"/>
              <p:cNvCxnSpPr>
                <a:cxnSpLocks noChangeShapeType="1"/>
              </p:cNvCxnSpPr>
              <p:nvPr/>
            </p:nvCxnSpPr>
            <p:spPr bwMode="auto">
              <a:xfrm>
                <a:off x="2392960" y="4847170"/>
                <a:ext cx="0" cy="648072"/>
              </a:xfrm>
              <a:prstGeom prst="line">
                <a:avLst/>
              </a:prstGeom>
              <a:noFill/>
              <a:ln w="9525" algn="ctr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4" name="Organigramme : Décision 36"/>
              <p:cNvSpPr/>
              <p:nvPr/>
            </p:nvSpPr>
            <p:spPr>
              <a:xfrm>
                <a:off x="2158723" y="5171131"/>
                <a:ext cx="468472" cy="432649"/>
              </a:xfrm>
              <a:prstGeom prst="flowChartDecision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endParaRPr lang="en-US" sz="1200" kern="0">
                  <a:solidFill>
                    <a:sysClr val="windowText" lastClr="000000"/>
                  </a:solidFill>
                  <a:latin typeface="Calibri"/>
                  <a:ea typeface="ＭＳ Ｐゴシック" charset="-128"/>
                </a:endParaRPr>
              </a:p>
            </p:txBody>
          </p:sp>
          <p:sp>
            <p:nvSpPr>
              <p:cNvPr id="45" name="ZoneTexte 37"/>
              <p:cNvSpPr txBox="1"/>
              <p:nvPr/>
            </p:nvSpPr>
            <p:spPr>
              <a:xfrm>
                <a:off x="2249692" y="5286956"/>
                <a:ext cx="286534" cy="237318"/>
              </a:xfrm>
              <a:prstGeom prst="rect">
                <a:avLst/>
              </a:prstGeom>
              <a:noFill/>
            </p:spPr>
            <p:txBody>
              <a:bodyPr wrap="none" anchor="ctr">
                <a:spAutoFit/>
              </a:bodyPr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r>
                  <a:rPr lang="en-US" sz="1200" kern="0" dirty="0" smtClean="0">
                    <a:solidFill>
                      <a:srgbClr val="C00000"/>
                    </a:solidFill>
                    <a:latin typeface="Alstom"/>
                    <a:ea typeface="ＭＳ Ｐゴシック" charset="-128"/>
                  </a:rPr>
                  <a:t>S3</a:t>
                </a:r>
                <a:endParaRPr lang="en-US" sz="1200" kern="0" dirty="0">
                  <a:solidFill>
                    <a:srgbClr val="C00000"/>
                  </a:solidFill>
                  <a:latin typeface="Alstom"/>
                  <a:ea typeface="ＭＳ Ｐゴシック" charset="-128"/>
                </a:endParaRPr>
              </a:p>
            </p:txBody>
          </p:sp>
        </p:grpSp>
        <p:grpSp>
          <p:nvGrpSpPr>
            <p:cNvPr id="31" name="Groupe 84"/>
            <p:cNvGrpSpPr>
              <a:grpSpLocks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5703821" y="3354620"/>
              <a:ext cx="610624" cy="833355"/>
              <a:chOff x="2044281" y="4869160"/>
              <a:chExt cx="468609" cy="765122"/>
            </a:xfrm>
          </p:grpSpPr>
          <p:cxnSp>
            <p:nvCxnSpPr>
              <p:cNvPr id="40" name="Connecteur droit 85"/>
              <p:cNvCxnSpPr>
                <a:cxnSpLocks noChangeShapeType="1"/>
              </p:cNvCxnSpPr>
              <p:nvPr/>
            </p:nvCxnSpPr>
            <p:spPr bwMode="auto">
              <a:xfrm>
                <a:off x="2278585" y="4869160"/>
                <a:ext cx="0" cy="648072"/>
              </a:xfrm>
              <a:prstGeom prst="line">
                <a:avLst/>
              </a:prstGeom>
              <a:noFill/>
              <a:ln w="9525" algn="ctr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" name="Organigramme : Décision 33"/>
              <p:cNvSpPr/>
              <p:nvPr/>
            </p:nvSpPr>
            <p:spPr>
              <a:xfrm>
                <a:off x="2044281" y="5201548"/>
                <a:ext cx="468609" cy="432734"/>
              </a:xfrm>
              <a:prstGeom prst="flowChartDecision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endParaRPr lang="en-US" sz="1200" kern="0">
                  <a:solidFill>
                    <a:sysClr val="windowText" lastClr="000000"/>
                  </a:solidFill>
                  <a:latin typeface="Calibri"/>
                  <a:ea typeface="ＭＳ Ｐゴシック" charset="-128"/>
                </a:endParaRPr>
              </a:p>
            </p:txBody>
          </p:sp>
          <p:sp>
            <p:nvSpPr>
              <p:cNvPr id="42" name="ZoneTexte 34"/>
              <p:cNvSpPr txBox="1"/>
              <p:nvPr/>
            </p:nvSpPr>
            <p:spPr>
              <a:xfrm>
                <a:off x="2135761" y="5304368"/>
                <a:ext cx="285650" cy="237364"/>
              </a:xfrm>
              <a:prstGeom prst="rect">
                <a:avLst/>
              </a:prstGeom>
              <a:noFill/>
            </p:spPr>
            <p:txBody>
              <a:bodyPr wrap="none" anchor="ctr">
                <a:spAutoFit/>
              </a:bodyPr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408B"/>
                  </a:buClr>
                  <a:buFont typeface="Arial" charset="0"/>
                  <a:buNone/>
                  <a:defRPr/>
                </a:pPr>
                <a:r>
                  <a:rPr lang="en-US" sz="1200" kern="0" dirty="0" smtClean="0">
                    <a:solidFill>
                      <a:srgbClr val="C00000"/>
                    </a:solidFill>
                    <a:latin typeface="Alstom"/>
                    <a:ea typeface="ＭＳ Ｐゴシック" charset="-128"/>
                  </a:rPr>
                  <a:t>S4</a:t>
                </a:r>
                <a:endParaRPr lang="en-US" sz="1200" kern="0" dirty="0">
                  <a:solidFill>
                    <a:srgbClr val="C00000"/>
                  </a:solidFill>
                  <a:latin typeface="Alstom"/>
                  <a:ea typeface="ＭＳ Ｐゴシック" charset="-128"/>
                </a:endParaRPr>
              </a:p>
            </p:txBody>
          </p:sp>
        </p:grpSp>
        <p:sp>
          <p:nvSpPr>
            <p:cNvPr id="33" name="ZoneTexte 2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335975" y="4156045"/>
              <a:ext cx="104506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408B"/>
                </a:buClr>
                <a:buFont typeface="Arial" charset="0"/>
                <a:buNone/>
              </a:pPr>
              <a:r>
                <a:rPr lang="en-US" sz="1200" dirty="0" smtClean="0">
                  <a:solidFill>
                    <a:schemeClr val="bg1"/>
                  </a:solidFill>
                  <a:ea typeface="ＭＳ Ｐゴシック" charset="-128"/>
                </a:rPr>
                <a:t>Service GO/</a:t>
              </a:r>
              <a:r>
                <a:rPr lang="en-US" sz="1200" dirty="0" err="1" smtClean="0">
                  <a:solidFill>
                    <a:schemeClr val="bg1"/>
                  </a:solidFill>
                  <a:ea typeface="ＭＳ Ｐゴシック" charset="-128"/>
                </a:rPr>
                <a:t>NoGO</a:t>
              </a:r>
              <a:endParaRPr lang="en-US" sz="1200" dirty="0">
                <a:solidFill>
                  <a:schemeClr val="bg1"/>
                </a:solidFill>
                <a:ea typeface="ＭＳ Ｐゴシック" charset="-128"/>
              </a:endParaRPr>
            </a:p>
          </p:txBody>
        </p:sp>
        <p:sp>
          <p:nvSpPr>
            <p:cNvPr id="35" name="ZoneTexte 2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562237" y="4173785"/>
              <a:ext cx="893792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408B"/>
                </a:buClr>
                <a:buFont typeface="Arial" charset="0"/>
                <a:buNone/>
              </a:pPr>
              <a:r>
                <a:rPr lang="en-US" sz="1200" dirty="0" smtClean="0">
                  <a:solidFill>
                    <a:schemeClr val="bg1"/>
                  </a:solidFill>
                  <a:ea typeface="ＭＳ Ｐゴシック" charset="-128"/>
                </a:rPr>
                <a:t>Service Release Go/</a:t>
              </a:r>
              <a:r>
                <a:rPr lang="en-US" sz="1200" dirty="0" err="1" smtClean="0">
                  <a:solidFill>
                    <a:schemeClr val="bg1"/>
                  </a:solidFill>
                  <a:ea typeface="ＭＳ Ｐゴシック" charset="-128"/>
                </a:rPr>
                <a:t>NoGO</a:t>
              </a:r>
              <a:endParaRPr lang="en-US" sz="1200" dirty="0">
                <a:solidFill>
                  <a:schemeClr val="bg1"/>
                </a:solidFill>
                <a:ea typeface="ＭＳ Ｐゴシック" charset="-128"/>
              </a:endParaRPr>
            </a:p>
          </p:txBody>
        </p:sp>
        <p:sp>
          <p:nvSpPr>
            <p:cNvPr id="36" name="ZoneTexte 2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036956" y="4173989"/>
              <a:ext cx="1211170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Alstom" pitchFamily="2" charset="0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lstom" pitchFamily="2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408B"/>
                </a:buClr>
                <a:buFont typeface="Arial" charset="0"/>
                <a:buNone/>
              </a:pPr>
              <a:r>
                <a:rPr lang="en-US" sz="1200" dirty="0" smtClean="0">
                  <a:solidFill>
                    <a:schemeClr val="bg1"/>
                  </a:solidFill>
                  <a:ea typeface="ＭＳ Ｐゴシック" charset="-128"/>
                </a:rPr>
                <a:t>Definition  GO/</a:t>
              </a:r>
              <a:r>
                <a:rPr lang="en-US" sz="1200" dirty="0" err="1" smtClean="0">
                  <a:solidFill>
                    <a:schemeClr val="bg1"/>
                  </a:solidFill>
                  <a:ea typeface="ＭＳ Ｐゴシック" charset="-128"/>
                </a:rPr>
                <a:t>NoGO</a:t>
              </a:r>
              <a:endParaRPr lang="en-US" sz="1200" dirty="0">
                <a:solidFill>
                  <a:schemeClr val="bg1"/>
                </a:solidFill>
                <a:ea typeface="ＭＳ Ｐゴシック" charset="-128"/>
              </a:endParaRPr>
            </a:p>
          </p:txBody>
        </p:sp>
      </p:grpSp>
      <p:pic>
        <p:nvPicPr>
          <p:cNvPr id="49" name="Picture 57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984650" y="3592867"/>
            <a:ext cx="631905" cy="62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57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757647" y="3601391"/>
            <a:ext cx="631905" cy="62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57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156275" y="3566985"/>
            <a:ext cx="631905" cy="62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ZoneTexte 27"/>
          <p:cNvSpPr txBox="1">
            <a:spLocks noChangeArrowheads="1"/>
          </p:cNvSpPr>
          <p:nvPr/>
        </p:nvSpPr>
        <p:spPr bwMode="auto">
          <a:xfrm>
            <a:off x="3642196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SCG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53" name="Picture 43" descr="buddy2"/>
          <p:cNvPicPr>
            <a:picLocks noChangeAspect="1" noChangeArrowheads="1"/>
          </p:cNvPicPr>
          <p:nvPr/>
        </p:nvPicPr>
        <p:blipFill>
          <a:blip r:embed="rId22" cstate="print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043" y="3595776"/>
            <a:ext cx="299087" cy="42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ZoneTexte 27"/>
          <p:cNvSpPr txBox="1">
            <a:spLocks noChangeArrowheads="1"/>
          </p:cNvSpPr>
          <p:nvPr/>
        </p:nvSpPr>
        <p:spPr bwMode="auto">
          <a:xfrm>
            <a:off x="2067522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SCM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55" name="Picture 43" descr="buddy2"/>
          <p:cNvPicPr>
            <a:picLocks noChangeAspect="1" noChangeArrowheads="1"/>
          </p:cNvPicPr>
          <p:nvPr/>
        </p:nvPicPr>
        <p:blipFill>
          <a:blip r:embed="rId22" cstate="print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96" y="3615196"/>
            <a:ext cx="299087" cy="42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ZoneTexte 27"/>
          <p:cNvSpPr txBox="1">
            <a:spLocks noChangeArrowheads="1"/>
          </p:cNvSpPr>
          <p:nvPr/>
        </p:nvSpPr>
        <p:spPr bwMode="auto">
          <a:xfrm>
            <a:off x="2875475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SCM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9" name="ZoneTexte 27"/>
          <p:cNvSpPr txBox="1">
            <a:spLocks noChangeArrowheads="1"/>
          </p:cNvSpPr>
          <p:nvPr/>
        </p:nvSpPr>
        <p:spPr bwMode="auto">
          <a:xfrm>
            <a:off x="5433706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SCG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0" name="ZoneTexte 27"/>
          <p:cNvSpPr txBox="1">
            <a:spLocks noChangeArrowheads="1"/>
          </p:cNvSpPr>
          <p:nvPr/>
        </p:nvSpPr>
        <p:spPr bwMode="auto">
          <a:xfrm>
            <a:off x="6824020" y="4127217"/>
            <a:ext cx="1279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SCG</a:t>
            </a:r>
            <a:endParaRPr lang="en-US" sz="1400" b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53027" y="4512620"/>
            <a:ext cx="4934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SCM: Service Catalogue Manager; SCG: Service Catalogue Governance Board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0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5qwqmuvlXEza5SgEygTLp"/>
  <p:tag name="DVSHEQ" val="-172220408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KisfhB4X1QS9jVWYC80S"/>
  <p:tag name="DVSHEQ" val="136757497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9BrdtvgrolwOnDLsO4DnZ"/>
  <p:tag name="DVSHEQ" val="-209649882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Kc6cniYeQZglO2rYRXDBA"/>
  <p:tag name="DVSHEQ" val="195279613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z1vs771xdri9EzosVvPxV"/>
  <p:tag name="DVSHEQ" val="-54113525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w8CNcosd1InKRYa6oc4u"/>
  <p:tag name="DVSHEQ" val="-100915752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i6VGP7OrHudbPMF7wVBF"/>
  <p:tag name="DVSHEQ" val="-83024412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TpxlImDYrQW3JJHrPvr08"/>
  <p:tag name="DVSHEQ" val="-192595490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lrfi7PXTPFCaGRMEZddEL"/>
  <p:tag name="DVSHEQ" val="9512918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IflkXVBGim19jrtPk2jCr"/>
  <p:tag name="DVSHEQ" val="1412798048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s0VHgIBgOZIMGOYurzz3g"/>
  <p:tag name="DVSHEQ" val="105154038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ChVNUwCqZUZh1tP9LMiun"/>
  <p:tag name="DVSHEQ" val="191082971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lrfi7PXTPFCaGRMEZddEL"/>
  <p:tag name="DVSHEQ" val="9512918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X6jdteeaXjhXtwZRwwPzY"/>
  <p:tag name="DVSHEQ" val="61849358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5qwqmuvlXEza5SgEygTLp"/>
  <p:tag name="DVSHEQ" val="-1722204087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KisfhB4X1QS9jVWYC80S"/>
  <p:tag name="DVSHEQ" val="1367574976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KisfhB4X1QS9jVWYC80S"/>
  <p:tag name="DVSHEQ" val="1367574976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KisfhB4X1QS9jVWYC80S"/>
  <p:tag name="DVSHEQ" val="1367574976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HfvThE6jEMHTHxN6DIYhE"/>
  <p:tag name="DVSHEQ" val="-965702008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F4xA1V2zA8vB6hlnC4UnJ"/>
  <p:tag name="DVSHEQ" val="-194612758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x0bgBT6jk1h3ArmGCbh5b"/>
  <p:tag name="DVSHEQ" val="1092887967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9BrdtvgrolwOnDLsO4DnZ"/>
  <p:tag name="DVSHEQ" val="-209649882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Kc6cniYeQZglO2rYRXDBA"/>
  <p:tag name="DVSHEQ" val="195279613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s0VHgIBgOZIMGOYurzz3g"/>
  <p:tag name="DVSHEQ" val="105154038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z1vs771xdri9EzosVvPxV"/>
  <p:tag name="DVSHEQ" val="-54113525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6Mvjf4fdVT30D5GUbQdjM"/>
  <p:tag name="DVSHEQ" val="8427961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w8CNcosd1InKRYa6oc4u"/>
  <p:tag name="DVSHEQ" val="-100915752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kjP84SwCmjOnCJav2Lunr"/>
  <p:tag name="DVSHEQ" val="-91170278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i6VGP7OrHudbPMF7wVBF"/>
  <p:tag name="DVSHEQ" val="-83024412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TpxlImDYrQW3JJHrPvr08"/>
  <p:tag name="DVSHEQ" val="-192595490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lrfi7PXTPFCaGRMEZddEL"/>
  <p:tag name="DVSHEQ" val="9512918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IflkXVBGim19jrtPk2jCr"/>
  <p:tag name="DVSHEQ" val="141279804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s0VHgIBgOZIMGOYurzz3g"/>
  <p:tag name="DVSHEQ" val="105154038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ChVNUwCqZUZh1tP9LMiun"/>
  <p:tag name="DVSHEQ" val="191082971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ChVNUwCqZUZh1tP9LMiun"/>
  <p:tag name="DVSHEQ" val="1910829716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X6jdteeaXjhXtwZRwwPzY"/>
  <p:tag name="DVSHEQ" val="61849358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5qwqmuvlXEza5SgEygTLp"/>
  <p:tag name="DVSHEQ" val="-1722204087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n6qwLg5UmhUYxwpKj8sgN"/>
  <p:tag name="DVSHEQ" val="-640034945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KisfhB4X1QS9jVWYC80S"/>
  <p:tag name="DVSHEQ" val="1367574976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KisfhB4X1QS9jVWYC80S"/>
  <p:tag name="DVSHEQ" val="1367574976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KisfhB4X1QS9jVWYC80S"/>
  <p:tag name="DVSHEQ" val="136757497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HfvThE6jEMHTHxN6DIYhE"/>
  <p:tag name="DVSHEQ" val="-965702008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F4xA1V2zA8vB6hlnC4UnJ"/>
  <p:tag name="DVSHEQ" val="-194612758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x0bgBT6jk1h3ArmGCbh5b"/>
  <p:tag name="DVSHEQ" val="1092887967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9BrdtvgrolwOnDLsO4DnZ"/>
  <p:tag name="DVSHEQ" val="-20964988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X6jdteeaXjhXtwZRwwPzY"/>
  <p:tag name="DVSHEQ" val="61849358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Kc6cniYeQZglO2rYRXDBA"/>
  <p:tag name="DVSHEQ" val="195279613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z1vs771xdri9EzosVvPxV"/>
  <p:tag name="DVSHEQ" val="-54113525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6Mvjf4fdVT30D5GUbQdjM"/>
  <p:tag name="DVSHEQ" val="8427961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w8CNcosd1InKRYa6oc4u"/>
  <p:tag name="DVSHEQ" val="-100915752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kjP84SwCmjOnCJav2Lunr"/>
  <p:tag name="DVSHEQ" val="-91170278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i6VGP7OrHudbPMF7wVBF"/>
  <p:tag name="DVSHEQ" val="-83024412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TpxlImDYrQW3JJHrPvr08"/>
  <p:tag name="DVSHEQ" val="-192595490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lrfi7PXTPFCaGRMEZddEL"/>
  <p:tag name="DVSHEQ" val="9512918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IflkXVBGim19jrtPk2jCr"/>
  <p:tag name="DVSHEQ" val="141279804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s0VHgIBgOZIMGOYurzz3g"/>
  <p:tag name="DVSHEQ" val="105154038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5qwqmuvlXEza5SgEygTLp"/>
  <p:tag name="DVSHEQ" val="-1722204087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ChVNUwCqZUZh1tP9LMiun"/>
  <p:tag name="DVSHEQ" val="1910829716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X6jdteeaXjhXtwZRwwPzY"/>
  <p:tag name="DVSHEQ" val="61849358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5qwqmuvlXEza5SgEygTLp"/>
  <p:tag name="DVSHEQ" val="-1722204087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n6qwLg5UmhUYxwpKj8sgN"/>
  <p:tag name="DVSHEQ" val="-640034945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j3GU1VrJ6DvXD5Q48QeqF"/>
  <p:tag name="DVSHEQ" val="-37779201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KisfhB4X1QS9jVWYC80S"/>
  <p:tag name="DVSHEQ" val="1367574976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KisfhB4X1QS9jVWYC80S"/>
  <p:tag name="DVSHEQ" val="136757497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KisfhB4X1QS9jVWYC80S"/>
  <p:tag name="DVSHEQ" val="1367574976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HfvThE6jEMHTHxN6DIYhE"/>
  <p:tag name="DVSHEQ" val="-965702008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F4xA1V2zA8vB6hlnC4UnJ"/>
  <p:tag name="DVSHEQ" val="-194612758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KisfhB4X1QS9jVWYC80S"/>
  <p:tag name="DVSHEQ" val="1367574976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x0bgBT6jk1h3ArmGCbh5b"/>
  <p:tag name="DVSHEQ" val="1092887967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9BrdtvgrolwOnDLsO4DnZ"/>
  <p:tag name="DVSHEQ" val="-209649882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Kc6cniYeQZglO2rYRXDBA"/>
  <p:tag name="DVSHEQ" val="195279613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z1vs771xdri9EzosVvPxV"/>
  <p:tag name="DVSHEQ" val="-54113525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6Mvjf4fdVT30D5GUbQdjM"/>
  <p:tag name="DVSHEQ" val="84279615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w8CNcosd1InKRYa6oc4u"/>
  <p:tag name="DVSHEQ" val="-100915752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kjP84SwCmjOnCJav2Lunr"/>
  <p:tag name="DVSHEQ" val="-911702783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i6VGP7OrHudbPMF7wVBF"/>
  <p:tag name="DVSHEQ" val="-83024412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TpxlImDYrQW3JJHrPvr08"/>
  <p:tag name="DVSHEQ" val="-192595490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lrfi7PXTPFCaGRMEZddEL"/>
  <p:tag name="DVSHEQ" val="9512918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KisfhB4X1QS9jVWYC80S"/>
  <p:tag name="DVSHEQ" val="1367574976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IflkXVBGim19jrtPk2jCr"/>
  <p:tag name="DVSHEQ" val="1412798048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s0VHgIBgOZIMGOYurzz3g"/>
  <p:tag name="DVSHEQ" val="105154038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ChVNUwCqZUZh1tP9LMiun"/>
  <p:tag name="DVSHEQ" val="1910829716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X6jdteeaXjhXtwZRwwPzY"/>
  <p:tag name="DVSHEQ" val="61849358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KisfhB4X1QS9jVWYC80S"/>
  <p:tag name="DVSHEQ" val="136757497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lrfi7PXTPFCaGRMEZddEL"/>
  <p:tag name="DVSHEQ" val="951291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KisfhB4X1QS9jVWYC80S"/>
  <p:tag name="DVSHEQ" val="13675749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IflkXVBGim19jrtPk2jCr"/>
  <p:tag name="DVSHEQ" val="141279804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s0VHgIBgOZIMGOYurzz3g"/>
  <p:tag name="DVSHEQ" val="105154038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ChVNUwCqZUZh1tP9LMiun"/>
  <p:tag name="DVSHEQ" val="191082971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X6jdteeaXjhXtwZRwwPzY"/>
  <p:tag name="DVSHEQ" val="61849358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5qwqmuvlXEza5SgEygTLp"/>
  <p:tag name="DVSHEQ" val="-172220408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KisfhB4X1QS9jVWYC80S"/>
  <p:tag name="DVSHEQ" val="136757497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KisfhB4X1QS9jVWYC80S"/>
  <p:tag name="DVSHEQ" val="136757497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KisfhB4X1QS9jVWYC80S"/>
  <p:tag name="DVSHEQ" val="136757497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9BrdtvgrolwOnDLsO4DnZ"/>
  <p:tag name="DVSHEQ" val="-20964988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w8CNcosd1InKRYa6oc4u"/>
  <p:tag name="DVSHEQ" val="-10091575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KisfhB4X1QS9jVWYC80S"/>
  <p:tag name="DVSHEQ" val="13675749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lrfi7PXTPFCaGRMEZddEL"/>
  <p:tag name="DVSHEQ" val="951291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IflkXVBGim19jrtPk2jCr"/>
  <p:tag name="DVSHEQ" val="141279804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s0VHgIBgOZIMGOYurzz3g"/>
  <p:tag name="DVSHEQ" val="105154038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ChVNUwCqZUZh1tP9LMiun"/>
  <p:tag name="DVSHEQ" val="191082971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X6jdteeaXjhXtwZRwwPzY"/>
  <p:tag name="DVSHEQ" val="61849358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5qwqmuvlXEza5SgEygTLp"/>
  <p:tag name="DVSHEQ" val="-172220408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KisfhB4X1QS9jVWYC80S"/>
  <p:tag name="DVSHEQ" val="136757497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KisfhB4X1QS9jVWYC80S"/>
  <p:tag name="DVSHEQ" val="136757497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KisfhB4X1QS9jVWYC80S"/>
  <p:tag name="DVSHEQ" val="136757497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HfvThE6jEMHTHxN6DIYhE"/>
  <p:tag name="DVSHEQ" val="-9657020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KisfhB4X1QS9jVWYC80S"/>
  <p:tag name="DVSHEQ" val="136757497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9BrdtvgrolwOnDLsO4DnZ"/>
  <p:tag name="DVSHEQ" val="-20964988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w8CNcosd1InKRYa6oc4u"/>
  <p:tag name="DVSHEQ" val="-10091575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lrfi7PXTPFCaGRMEZddEL"/>
  <p:tag name="DVSHEQ" val="9512918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IflkXVBGim19jrtPk2jCr"/>
  <p:tag name="DVSHEQ" val="141279804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s0VHgIBgOZIMGOYurzz3g"/>
  <p:tag name="DVSHEQ" val="105154038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ChVNUwCqZUZh1tP9LMiun"/>
  <p:tag name="DVSHEQ" val="191082971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X6jdteeaXjhXtwZRwwPzY"/>
  <p:tag name="DVSHEQ" val="61849358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5qwqmuvlXEza5SgEygTLp"/>
  <p:tag name="DVSHEQ" val="-172220408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KisfhB4X1QS9jVWYC80S"/>
  <p:tag name="DVSHEQ" val="136757497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KisfhB4X1QS9jVWYC80S"/>
  <p:tag name="DVSHEQ" val="136757497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s0VHgIBgOZIMGOYurzz3g"/>
  <p:tag name="DVSHEQ" val="105154038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KisfhB4X1QS9jVWYC80S"/>
  <p:tag name="DVSHEQ" val="136757497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HfvThE6jEMHTHxN6DIYhE"/>
  <p:tag name="DVSHEQ" val="-96570200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9BrdtvgrolwOnDLsO4DnZ"/>
  <p:tag name="DVSHEQ" val="-20964988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Kc6cniYeQZglO2rYRXDBA"/>
  <p:tag name="DVSHEQ" val="195279613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w8CNcosd1InKRYa6oc4u"/>
  <p:tag name="DVSHEQ" val="-100915752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TpxlImDYrQW3JJHrPvr08"/>
  <p:tag name="DVSHEQ" val="-192595490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lrfi7PXTPFCaGRMEZddEL"/>
  <p:tag name="DVSHEQ" val="9512918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IflkXVBGim19jrtPk2jCr"/>
  <p:tag name="DVSHEQ" val="141279804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s0VHgIBgOZIMGOYurzz3g"/>
  <p:tag name="DVSHEQ" val="105154038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ChVNUwCqZUZh1tP9LMiun"/>
  <p:tag name="DVSHEQ" val="19108297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X6jdteeaXjhXtwZRwwPzY"/>
  <p:tag name="DVSHEQ" val="61849358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X6jdteeaXjhXtwZRwwPzY"/>
  <p:tag name="DVSHEQ" val="61849358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5qwqmuvlXEza5SgEygTLp"/>
  <p:tag name="DVSHEQ" val="-172220408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KisfhB4X1QS9jVWYC80S"/>
  <p:tag name="DVSHEQ" val="136757497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KisfhB4X1QS9jVWYC80S"/>
  <p:tag name="DVSHEQ" val="136757497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KisfhB4X1QS9jVWYC80S"/>
  <p:tag name="DVSHEQ" val="136757497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HfvThE6jEMHTHxN6DIYhE"/>
  <p:tag name="DVSHEQ" val="-9657020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F4xA1V2zA8vB6hlnC4UnJ"/>
  <p:tag name="DVSHEQ" val="-194612758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9BrdtvgrolwOnDLsO4DnZ"/>
  <p:tag name="DVSHEQ" val="-20964988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Kc6cniYeQZglO2rYRXDBA"/>
  <p:tag name="DVSHEQ" val="195279613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w8CNcosd1InKRYa6oc4u"/>
  <p:tag name="DVSHEQ" val="-10091575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5qwqmuvlXEza5SgEygTLp"/>
  <p:tag name="DVSHEQ" val="-172220408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TpxlImDYrQW3JJHrPvr08"/>
  <p:tag name="DVSHEQ" val="-192595490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lrfi7PXTPFCaGRMEZddEL"/>
  <p:tag name="DVSHEQ" val="9512918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IflkXVBGim19jrtPk2jCr"/>
  <p:tag name="DVSHEQ" val="141279804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s0VHgIBgOZIMGOYurzz3g"/>
  <p:tag name="DVSHEQ" val="105154038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ChVNUwCqZUZh1tP9LMiun"/>
  <p:tag name="DVSHEQ" val="191082971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X6jdteeaXjhXtwZRwwPzY"/>
  <p:tag name="DVSHEQ" val="61849358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5qwqmuvlXEza5SgEygTLp"/>
  <p:tag name="DVSHEQ" val="-172220408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KisfhB4X1QS9jVWYC80S"/>
  <p:tag name="DVSHEQ" val="136757497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KisfhB4X1QS9jVWYC80S"/>
  <p:tag name="DVSHEQ" val="136757497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KisfhB4X1QS9jVWYC80S"/>
  <p:tag name="DVSHEQ" val="13675749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KisfhB4X1QS9jVWYC80S"/>
  <p:tag name="DVSHEQ" val="136757497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HfvThE6jEMHTHxN6DIYhE"/>
  <p:tag name="DVSHEQ" val="-96570200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F4xA1V2zA8vB6hlnC4UnJ"/>
  <p:tag name="DVSHEQ" val="-194612758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9BrdtvgrolwOnDLsO4DnZ"/>
  <p:tag name="DVSHEQ" val="-209649882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Kc6cniYeQZglO2rYRXDBA"/>
  <p:tag name="DVSHEQ" val="195279613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z1vs771xdri9EzosVvPxV"/>
  <p:tag name="DVSHEQ" val="-54113525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w8CNcosd1InKRYa6oc4u"/>
  <p:tag name="DVSHEQ" val="-100915752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i6VGP7OrHudbPMF7wVBF"/>
  <p:tag name="DVSHEQ" val="-83024412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TpxlImDYrQW3JJHrPvr08"/>
  <p:tag name="DVSHEQ" val="-192595490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lrfi7PXTPFCaGRMEZddEL"/>
  <p:tag name="DVSHEQ" val="9512918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IflkXVBGim19jrtPk2jCr"/>
  <p:tag name="DVSHEQ" val="141279804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KisfhB4X1QS9jVWYC80S"/>
  <p:tag name="DVSHEQ" val="1367574976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s0VHgIBgOZIMGOYurzz3g"/>
  <p:tag name="DVSHEQ" val="105154038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ChVNUwCqZUZh1tP9LMiun"/>
  <p:tag name="DVSHEQ" val="1910829716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X6jdteeaXjhXtwZRwwPzY"/>
  <p:tag name="DVSHEQ" val="61849358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5qwqmuvlXEza5SgEygTLp"/>
  <p:tag name="DVSHEQ" val="-1722204087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KisfhB4X1QS9jVWYC80S"/>
  <p:tag name="DVSHEQ" val="1367574976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KisfhB4X1QS9jVWYC80S"/>
  <p:tag name="DVSHEQ" val="1367574976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KisfhB4X1QS9jVWYC80S"/>
  <p:tag name="DVSHEQ" val="1367574976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HfvThE6jEMHTHxN6DIYhE"/>
  <p:tag name="DVSHEQ" val="-96570200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F4xA1V2zA8vB6hlnC4UnJ"/>
  <p:tag name="DVSHEQ" val="-194612758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x0bgBT6jk1h3ArmGCbh5b"/>
  <p:tag name="DVSHEQ" val="109288796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534</Words>
  <Application>Microsoft Office PowerPoint</Application>
  <PresentationFormat>Widescreen</PresentationFormat>
  <Paragraphs>232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ＭＳ Ｐゴシック</vt:lpstr>
      <vt:lpstr>Alstom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Oppenlaender</dc:creator>
  <cp:lastModifiedBy>Jonas Oppenlaender</cp:lastModifiedBy>
  <cp:revision>4</cp:revision>
  <dcterms:created xsi:type="dcterms:W3CDTF">2014-11-08T22:01:36Z</dcterms:created>
  <dcterms:modified xsi:type="dcterms:W3CDTF">2014-11-09T19:46:37Z</dcterms:modified>
</cp:coreProperties>
</file>