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78" d="100"/>
          <a:sy n="78" d="100"/>
        </p:scale>
        <p:origin x="77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7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9E583-65A1-4061-9233-3A0F501ACCB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FFBE-B390-4A34-86E6-86A2696A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6822" y="765000"/>
            <a:ext cx="10939178" cy="46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ircular Arrow 7"/>
          <p:cNvSpPr/>
          <p:nvPr/>
        </p:nvSpPr>
        <p:spPr>
          <a:xfrm rot="10800000">
            <a:off x="5275160" y="1989000"/>
            <a:ext cx="2332840" cy="2952000"/>
          </a:xfrm>
          <a:prstGeom prst="circular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5336" y="2453968"/>
            <a:ext cx="1281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Acceptance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Tests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077" y="1779411"/>
            <a:ext cx="1605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Exploration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9643" y="2322332"/>
            <a:ext cx="1533504" cy="10800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3281" y="2475664"/>
            <a:ext cx="1533504" cy="10800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0877" y="2688834"/>
            <a:ext cx="1533504" cy="10800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Stories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5418" y="1779411"/>
            <a:ext cx="240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Iteration Planning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6010" y="2322332"/>
            <a:ext cx="1533504" cy="10800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19648" y="2475664"/>
            <a:ext cx="1533504" cy="10800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67244" y="2688834"/>
            <a:ext cx="1533504" cy="10800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Stories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5758222" y="1779411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Iteration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43464" y="2267598"/>
            <a:ext cx="2464536" cy="513402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Pair Programming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5142005" y="2843598"/>
            <a:ext cx="1221589" cy="513402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Development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396243" y="2843598"/>
            <a:ext cx="1221589" cy="513402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Testing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142004" y="3971415"/>
            <a:ext cx="1221589" cy="513402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Tests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6600000" y="3834458"/>
            <a:ext cx="1221589" cy="513402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Collective Codebase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9274372" y="2237133"/>
            <a:ext cx="1533504" cy="10800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Release</a:t>
            </a:r>
            <a:endParaRPr lang="en-US" sz="2800" dirty="0"/>
          </a:p>
        </p:txBody>
      </p:sp>
      <p:cxnSp>
        <p:nvCxnSpPr>
          <p:cNvPr id="35" name="Straight Arrow Connector 34"/>
          <p:cNvCxnSpPr>
            <a:endCxn id="9" idx="1"/>
          </p:cNvCxnSpPr>
          <p:nvPr/>
        </p:nvCxnSpPr>
        <p:spPr>
          <a:xfrm flipV="1">
            <a:off x="7617832" y="2777134"/>
            <a:ext cx="237504" cy="3866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060017" y="2777134"/>
            <a:ext cx="237504" cy="3866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43536" y="1537636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Customer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Approval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>
            <a:off x="8495931" y="2183967"/>
            <a:ext cx="0" cy="270001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Oppenlaender</dc:creator>
  <cp:lastModifiedBy>Jonas Oppenlaender</cp:lastModifiedBy>
  <cp:revision>4</cp:revision>
  <dcterms:created xsi:type="dcterms:W3CDTF">2014-11-09T16:31:03Z</dcterms:created>
  <dcterms:modified xsi:type="dcterms:W3CDTF">2014-11-09T16:52:10Z</dcterms:modified>
</cp:coreProperties>
</file>