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3066712" cy="27432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1175904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52680" y="981360"/>
            <a:ext cx="1175904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7836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78360" y="98136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52680" y="98136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1175904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680" y="427680"/>
            <a:ext cx="1175904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868000" y="427680"/>
            <a:ext cx="1328400" cy="105984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868000" y="427680"/>
            <a:ext cx="1328400" cy="1059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2680" y="427680"/>
            <a:ext cx="11759040" cy="105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1175904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573840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78360" y="427680"/>
            <a:ext cx="573840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32960" y="3909240"/>
            <a:ext cx="9800280" cy="548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2680" y="98136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78360" y="427680"/>
            <a:ext cx="573840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5738400" cy="10598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7836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78360" y="98136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78360" y="427680"/>
            <a:ext cx="573840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52680" y="981360"/>
            <a:ext cx="11759040" cy="505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32960" y="1121760"/>
            <a:ext cx="9800280" cy="238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2680" y="427680"/>
            <a:ext cx="11759040" cy="1059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94400" y="921600"/>
            <a:ext cx="977760" cy="87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CKAN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2548080" y="921600"/>
            <a:ext cx="977760" cy="87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889880" y="921600"/>
            <a:ext cx="977760" cy="87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CSV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7385040" y="921600"/>
            <a:ext cx="977760" cy="87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RDF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9726840" y="921600"/>
            <a:ext cx="977760" cy="870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Triple Store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1257840" y="1014480"/>
            <a:ext cx="1204560" cy="685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Download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5947560" y="832680"/>
            <a:ext cx="1357920" cy="10486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Conversion &amp; Validation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3605760" y="1014480"/>
            <a:ext cx="1204560" cy="685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Conversion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8442720" y="1014480"/>
            <a:ext cx="1204560" cy="685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Assertion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1838960" y="753840"/>
            <a:ext cx="1071720" cy="1206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Linked Data Platform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10828440" y="967680"/>
            <a:ext cx="974520" cy="39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7" name="CustomShape 12"/>
          <p:cNvSpPr/>
          <p:nvPr/>
        </p:nvSpPr>
        <p:spPr>
          <a:xfrm rot="10800000">
            <a:off x="11766960" y="1745280"/>
            <a:ext cx="974520" cy="39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LibreOffice/5.0.6.2$Linux_X86_64 LibreOffice_project/00m0$Build-2</Application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2016-01-27T21:07:44Z</dcterms:created>
  <dc:creator>Jonas Oppenlaender</dc:creator>
  <dc:language>en-US</dc:language>
  <dcterms:modified xsi:type="dcterms:W3CDTF">2017-04-06T16:17:34Z</dcterms:modified>
  <cp:revision>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