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514D-5776-401D-A777-F9AEEA21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953D9-94F7-45C7-A33A-B57CD3163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D586-92FA-4E5C-AD9A-26E1232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5DB0-5669-4118-8E41-A04601EC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2745-526B-4BE6-9779-93B2303C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65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1783-1600-4B1F-93D6-4D437299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53AE7-2DF2-4AC7-9772-3411C8B5A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14654-D0D3-4517-9368-00A5B64F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9D26-E140-4847-AEBD-6FF2D5A7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DEE8A-8BA9-4DD5-B7A6-45C2A82B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72244-755D-40B6-94B3-BA0659B67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2EF3-7617-4AEF-8BB2-626B33872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312A-48B7-4F56-99D0-519FD77E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0F40A-1966-4475-B9AC-BC04B79D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1691C-7C30-424B-A054-A0F331C6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2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9CC0-C425-47C5-B3CB-6753D3BD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A769-AC40-4039-AADB-1AB44618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B024A-066D-4D76-88A2-6F553093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F4EF-BC58-4CB0-BF73-5152F3D5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96D7-99A2-4FF0-A240-C442F88E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76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4B05-BB7F-4B2B-8489-A12516F1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9A8AD-16FB-44F7-82B2-BB52E5003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2C6C-B2BE-4ECA-B178-D0A749DD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5E47-7B4F-49C9-B139-91961962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BCC8-3937-48B4-8880-D8834E80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92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6F84-0F5A-488F-AD6E-F6A3833B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4032-B71E-4759-8664-E37896A5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EA39C-19F7-45B9-9832-E26C596D1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BC268-E2F4-464E-AFBE-FB9148C7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764B7-6BDB-447A-B2C6-6DA05CFD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620EE-67BD-4E55-A4A9-C69FF7D4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66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94B8-B2C1-4430-B640-B2129B03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B5669-0E12-4159-B014-0FBB7103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30430-1181-49F2-AC3A-2B42D3F0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0D78-D06A-4E10-BD05-10A5675B3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12A3C-1301-48F6-8937-334871718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FA8F8-1916-4237-AC02-9C6218AF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DBE-14D8-45ED-B451-A46D1E20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C6982-0E73-486C-92CF-2B6E72DC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75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63B6-9198-4F1E-9EF6-349AB644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8ED7E-7676-4025-A7C7-2B69143E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24F79-CCB2-4EDE-BCA2-089177F4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EE98D-FCDE-49FE-8EDE-15FC6046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5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98152-1ACE-47B0-8144-4D2610D2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72700-DA23-47BD-9C15-2FE482B3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3B668-B509-4EFF-90E3-FAC1706A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00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A43D-4D8C-4342-A25E-83FAC8E2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D4FB-F7DA-4442-BA69-DD1093E7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F1BF9-C3D2-4067-9725-6A366145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BE223-A51A-4DFB-A68E-73E9F4E7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81689-D141-475D-968D-352ACE4D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AFB7-30A0-49C6-8ACE-3FBD3826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002B-8D8F-49C7-96B9-039F185D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7730E-C9A8-4F80-9AF1-DF35B24D4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1B742-5801-49C2-8833-6153C07D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B2EF6-46A1-40DE-BF71-982C0787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21EF4-7AD0-497C-996D-E0D42967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BF601-8318-4764-A96D-6AB1E22E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7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B3473-EC4B-40F6-A6EB-CEF27552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EBB77-FE42-4576-8A61-014629A0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B494-0D49-4552-B51A-5E61476BE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13C23-149B-42DF-AC07-66D5C56D6945}" type="datetimeFigureOut">
              <a:rPr lang="it-IT" smtClean="0"/>
              <a:t>08/03/2022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DE13-E6C6-4317-BF2D-28324CA0A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258F-5D88-4AEB-9737-BD82E5F56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E46FD-5E76-4F59-8084-8D232EDB7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3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BEA803-F3AC-45A7-9BA7-E9145CE7BA20}"/>
              </a:ext>
            </a:extLst>
          </p:cNvPr>
          <p:cNvSpPr txBox="1"/>
          <p:nvPr/>
        </p:nvSpPr>
        <p:spPr>
          <a:xfrm>
            <a:off x="143053" y="5643436"/>
            <a:ext cx="3931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Student Member Name: Tanner Festa</a:t>
            </a:r>
          </a:p>
          <a:p>
            <a:r>
              <a:rPr lang="en-US" sz="1400" dirty="0"/>
              <a:t>Project Name: Keystone</a:t>
            </a:r>
          </a:p>
          <a:p>
            <a:r>
              <a:rPr lang="en-US" sz="1400" dirty="0"/>
              <a:t>Group Number: 2</a:t>
            </a:r>
          </a:p>
          <a:p>
            <a:r>
              <a:rPr lang="en-US" sz="1400" dirty="0"/>
              <a:t>Page Name: Main Menu</a:t>
            </a:r>
            <a:endParaRPr lang="it-IT" sz="1400" dirty="0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2F04717C-1508-4789-B56F-80722F436501}"/>
              </a:ext>
            </a:extLst>
          </p:cNvPr>
          <p:cNvSpPr/>
          <p:nvPr/>
        </p:nvSpPr>
        <p:spPr>
          <a:xfrm>
            <a:off x="1636295" y="1427748"/>
            <a:ext cx="1604210" cy="6577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Clicked Options</a:t>
            </a:r>
            <a:endParaRPr lang="it-IT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790DEBC-7574-4AEA-9D08-11D4F2BD1797}"/>
              </a:ext>
            </a:extLst>
          </p:cNvPr>
          <p:cNvSpPr/>
          <p:nvPr/>
        </p:nvSpPr>
        <p:spPr>
          <a:xfrm>
            <a:off x="3777916" y="1427748"/>
            <a:ext cx="1604210" cy="6577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Clicked 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899B6B5A-3181-4A2F-BF7E-FC6DEA95E38F}"/>
              </a:ext>
            </a:extLst>
          </p:cNvPr>
          <p:cNvSpPr/>
          <p:nvPr/>
        </p:nvSpPr>
        <p:spPr>
          <a:xfrm>
            <a:off x="5919537" y="1427748"/>
            <a:ext cx="1604210" cy="6577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Clicked Start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2891BCDE-60D9-49A7-AE35-600605DF1400}"/>
              </a:ext>
            </a:extLst>
          </p:cNvPr>
          <p:cNvSpPr/>
          <p:nvPr/>
        </p:nvSpPr>
        <p:spPr>
          <a:xfrm>
            <a:off x="8061158" y="1427748"/>
            <a:ext cx="1604210" cy="6577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Clicked Quit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80E561-65D6-49DB-A353-D0616CFB24D6}"/>
              </a:ext>
            </a:extLst>
          </p:cNvPr>
          <p:cNvCxnSpPr>
            <a:stCxn id="2" idx="2"/>
          </p:cNvCxnSpPr>
          <p:nvPr/>
        </p:nvCxnSpPr>
        <p:spPr>
          <a:xfrm>
            <a:off x="2438400" y="2085474"/>
            <a:ext cx="0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E0DC6A-7054-4C8F-A649-90896E09E754}"/>
              </a:ext>
            </a:extLst>
          </p:cNvPr>
          <p:cNvCxnSpPr/>
          <p:nvPr/>
        </p:nvCxnSpPr>
        <p:spPr>
          <a:xfrm>
            <a:off x="4580021" y="2085473"/>
            <a:ext cx="0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8D9E10-1FC8-4D46-9F1B-757EFA28408F}"/>
              </a:ext>
            </a:extLst>
          </p:cNvPr>
          <p:cNvCxnSpPr/>
          <p:nvPr/>
        </p:nvCxnSpPr>
        <p:spPr>
          <a:xfrm>
            <a:off x="6721642" y="2085473"/>
            <a:ext cx="0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88DB49-E9F3-4862-BD7D-AE8DAC74893E}"/>
              </a:ext>
            </a:extLst>
          </p:cNvPr>
          <p:cNvCxnSpPr/>
          <p:nvPr/>
        </p:nvCxnSpPr>
        <p:spPr>
          <a:xfrm>
            <a:off x="8863263" y="2085473"/>
            <a:ext cx="0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DD06D7-B501-4017-B3FA-534EDD34DABA}"/>
              </a:ext>
            </a:extLst>
          </p:cNvPr>
          <p:cNvSpPr/>
          <p:nvPr/>
        </p:nvSpPr>
        <p:spPr>
          <a:xfrm>
            <a:off x="1636296" y="2582778"/>
            <a:ext cx="1604209" cy="83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Main Menu Screen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38954C1C-41E2-4947-B56A-0B65445F40AF}"/>
              </a:ext>
            </a:extLst>
          </p:cNvPr>
          <p:cNvSpPr/>
          <p:nvPr/>
        </p:nvSpPr>
        <p:spPr>
          <a:xfrm>
            <a:off x="4912895" y="272718"/>
            <a:ext cx="1604210" cy="6577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BB67C1-A737-4C36-B7E8-8009646DC6BD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2294021" y="593558"/>
            <a:ext cx="2618874" cy="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6961BA-DCBF-497D-BD84-DED723203C73}"/>
              </a:ext>
            </a:extLst>
          </p:cNvPr>
          <p:cNvCxnSpPr/>
          <p:nvPr/>
        </p:nvCxnSpPr>
        <p:spPr>
          <a:xfrm>
            <a:off x="2294021" y="601581"/>
            <a:ext cx="0" cy="82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A07B5A-16E3-441F-ACA9-19931C739A80}"/>
              </a:ext>
            </a:extLst>
          </p:cNvPr>
          <p:cNvCxnSpPr/>
          <p:nvPr/>
        </p:nvCxnSpPr>
        <p:spPr>
          <a:xfrm>
            <a:off x="4411579" y="601581"/>
            <a:ext cx="0" cy="82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364B19-165C-4C06-93E7-7781EF00F09C}"/>
              </a:ext>
            </a:extLst>
          </p:cNvPr>
          <p:cNvCxnSpPr>
            <a:stCxn id="15" idx="3"/>
          </p:cNvCxnSpPr>
          <p:nvPr/>
        </p:nvCxnSpPr>
        <p:spPr>
          <a:xfrm>
            <a:off x="6517105" y="601581"/>
            <a:ext cx="2546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217F01-EBED-4ACB-8CF9-8E18604FB6B9}"/>
              </a:ext>
            </a:extLst>
          </p:cNvPr>
          <p:cNvCxnSpPr/>
          <p:nvPr/>
        </p:nvCxnSpPr>
        <p:spPr>
          <a:xfrm>
            <a:off x="6721642" y="601581"/>
            <a:ext cx="0" cy="82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934ACD-1413-4277-9A43-AA254D502AA3}"/>
              </a:ext>
            </a:extLst>
          </p:cNvPr>
          <p:cNvCxnSpPr/>
          <p:nvPr/>
        </p:nvCxnSpPr>
        <p:spPr>
          <a:xfrm>
            <a:off x="8879305" y="593558"/>
            <a:ext cx="0" cy="82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D3D6813-40A3-485F-A114-49DAAB1D1BA8}"/>
              </a:ext>
            </a:extLst>
          </p:cNvPr>
          <p:cNvSpPr/>
          <p:nvPr/>
        </p:nvSpPr>
        <p:spPr>
          <a:xfrm>
            <a:off x="5919537" y="2578773"/>
            <a:ext cx="1604209" cy="83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Main Menu Screen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D529945-9739-4A82-829A-D939DD314AD7}"/>
              </a:ext>
            </a:extLst>
          </p:cNvPr>
          <p:cNvSpPr/>
          <p:nvPr/>
        </p:nvSpPr>
        <p:spPr>
          <a:xfrm>
            <a:off x="3777916" y="2558726"/>
            <a:ext cx="1604209" cy="83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Main Menu Screen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8EE845B-5291-40F0-AFD0-F6F0317BB644}"/>
              </a:ext>
            </a:extLst>
          </p:cNvPr>
          <p:cNvSpPr/>
          <p:nvPr/>
        </p:nvSpPr>
        <p:spPr>
          <a:xfrm>
            <a:off x="1636296" y="3924921"/>
            <a:ext cx="1604209" cy="83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Options Widget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5D7029-64A1-4F28-A9C0-1A70FA04771B}"/>
              </a:ext>
            </a:extLst>
          </p:cNvPr>
          <p:cNvCxnSpPr/>
          <p:nvPr/>
        </p:nvCxnSpPr>
        <p:spPr>
          <a:xfrm>
            <a:off x="4580019" y="3388901"/>
            <a:ext cx="0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59C28B-5602-48B7-8933-9F832551EF92}"/>
              </a:ext>
            </a:extLst>
          </p:cNvPr>
          <p:cNvCxnSpPr/>
          <p:nvPr/>
        </p:nvCxnSpPr>
        <p:spPr>
          <a:xfrm>
            <a:off x="2438398" y="3429000"/>
            <a:ext cx="0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4B4ADEE-0FC0-458E-9090-553F966B9DB2}"/>
              </a:ext>
            </a:extLst>
          </p:cNvPr>
          <p:cNvSpPr/>
          <p:nvPr/>
        </p:nvSpPr>
        <p:spPr>
          <a:xfrm>
            <a:off x="3793958" y="3862153"/>
            <a:ext cx="1604209" cy="83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A Level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72206A2-F43D-41E3-9DAF-23DF5FFF6564}"/>
              </a:ext>
            </a:extLst>
          </p:cNvPr>
          <p:cNvSpPr/>
          <p:nvPr/>
        </p:nvSpPr>
        <p:spPr>
          <a:xfrm>
            <a:off x="5919536" y="3902270"/>
            <a:ext cx="1604209" cy="83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Credits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55656E-54C9-45D9-8BDD-6790F4BAE39E}"/>
              </a:ext>
            </a:extLst>
          </p:cNvPr>
          <p:cNvCxnSpPr/>
          <p:nvPr/>
        </p:nvCxnSpPr>
        <p:spPr>
          <a:xfrm>
            <a:off x="6721640" y="3429000"/>
            <a:ext cx="0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FEA7605-A110-4282-BAA6-6A3443790F45}"/>
              </a:ext>
            </a:extLst>
          </p:cNvPr>
          <p:cNvSpPr/>
          <p:nvPr/>
        </p:nvSpPr>
        <p:spPr>
          <a:xfrm>
            <a:off x="8077200" y="2558725"/>
            <a:ext cx="1604209" cy="83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Game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660E6816-3CA1-4EDD-BB89-FD6614DE52D8}"/>
              </a:ext>
            </a:extLst>
          </p:cNvPr>
          <p:cNvSpPr/>
          <p:nvPr/>
        </p:nvSpPr>
        <p:spPr>
          <a:xfrm>
            <a:off x="7790447" y="5430252"/>
            <a:ext cx="2065421" cy="10429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Clicked Back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6ED6596-6EB6-4882-91DC-391B4419B4EA}"/>
              </a:ext>
            </a:extLst>
          </p:cNvPr>
          <p:cNvSpPr/>
          <p:nvPr/>
        </p:nvSpPr>
        <p:spPr>
          <a:xfrm>
            <a:off x="5293895" y="5626806"/>
            <a:ext cx="1604209" cy="830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Nothing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B28478-1DB7-46AF-AC40-1C06B80221F1}"/>
              </a:ext>
            </a:extLst>
          </p:cNvPr>
          <p:cNvCxnSpPr>
            <a:stCxn id="38" idx="1"/>
          </p:cNvCxnSpPr>
          <p:nvPr/>
        </p:nvCxnSpPr>
        <p:spPr>
          <a:xfrm flipH="1">
            <a:off x="6898104" y="5951721"/>
            <a:ext cx="892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DAA1C36-1384-4526-B0C3-833FB88711F7}"/>
              </a:ext>
            </a:extLst>
          </p:cNvPr>
          <p:cNvSpPr txBox="1"/>
          <p:nvPr/>
        </p:nvSpPr>
        <p:spPr>
          <a:xfrm>
            <a:off x="7151389" y="56064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it-IT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FB34D1-DEBB-4082-98DF-EFB30CC90093}"/>
              </a:ext>
            </a:extLst>
          </p:cNvPr>
          <p:cNvSpPr txBox="1"/>
          <p:nvPr/>
        </p:nvSpPr>
        <p:spPr>
          <a:xfrm>
            <a:off x="10039352" y="5562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579B96-2E38-435E-A305-27A7106CCD3C}"/>
              </a:ext>
            </a:extLst>
          </p:cNvPr>
          <p:cNvCxnSpPr>
            <a:stCxn id="38" idx="3"/>
          </p:cNvCxnSpPr>
          <p:nvPr/>
        </p:nvCxnSpPr>
        <p:spPr>
          <a:xfrm flipV="1">
            <a:off x="9855868" y="5932294"/>
            <a:ext cx="1373606" cy="1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C5F809-65DD-4B3A-9CB1-0BD7276D0291}"/>
              </a:ext>
            </a:extLst>
          </p:cNvPr>
          <p:cNvCxnSpPr/>
          <p:nvPr/>
        </p:nvCxnSpPr>
        <p:spPr>
          <a:xfrm flipH="1">
            <a:off x="6400800" y="272718"/>
            <a:ext cx="482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B19CF5-DE92-4C7E-B481-D78C77D0A473}"/>
              </a:ext>
            </a:extLst>
          </p:cNvPr>
          <p:cNvCxnSpPr>
            <a:stCxn id="30" idx="2"/>
          </p:cNvCxnSpPr>
          <p:nvPr/>
        </p:nvCxnSpPr>
        <p:spPr>
          <a:xfrm flipH="1">
            <a:off x="2438398" y="4755096"/>
            <a:ext cx="3" cy="67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303532-A401-49E2-A154-F20119268F86}"/>
              </a:ext>
            </a:extLst>
          </p:cNvPr>
          <p:cNvCxnSpPr>
            <a:endCxn id="38" idx="0"/>
          </p:cNvCxnSpPr>
          <p:nvPr/>
        </p:nvCxnSpPr>
        <p:spPr>
          <a:xfrm>
            <a:off x="2438398" y="5430252"/>
            <a:ext cx="6384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A00580-5F24-448D-8E1F-62998B3E48AD}"/>
              </a:ext>
            </a:extLst>
          </p:cNvPr>
          <p:cNvCxnSpPr>
            <a:stCxn id="35" idx="2"/>
          </p:cNvCxnSpPr>
          <p:nvPr/>
        </p:nvCxnSpPr>
        <p:spPr>
          <a:xfrm flipH="1">
            <a:off x="6721640" y="4732445"/>
            <a:ext cx="1" cy="697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DD92945-C167-4D2A-A662-E6C75FC5FFB4}"/>
              </a:ext>
            </a:extLst>
          </p:cNvPr>
          <p:cNvSpPr/>
          <p:nvPr/>
        </p:nvSpPr>
        <p:spPr>
          <a:xfrm>
            <a:off x="10234863" y="2272331"/>
            <a:ext cx="1844842" cy="1156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Current Screen, Load Main Menu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DDF978-E886-4D83-87A1-ACFA2AC737BD}"/>
              </a:ext>
            </a:extLst>
          </p:cNvPr>
          <p:cNvCxnSpPr/>
          <p:nvPr/>
        </p:nvCxnSpPr>
        <p:spPr>
          <a:xfrm flipV="1">
            <a:off x="11229474" y="3428999"/>
            <a:ext cx="0" cy="250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D9AA22-05A4-4AA2-93E7-5C63A1961908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11101137" y="272718"/>
            <a:ext cx="56147" cy="199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4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Festa</dc:creator>
  <cp:lastModifiedBy>Tanner Festa</cp:lastModifiedBy>
  <cp:revision>4</cp:revision>
  <dcterms:created xsi:type="dcterms:W3CDTF">2022-03-07T02:59:13Z</dcterms:created>
  <dcterms:modified xsi:type="dcterms:W3CDTF">2022-03-08T22:59:01Z</dcterms:modified>
</cp:coreProperties>
</file>