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31"/>
  </p:notesMasterIdLst>
  <p:sldIdLst>
    <p:sldId id="301" r:id="rId5"/>
    <p:sldId id="304" r:id="rId6"/>
    <p:sldId id="281" r:id="rId7"/>
    <p:sldId id="267" r:id="rId8"/>
    <p:sldId id="262" r:id="rId9"/>
    <p:sldId id="303" r:id="rId10"/>
    <p:sldId id="257" r:id="rId11"/>
    <p:sldId id="297" r:id="rId12"/>
    <p:sldId id="287" r:id="rId13"/>
    <p:sldId id="298" r:id="rId14"/>
    <p:sldId id="302" r:id="rId15"/>
    <p:sldId id="305" r:id="rId16"/>
    <p:sldId id="274" r:id="rId17"/>
    <p:sldId id="310" r:id="rId18"/>
    <p:sldId id="311" r:id="rId19"/>
    <p:sldId id="306" r:id="rId20"/>
    <p:sldId id="295" r:id="rId21"/>
    <p:sldId id="300" r:id="rId22"/>
    <p:sldId id="296" r:id="rId23"/>
    <p:sldId id="308" r:id="rId24"/>
    <p:sldId id="312" r:id="rId25"/>
    <p:sldId id="294" r:id="rId26"/>
    <p:sldId id="307" r:id="rId27"/>
    <p:sldId id="286" r:id="rId28"/>
    <p:sldId id="282" r:id="rId29"/>
    <p:sldId id="313" r:id="rId3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5" pos="7468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5B9BD5"/>
    <a:srgbClr val="A5A5A5"/>
    <a:srgbClr val="4472C4"/>
    <a:srgbClr val="255E91"/>
    <a:srgbClr val="FFFFFF"/>
    <a:srgbClr val="473A86"/>
    <a:srgbClr val="6C96C8"/>
    <a:srgbClr val="AF393A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27C3C-A29C-49AF-AA2E-CA81BF993E7A}" v="52" dt="2025-01-24T07:19:14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886" y="150"/>
      </p:cViewPr>
      <p:guideLst>
        <p:guide orient="horz" pos="2160"/>
        <p:guide pos="3840"/>
        <p:guide orient="horz" pos="1049"/>
        <p:guide pos="7468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jwjeong@vtex.co.kr::7e7b0492-1ceb-48cf-8f26-5af987e1f92b" providerId="AD" clId="Web-{48EFF6CE-1D07-6CAA-4DC0-C105E6712F15}"/>
    <pc:docChg chg="addSld delSld">
      <pc:chgData name="정주원" userId="S::jwjeong@vtex.co.kr::7e7b0492-1ceb-48cf-8f26-5af987e1f92b" providerId="AD" clId="Web-{48EFF6CE-1D07-6CAA-4DC0-C105E6712F15}" dt="2025-01-21T01:50:38.962" v="1"/>
      <pc:docMkLst>
        <pc:docMk/>
      </pc:docMkLst>
      <pc:sldChg chg="del">
        <pc:chgData name="정주원" userId="S::jwjeong@vtex.co.kr::7e7b0492-1ceb-48cf-8f26-5af987e1f92b" providerId="AD" clId="Web-{48EFF6CE-1D07-6CAA-4DC0-C105E6712F15}" dt="2025-01-21T01:50:38.962" v="1"/>
        <pc:sldMkLst>
          <pc:docMk/>
          <pc:sldMk cId="1825861503" sldId="285"/>
        </pc:sldMkLst>
      </pc:sldChg>
      <pc:sldChg chg="add replId">
        <pc:chgData name="정주원" userId="S::jwjeong@vtex.co.kr::7e7b0492-1ceb-48cf-8f26-5af987e1f92b" providerId="AD" clId="Web-{48EFF6CE-1D07-6CAA-4DC0-C105E6712F15}" dt="2025-01-21T01:50:29.509" v="0"/>
        <pc:sldMkLst>
          <pc:docMk/>
          <pc:sldMk cId="3475723350" sldId="313"/>
        </pc:sldMkLst>
      </pc:sldChg>
    </pc:docChg>
  </pc:docChgLst>
  <pc:docChgLst>
    <pc:chgData name="정주원" userId="7e7b0492-1ceb-48cf-8f26-5af987e1f92b" providerId="ADAL" clId="{E42D05E8-F4EC-44DF-8FA9-FF97F545A24A}"/>
    <pc:docChg chg="modSld">
      <pc:chgData name="정주원" userId="7e7b0492-1ceb-48cf-8f26-5af987e1f92b" providerId="ADAL" clId="{E42D05E8-F4EC-44DF-8FA9-FF97F545A24A}" dt="2025-01-21T05:47:47.244" v="0"/>
      <pc:docMkLst>
        <pc:docMk/>
      </pc:docMkLst>
      <pc:sldChg chg="modSp">
        <pc:chgData name="정주원" userId="7e7b0492-1ceb-48cf-8f26-5af987e1f92b" providerId="ADAL" clId="{E42D05E8-F4EC-44DF-8FA9-FF97F545A24A}" dt="2025-01-21T05:47:47.244" v="0"/>
        <pc:sldMkLst>
          <pc:docMk/>
          <pc:sldMk cId="1161616714" sldId="262"/>
        </pc:sldMkLst>
        <pc:graphicFrameChg chg="mod">
          <ac:chgData name="정주원" userId="7e7b0492-1ceb-48cf-8f26-5af987e1f92b" providerId="ADAL" clId="{E42D05E8-F4EC-44DF-8FA9-FF97F545A24A}" dt="2025-01-21T05:47:47.244" v="0"/>
          <ac:graphicFrameMkLst>
            <pc:docMk/>
            <pc:sldMk cId="1161616714" sldId="262"/>
            <ac:graphicFrameMk id="123" creationId="{87520B32-CF65-3EE4-2860-AAD38C543CDB}"/>
          </ac:graphicFrameMkLst>
        </pc:graphicFrameChg>
      </pc:sldChg>
    </pc:docChg>
  </pc:docChgLst>
  <pc:docChgLst>
    <pc:chgData name="조예슬" userId="4d9e21ad-6dc4-4784-b46c-736fd378d937" providerId="ADAL" clId="{C94A72D1-89B5-4463-80CA-252CF95D5AE8}"/>
    <pc:docChg chg="undo custSel addSld delSld modSld">
      <pc:chgData name="조예슬" userId="4d9e21ad-6dc4-4784-b46c-736fd378d937" providerId="ADAL" clId="{C94A72D1-89B5-4463-80CA-252CF95D5AE8}" dt="2025-01-23T05:55:29.729" v="1219" actId="14100"/>
      <pc:docMkLst>
        <pc:docMk/>
      </pc:docMkLst>
      <pc:sldChg chg="addSp delSp modSp mod">
        <pc:chgData name="조예슬" userId="4d9e21ad-6dc4-4784-b46c-736fd378d937" providerId="ADAL" clId="{C94A72D1-89B5-4463-80CA-252CF95D5AE8}" dt="2025-01-23T05:49:15.993" v="928"/>
        <pc:sldMkLst>
          <pc:docMk/>
          <pc:sldMk cId="1161616714" sldId="262"/>
        </pc:sldMkLst>
        <pc:spChg chg="mod">
          <ac:chgData name="조예슬" userId="4d9e21ad-6dc4-4784-b46c-736fd378d937" providerId="ADAL" clId="{C94A72D1-89B5-4463-80CA-252CF95D5AE8}" dt="2025-01-17T08:29:29.434" v="776" actId="164"/>
          <ac:spMkLst>
            <pc:docMk/>
            <pc:sldMk cId="1161616714" sldId="262"/>
            <ac:spMk id="7" creationId="{A0116C30-E23E-4B41-A97F-33D2A406346C}"/>
          </ac:spMkLst>
        </pc:spChg>
        <pc:spChg chg="mod">
          <ac:chgData name="조예슬" userId="4d9e21ad-6dc4-4784-b46c-736fd378d937" providerId="ADAL" clId="{C94A72D1-89B5-4463-80CA-252CF95D5AE8}" dt="2025-01-17T08:29:49.620" v="789" actId="1035"/>
          <ac:spMkLst>
            <pc:docMk/>
            <pc:sldMk cId="1161616714" sldId="262"/>
            <ac:spMk id="8" creationId="{BCF6D3C7-E22C-0F9B-6F26-DF570CBD8193}"/>
          </ac:spMkLst>
        </pc:spChg>
        <pc:spChg chg="mod">
          <ac:chgData name="조예슬" userId="4d9e21ad-6dc4-4784-b46c-736fd378d937" providerId="ADAL" clId="{C94A72D1-89B5-4463-80CA-252CF95D5AE8}" dt="2025-01-17T08:28:59.940" v="774" actId="2085"/>
          <ac:spMkLst>
            <pc:docMk/>
            <pc:sldMk cId="1161616714" sldId="262"/>
            <ac:spMk id="17" creationId="{FCB1E3FC-87F1-0680-A7A1-48EE7451CBEB}"/>
          </ac:spMkLst>
        </pc:spChg>
        <pc:spChg chg="mod">
          <ac:chgData name="조예슬" userId="4d9e21ad-6dc4-4784-b46c-736fd378d937" providerId="ADAL" clId="{C94A72D1-89B5-4463-80CA-252CF95D5AE8}" dt="2025-01-23T05:49:15.993" v="928"/>
          <ac:spMkLst>
            <pc:docMk/>
            <pc:sldMk cId="1161616714" sldId="262"/>
            <ac:spMk id="19" creationId="{93CE8453-E023-F489-0C2E-2DE41BDDD696}"/>
          </ac:spMkLst>
        </pc:spChg>
        <pc:spChg chg="mod">
          <ac:chgData name="조예슬" userId="4d9e21ad-6dc4-4784-b46c-736fd378d937" providerId="ADAL" clId="{C94A72D1-89B5-4463-80CA-252CF95D5AE8}" dt="2025-01-17T08:29:49.620" v="789" actId="1035"/>
          <ac:spMkLst>
            <pc:docMk/>
            <pc:sldMk cId="1161616714" sldId="262"/>
            <ac:spMk id="56" creationId="{FE98F0AF-3C13-D247-A7E5-A146CAC8E190}"/>
          </ac:spMkLst>
        </pc:spChg>
        <pc:spChg chg="add mod topLvl">
          <ac:chgData name="조예슬" userId="4d9e21ad-6dc4-4784-b46c-736fd378d937" providerId="ADAL" clId="{C94A72D1-89B5-4463-80CA-252CF95D5AE8}" dt="2025-01-17T08:28:14.360" v="771" actId="164"/>
          <ac:spMkLst>
            <pc:docMk/>
            <pc:sldMk cId="1161616714" sldId="262"/>
            <ac:spMk id="124" creationId="{EA1A0500-1B37-E30A-AF97-F0A407524A07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6" creationId="{FFFBD205-ADA2-8744-7E02-3ECC50DF52F4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7" creationId="{7C1C5F55-C200-AD3D-D10A-3300E83EF244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8" creationId="{1BE6BC86-886F-B6B7-71AF-75CEB7EDF956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9" creationId="{4454D3CF-3517-E3AA-598D-AA03A0C59F5B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31" creationId="{CCA73985-0DAF-796E-D68A-2D0AF0F47C6D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32" creationId="{491AD5D2-894F-9302-9B26-5DFC6F0BD0B0}"/>
          </ac:spMkLst>
        </pc:spChg>
        <pc:grpChg chg="add mod">
          <ac:chgData name="조예슬" userId="4d9e21ad-6dc4-4784-b46c-736fd378d937" providerId="ADAL" clId="{C94A72D1-89B5-4463-80CA-252CF95D5AE8}" dt="2025-01-17T08:28:14.360" v="771" actId="164"/>
          <ac:grpSpMkLst>
            <pc:docMk/>
            <pc:sldMk cId="1161616714" sldId="262"/>
            <ac:grpSpMk id="135" creationId="{AC25B7EC-13AD-4855-F0E2-977C4E7F634A}"/>
          </ac:grpSpMkLst>
        </pc:grpChg>
        <pc:grpChg chg="add mod">
          <ac:chgData name="조예슬" userId="4d9e21ad-6dc4-4784-b46c-736fd378d937" providerId="ADAL" clId="{C94A72D1-89B5-4463-80CA-252CF95D5AE8}" dt="2025-01-17T08:28:15.522" v="772" actId="164"/>
          <ac:grpSpMkLst>
            <pc:docMk/>
            <pc:sldMk cId="1161616714" sldId="262"/>
            <ac:grpSpMk id="136" creationId="{C175A8F1-6FA9-F667-8675-58BC364DD03D}"/>
          </ac:grpSpMkLst>
        </pc:grpChg>
        <pc:grpChg chg="add mod">
          <ac:chgData name="조예슬" userId="4d9e21ad-6dc4-4784-b46c-736fd378d937" providerId="ADAL" clId="{C94A72D1-89B5-4463-80CA-252CF95D5AE8}" dt="2025-01-17T08:29:29.434" v="776" actId="164"/>
          <ac:grpSpMkLst>
            <pc:docMk/>
            <pc:sldMk cId="1161616714" sldId="262"/>
            <ac:grpSpMk id="137" creationId="{2652BF10-6FCE-F945-CF1D-1F69A9B6BB08}"/>
          </ac:grpSpMkLst>
        </pc:grpChg>
        <pc:grpChg chg="add mod">
          <ac:chgData name="조예슬" userId="4d9e21ad-6dc4-4784-b46c-736fd378d937" providerId="ADAL" clId="{C94A72D1-89B5-4463-80CA-252CF95D5AE8}" dt="2025-01-17T08:29:39.799" v="785" actId="1036"/>
          <ac:grpSpMkLst>
            <pc:docMk/>
            <pc:sldMk cId="1161616714" sldId="262"/>
            <ac:grpSpMk id="138" creationId="{1B321524-0077-CBE6-5A57-F3BCFF8E9FE6}"/>
          </ac:grpSpMkLst>
        </pc:grpChg>
        <pc:graphicFrameChg chg="add mod topLvl">
          <ac:chgData name="조예슬" userId="4d9e21ad-6dc4-4784-b46c-736fd378d937" providerId="ADAL" clId="{C94A72D1-89B5-4463-80CA-252CF95D5AE8}" dt="2025-01-17T08:28:15.522" v="772" actId="164"/>
          <ac:graphicFrameMkLst>
            <pc:docMk/>
            <pc:sldMk cId="1161616714" sldId="262"/>
            <ac:graphicFrameMk id="123" creationId="{87520B32-CF65-3EE4-2860-AAD38C543CDB}"/>
          </ac:graphicFrameMkLst>
        </pc:graphicFrameChg>
        <pc:picChg chg="add mod">
          <ac:chgData name="조예슬" userId="4d9e21ad-6dc4-4784-b46c-736fd378d937" providerId="ADAL" clId="{C94A72D1-89B5-4463-80CA-252CF95D5AE8}" dt="2025-01-17T08:29:29.434" v="776" actId="164"/>
          <ac:picMkLst>
            <pc:docMk/>
            <pc:sldMk cId="1161616714" sldId="262"/>
            <ac:picMk id="120" creationId="{CA50CC9C-3A1F-B833-16C9-9B662E88E67D}"/>
          </ac:picMkLst>
        </pc:picChg>
      </pc:sldChg>
      <pc:sldChg chg="modSp mod">
        <pc:chgData name="조예슬" userId="4d9e21ad-6dc4-4784-b46c-736fd378d937" providerId="ADAL" clId="{C94A72D1-89B5-4463-80CA-252CF95D5AE8}" dt="2025-01-22T06:32:43.902" v="802"/>
        <pc:sldMkLst>
          <pc:docMk/>
          <pc:sldMk cId="1556020682" sldId="308"/>
        </pc:sldMkLst>
        <pc:spChg chg="mod">
          <ac:chgData name="조예슬" userId="4d9e21ad-6dc4-4784-b46c-736fd378d937" providerId="ADAL" clId="{C94A72D1-89B5-4463-80CA-252CF95D5AE8}" dt="2025-01-22T06:32:43.902" v="802"/>
          <ac:spMkLst>
            <pc:docMk/>
            <pc:sldMk cId="1556020682" sldId="308"/>
            <ac:spMk id="1296" creationId="{B0F1937F-20B3-FA55-A71F-C6D1EA3C48C4}"/>
          </ac:spMkLst>
        </pc:spChg>
      </pc:sldChg>
      <pc:sldChg chg="addSp delSp modSp new del mod">
        <pc:chgData name="조예슬" userId="4d9e21ad-6dc4-4784-b46c-736fd378d937" providerId="ADAL" clId="{C94A72D1-89B5-4463-80CA-252CF95D5AE8}" dt="2025-01-17T08:28:47.117" v="773" actId="47"/>
        <pc:sldMkLst>
          <pc:docMk/>
          <pc:sldMk cId="2117309138" sldId="313"/>
        </pc:sldMkLst>
      </pc:sldChg>
      <pc:sldChg chg="addSp delSp modSp mod">
        <pc:chgData name="조예슬" userId="4d9e21ad-6dc4-4784-b46c-736fd378d937" providerId="ADAL" clId="{C94A72D1-89B5-4463-80CA-252CF95D5AE8}" dt="2025-01-23T05:55:29.729" v="1219" actId="14100"/>
        <pc:sldMkLst>
          <pc:docMk/>
          <pc:sldMk cId="3475723350" sldId="313"/>
        </pc:sldMkLst>
        <pc:spChg chg="mod">
          <ac:chgData name="조예슬" userId="4d9e21ad-6dc4-4784-b46c-736fd378d937" providerId="ADAL" clId="{C94A72D1-89B5-4463-80CA-252CF95D5AE8}" dt="2025-01-23T05:50:01.719" v="939"/>
          <ac:spMkLst>
            <pc:docMk/>
            <pc:sldMk cId="3475723350" sldId="313"/>
            <ac:spMk id="5" creationId="{EB919EF4-5D8E-A2F1-CCCB-7B21B6A9FD28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9" creationId="{A21BD2CC-7AAA-6BA3-9FEF-56A96EF55D4C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10" creationId="{A8869DC6-1D73-834A-B721-609932971DE4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15" creationId="{54BE0FD5-359E-13BB-DBF9-3984138B50D6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16" creationId="{66CB6A59-FD7A-D534-C498-9CE9E7F6A091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17" creationId="{83D9A3B6-7B7E-0E04-6E20-D6C4FB5A7E8C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18" creationId="{82CFBDB8-2D78-F2A2-296E-B33AFD2B7D6E}"/>
          </ac:spMkLst>
        </pc:spChg>
        <pc:spChg chg="mod">
          <ac:chgData name="조예슬" userId="4d9e21ad-6dc4-4784-b46c-736fd378d937" providerId="ADAL" clId="{C94A72D1-89B5-4463-80CA-252CF95D5AE8}" dt="2025-01-23T05:51:00.727" v="941" actId="20577"/>
          <ac:spMkLst>
            <pc:docMk/>
            <pc:sldMk cId="3475723350" sldId="313"/>
            <ac:spMk id="19" creationId="{855AF24A-4A1A-7723-8651-802F062BF5E2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20" creationId="{3204F042-2711-4685-F0B6-4D0EE85ED018}"/>
          </ac:spMkLst>
        </pc:spChg>
        <pc:spChg chg="mod">
          <ac:chgData name="조예슬" userId="4d9e21ad-6dc4-4784-b46c-736fd378d937" providerId="ADAL" clId="{C94A72D1-89B5-4463-80CA-252CF95D5AE8}" dt="2025-01-23T05:54:30.021" v="1154" actId="165"/>
          <ac:spMkLst>
            <pc:docMk/>
            <pc:sldMk cId="3475723350" sldId="313"/>
            <ac:spMk id="22" creationId="{B011396C-ABA3-62D2-D61B-F0F4D577177A}"/>
          </ac:spMkLst>
        </pc:spChg>
        <pc:spChg chg="mod">
          <ac:chgData name="조예슬" userId="4d9e21ad-6dc4-4784-b46c-736fd378d937" providerId="ADAL" clId="{C94A72D1-89B5-4463-80CA-252CF95D5AE8}" dt="2025-01-23T05:53:45.953" v="1093" actId="165"/>
          <ac:spMkLst>
            <pc:docMk/>
            <pc:sldMk cId="3475723350" sldId="313"/>
            <ac:spMk id="96" creationId="{811F765A-8392-E3CB-E962-2930FDCD9CF8}"/>
          </ac:spMkLst>
        </pc:spChg>
        <pc:spChg chg="mod">
          <ac:chgData name="조예슬" userId="4d9e21ad-6dc4-4784-b46c-736fd378d937" providerId="ADAL" clId="{C94A72D1-89B5-4463-80CA-252CF95D5AE8}" dt="2025-01-23T05:53:45.953" v="1093" actId="165"/>
          <ac:spMkLst>
            <pc:docMk/>
            <pc:sldMk cId="3475723350" sldId="313"/>
            <ac:spMk id="109" creationId="{68C99E63-F321-9C08-0D62-3D18962C38A2}"/>
          </ac:spMkLst>
        </pc:spChg>
        <pc:spChg chg="mod topLvl">
          <ac:chgData name="조예슬" userId="4d9e21ad-6dc4-4784-b46c-736fd378d937" providerId="ADAL" clId="{C94A72D1-89B5-4463-80CA-252CF95D5AE8}" dt="2025-01-23T05:55:18.438" v="1216" actId="164"/>
          <ac:spMkLst>
            <pc:docMk/>
            <pc:sldMk cId="3475723350" sldId="313"/>
            <ac:spMk id="127" creationId="{BF2BC54A-13C8-CE87-0D1A-1B3BA14D0A6E}"/>
          </ac:spMkLst>
        </pc:spChg>
        <pc:spChg chg="mod">
          <ac:chgData name="조예슬" userId="4d9e21ad-6dc4-4784-b46c-736fd378d937" providerId="ADAL" clId="{C94A72D1-89B5-4463-80CA-252CF95D5AE8}" dt="2025-01-23T05:55:18.438" v="1216" actId="164"/>
          <ac:spMkLst>
            <pc:docMk/>
            <pc:sldMk cId="3475723350" sldId="313"/>
            <ac:spMk id="128" creationId="{752F686A-212F-D9ED-370B-10C01FE07B0C}"/>
          </ac:spMkLst>
        </pc:spChg>
        <pc:spChg chg="mod">
          <ac:chgData name="조예슬" userId="4d9e21ad-6dc4-4784-b46c-736fd378d937" providerId="ADAL" clId="{C94A72D1-89B5-4463-80CA-252CF95D5AE8}" dt="2025-01-23T05:55:18.438" v="1216" actId="164"/>
          <ac:spMkLst>
            <pc:docMk/>
            <pc:sldMk cId="3475723350" sldId="313"/>
            <ac:spMk id="129" creationId="{E5448BC8-1C37-F591-2F6F-B094AEFD191E}"/>
          </ac:spMkLst>
        </pc:spChg>
        <pc:spChg chg="mod">
          <ac:chgData name="조예슬" userId="4d9e21ad-6dc4-4784-b46c-736fd378d937" providerId="ADAL" clId="{C94A72D1-89B5-4463-80CA-252CF95D5AE8}" dt="2025-01-23T05:55:18.438" v="1216" actId="164"/>
          <ac:spMkLst>
            <pc:docMk/>
            <pc:sldMk cId="3475723350" sldId="313"/>
            <ac:spMk id="130" creationId="{517B8F5A-34A0-2C1F-4BB7-92001789AB57}"/>
          </ac:spMkLst>
        </pc:spChg>
        <pc:spChg chg="mod topLvl">
          <ac:chgData name="조예슬" userId="4d9e21ad-6dc4-4784-b46c-736fd378d937" providerId="ADAL" clId="{C94A72D1-89B5-4463-80CA-252CF95D5AE8}" dt="2025-01-23T05:55:18.438" v="1216" actId="164"/>
          <ac:spMkLst>
            <pc:docMk/>
            <pc:sldMk cId="3475723350" sldId="313"/>
            <ac:spMk id="131" creationId="{5ED41AE1-F60A-0B2C-E386-68061553682D}"/>
          </ac:spMkLst>
        </pc:spChg>
        <pc:spChg chg="mod topLvl">
          <ac:chgData name="조예슬" userId="4d9e21ad-6dc4-4784-b46c-736fd378d937" providerId="ADAL" clId="{C94A72D1-89B5-4463-80CA-252CF95D5AE8}" dt="2025-01-23T05:55:18.438" v="1216" actId="164"/>
          <ac:spMkLst>
            <pc:docMk/>
            <pc:sldMk cId="3475723350" sldId="313"/>
            <ac:spMk id="132" creationId="{CC45E0C7-32AF-31DD-3B5D-A5DC614B413F}"/>
          </ac:spMkLst>
        </pc:spChg>
        <pc:grpChg chg="add mod">
          <ac:chgData name="조예슬" userId="4d9e21ad-6dc4-4784-b46c-736fd378d937" providerId="ADAL" clId="{C94A72D1-89B5-4463-80CA-252CF95D5AE8}" dt="2025-01-23T05:54:22.622" v="1153" actId="164"/>
          <ac:grpSpMkLst>
            <pc:docMk/>
            <pc:sldMk cId="3475723350" sldId="313"/>
            <ac:grpSpMk id="4" creationId="{4AAA48D9-B869-A3F5-3CBA-2A764405BA25}"/>
          </ac:grpSpMkLst>
        </pc:grpChg>
        <pc:grpChg chg="mod topLvl">
          <ac:chgData name="조예슬" userId="4d9e21ad-6dc4-4784-b46c-736fd378d937" providerId="ADAL" clId="{C94A72D1-89B5-4463-80CA-252CF95D5AE8}" dt="2025-01-23T05:55:18.438" v="1216" actId="164"/>
          <ac:grpSpMkLst>
            <pc:docMk/>
            <pc:sldMk cId="3475723350" sldId="313"/>
            <ac:grpSpMk id="8" creationId="{B156140B-D65D-388C-86CB-0EBD1A3DDD7F}"/>
          </ac:grpSpMkLst>
        </pc:grpChg>
        <pc:grpChg chg="add mod">
          <ac:chgData name="조예슬" userId="4d9e21ad-6dc4-4784-b46c-736fd378d937" providerId="ADAL" clId="{C94A72D1-89B5-4463-80CA-252CF95D5AE8}" dt="2025-01-23T05:55:20.492" v="1218" actId="1076"/>
          <ac:grpSpMkLst>
            <pc:docMk/>
            <pc:sldMk cId="3475723350" sldId="313"/>
            <ac:grpSpMk id="26" creationId="{44B0C88D-FDF0-F9C8-8412-7D9F08E58F37}"/>
          </ac:grpSpMkLst>
        </pc:grpChg>
        <pc:grpChg chg="mod">
          <ac:chgData name="조예슬" userId="4d9e21ad-6dc4-4784-b46c-736fd378d937" providerId="ADAL" clId="{C94A72D1-89B5-4463-80CA-252CF95D5AE8}" dt="2025-01-23T05:55:18.438" v="1216" actId="164"/>
          <ac:grpSpMkLst>
            <pc:docMk/>
            <pc:sldMk cId="3475723350" sldId="313"/>
            <ac:grpSpMk id="92" creationId="{CA275570-894E-0642-8B12-055AF3E2F781}"/>
          </ac:grpSpMkLst>
        </pc:grpChg>
        <pc:grpChg chg="add del">
          <ac:chgData name="조예슬" userId="4d9e21ad-6dc4-4784-b46c-736fd378d937" providerId="ADAL" clId="{C94A72D1-89B5-4463-80CA-252CF95D5AE8}" dt="2025-01-23T05:53:07.891" v="958" actId="478"/>
          <ac:grpSpMkLst>
            <pc:docMk/>
            <pc:sldMk cId="3475723350" sldId="313"/>
            <ac:grpSpMk id="110" creationId="{BD58D533-DB8F-EAC9-8945-A4558974AD56}"/>
          </ac:grpSpMkLst>
        </pc:grpChg>
        <pc:picChg chg="add mod ord topLvl modCrop">
          <ac:chgData name="조예슬" userId="4d9e21ad-6dc4-4784-b46c-736fd378d937" providerId="ADAL" clId="{C94A72D1-89B5-4463-80CA-252CF95D5AE8}" dt="2025-01-23T05:55:18.438" v="1216" actId="164"/>
          <ac:picMkLst>
            <pc:docMk/>
            <pc:sldMk cId="3475723350" sldId="313"/>
            <ac:picMk id="3" creationId="{0191A074-D8FD-4532-6569-81761B205D3C}"/>
          </ac:picMkLst>
        </pc:picChg>
        <pc:picChg chg="add del mod">
          <ac:chgData name="조예슬" userId="4d9e21ad-6dc4-4784-b46c-736fd378d937" providerId="ADAL" clId="{C94A72D1-89B5-4463-80CA-252CF95D5AE8}" dt="2025-01-23T05:53:07.891" v="958" actId="478"/>
          <ac:picMkLst>
            <pc:docMk/>
            <pc:sldMk cId="3475723350" sldId="313"/>
            <ac:picMk id="7" creationId="{D3018102-2BE0-CA45-6D78-728296B28927}"/>
          </ac:picMkLst>
        </pc:picChg>
        <pc:cxnChg chg="mod">
          <ac:chgData name="조예슬" userId="4d9e21ad-6dc4-4784-b46c-736fd378d937" providerId="ADAL" clId="{C94A72D1-89B5-4463-80CA-252CF95D5AE8}" dt="2025-01-23T05:55:29.729" v="1219" actId="14100"/>
          <ac:cxnSpMkLst>
            <pc:docMk/>
            <pc:sldMk cId="3475723350" sldId="313"/>
            <ac:cxnSpMk id="114" creationId="{7A3B8E60-A829-C203-3427-52C9AF9D5F27}"/>
          </ac:cxnSpMkLst>
        </pc:cxnChg>
      </pc:sldChg>
    </pc:docChg>
  </pc:docChgLst>
  <pc:docChgLst>
    <pc:chgData name="정주원" userId="S::jwjeong@vtex.co.kr::7e7b0492-1ceb-48cf-8f26-5af987e1f92b" providerId="AD" clId="Web-{2B6EA63A-8CF4-A39B-6A1E-05463FC83058}"/>
    <pc:docChg chg="modSld">
      <pc:chgData name="정주원" userId="S::jwjeong@vtex.co.kr::7e7b0492-1ceb-48cf-8f26-5af987e1f92b" providerId="AD" clId="Web-{2B6EA63A-8CF4-A39B-6A1E-05463FC83058}" dt="2025-01-20T05:39:46.320" v="4" actId="20577"/>
      <pc:docMkLst>
        <pc:docMk/>
      </pc:docMkLst>
      <pc:sldChg chg="addSp modSp">
        <pc:chgData name="정주원" userId="S::jwjeong@vtex.co.kr::7e7b0492-1ceb-48cf-8f26-5af987e1f92b" providerId="AD" clId="Web-{2B6EA63A-8CF4-A39B-6A1E-05463FC83058}" dt="2025-01-20T05:39:46.320" v="4" actId="20577"/>
        <pc:sldMkLst>
          <pc:docMk/>
          <pc:sldMk cId="3862498970" sldId="310"/>
        </pc:sldMkLst>
        <pc:spChg chg="mod">
          <ac:chgData name="정주원" userId="S::jwjeong@vtex.co.kr::7e7b0492-1ceb-48cf-8f26-5af987e1f92b" providerId="AD" clId="Web-{2B6EA63A-8CF4-A39B-6A1E-05463FC83058}" dt="2025-01-20T05:39:46.320" v="4" actId="20577"/>
          <ac:spMkLst>
            <pc:docMk/>
            <pc:sldMk cId="3862498970" sldId="310"/>
            <ac:spMk id="56" creationId="{8A1E72D0-3055-025B-3315-88573CE2D647}"/>
          </ac:spMkLst>
        </pc:spChg>
      </pc:sldChg>
    </pc:docChg>
  </pc:docChgLst>
  <pc:docChgLst>
    <pc:chgData name="정주원" userId="S::jwjeong@vtex.co.kr::7e7b0492-1ceb-48cf-8f26-5af987e1f92b" providerId="AD" clId="Web-{4CDEA879-BCB6-4DD7-F869-5498C3B278D1}"/>
    <pc:docChg chg="modSld">
      <pc:chgData name="정주원" userId="S::jwjeong@vtex.co.kr::7e7b0492-1ceb-48cf-8f26-5af987e1f92b" providerId="AD" clId="Web-{4CDEA879-BCB6-4DD7-F869-5498C3B278D1}" dt="2025-01-22T05:01:27.559" v="1" actId="1076"/>
      <pc:docMkLst>
        <pc:docMk/>
      </pc:docMkLst>
      <pc:sldChg chg="modSp">
        <pc:chgData name="정주원" userId="S::jwjeong@vtex.co.kr::7e7b0492-1ceb-48cf-8f26-5af987e1f92b" providerId="AD" clId="Web-{4CDEA879-BCB6-4DD7-F869-5498C3B278D1}" dt="2025-01-22T05:01:27.559" v="1" actId="1076"/>
        <pc:sldMkLst>
          <pc:docMk/>
          <pc:sldMk cId="4063009118" sldId="294"/>
        </pc:sldMkLst>
      </pc:sldChg>
      <pc:sldChg chg="delSp">
        <pc:chgData name="정주원" userId="S::jwjeong@vtex.co.kr::7e7b0492-1ceb-48cf-8f26-5af987e1f92b" providerId="AD" clId="Web-{4CDEA879-BCB6-4DD7-F869-5498C3B278D1}" dt="2025-01-22T04:45:25.866" v="0"/>
        <pc:sldMkLst>
          <pc:docMk/>
          <pc:sldMk cId="3862498970" sldId="310"/>
        </pc:sldMkLst>
      </pc:sldChg>
    </pc:docChg>
  </pc:docChgLst>
  <pc:docChgLst>
    <pc:chgData name="조예슬" userId="4d9e21ad-6dc4-4784-b46c-736fd378d937" providerId="ADAL" clId="{C5727C3C-A29C-49AF-AA2E-CA81BF993E7A}"/>
    <pc:docChg chg="undo redo custSel modSld">
      <pc:chgData name="조예슬" userId="4d9e21ad-6dc4-4784-b46c-736fd378d937" providerId="ADAL" clId="{C5727C3C-A29C-49AF-AA2E-CA81BF993E7A}" dt="2025-01-24T07:19:53.022" v="2571" actId="1076"/>
      <pc:docMkLst>
        <pc:docMk/>
      </pc:docMkLst>
      <pc:sldChg chg="modSp mod">
        <pc:chgData name="조예슬" userId="4d9e21ad-6dc4-4784-b46c-736fd378d937" providerId="ADAL" clId="{C5727C3C-A29C-49AF-AA2E-CA81BF993E7A}" dt="2025-01-24T06:25:46.405" v="1397" actId="20577"/>
        <pc:sldMkLst>
          <pc:docMk/>
          <pc:sldMk cId="2469927040" sldId="257"/>
        </pc:sldMkLst>
        <pc:spChg chg="mod">
          <ac:chgData name="조예슬" userId="4d9e21ad-6dc4-4784-b46c-736fd378d937" providerId="ADAL" clId="{C5727C3C-A29C-49AF-AA2E-CA81BF993E7A}" dt="2025-01-24T06:25:46.405" v="1397" actId="20577"/>
          <ac:spMkLst>
            <pc:docMk/>
            <pc:sldMk cId="2469927040" sldId="257"/>
            <ac:spMk id="1321" creationId="{B995405C-A71B-32E3-AA90-9BD6D2EF38A7}"/>
          </ac:spMkLst>
        </pc:spChg>
      </pc:sldChg>
      <pc:sldChg chg="addSp delSp modSp mod">
        <pc:chgData name="조예슬" userId="4d9e21ad-6dc4-4784-b46c-736fd378d937" providerId="ADAL" clId="{C5727C3C-A29C-49AF-AA2E-CA81BF993E7A}" dt="2025-01-24T06:24:01.654" v="1383" actId="1076"/>
        <pc:sldMkLst>
          <pc:docMk/>
          <pc:sldMk cId="1161616714" sldId="262"/>
        </pc:sldMkLst>
        <pc:spChg chg="del">
          <ac:chgData name="조예슬" userId="4d9e21ad-6dc4-4784-b46c-736fd378d937" providerId="ADAL" clId="{C5727C3C-A29C-49AF-AA2E-CA81BF993E7A}" dt="2025-01-24T05:32:12.583" v="1" actId="478"/>
          <ac:spMkLst>
            <pc:docMk/>
            <pc:sldMk cId="1161616714" sldId="262"/>
            <ac:spMk id="3" creationId="{DBACEA27-5D37-39E8-B86C-987500139B97}"/>
          </ac:spMkLst>
        </pc:spChg>
        <pc:spChg chg="mod ord">
          <ac:chgData name="조예슬" userId="4d9e21ad-6dc4-4784-b46c-736fd378d937" providerId="ADAL" clId="{C5727C3C-A29C-49AF-AA2E-CA81BF993E7A}" dt="2025-01-24T06:24:01.654" v="1383" actId="1076"/>
          <ac:spMkLst>
            <pc:docMk/>
            <pc:sldMk cId="1161616714" sldId="262"/>
            <ac:spMk id="8" creationId="{BCF6D3C7-E22C-0F9B-6F26-DF570CBD8193}"/>
          </ac:spMkLst>
        </pc:spChg>
        <pc:spChg chg="add mod topLvl">
          <ac:chgData name="조예슬" userId="4d9e21ad-6dc4-4784-b46c-736fd378d937" providerId="ADAL" clId="{C5727C3C-A29C-49AF-AA2E-CA81BF993E7A}" dt="2025-01-24T05:56:46.121" v="679" actId="164"/>
          <ac:spMkLst>
            <pc:docMk/>
            <pc:sldMk cId="1161616714" sldId="262"/>
            <ac:spMk id="11" creationId="{51B95ABE-8CCD-6606-BF60-1D0B88086523}"/>
          </ac:spMkLst>
        </pc:spChg>
        <pc:spChg chg="add mod">
          <ac:chgData name="조예슬" userId="4d9e21ad-6dc4-4784-b46c-736fd378d937" providerId="ADAL" clId="{C5727C3C-A29C-49AF-AA2E-CA81BF993E7A}" dt="2025-01-24T05:34:55.056" v="27"/>
          <ac:spMkLst>
            <pc:docMk/>
            <pc:sldMk cId="1161616714" sldId="262"/>
            <ac:spMk id="12" creationId="{828E752F-1B8F-A883-4BB9-1BF77C8C5381}"/>
          </ac:spMkLst>
        </pc:spChg>
        <pc:spChg chg="add mod topLvl">
          <ac:chgData name="조예슬" userId="4d9e21ad-6dc4-4784-b46c-736fd378d937" providerId="ADAL" clId="{C5727C3C-A29C-49AF-AA2E-CA81BF993E7A}" dt="2025-01-24T06:01:13.950" v="849" actId="20577"/>
          <ac:spMkLst>
            <pc:docMk/>
            <pc:sldMk cId="1161616714" sldId="262"/>
            <ac:spMk id="14" creationId="{B145BA7D-E0E4-1433-4401-3B6BA5917CD9}"/>
          </ac:spMkLst>
        </pc:spChg>
        <pc:spChg chg="add mod topLvl">
          <ac:chgData name="조예슬" userId="4d9e21ad-6dc4-4784-b46c-736fd378d937" providerId="ADAL" clId="{C5727C3C-A29C-49AF-AA2E-CA81BF993E7A}" dt="2025-01-24T06:19:31.339" v="1237" actId="20577"/>
          <ac:spMkLst>
            <pc:docMk/>
            <pc:sldMk cId="1161616714" sldId="262"/>
            <ac:spMk id="22" creationId="{BE29BD12-EF23-EE3B-160F-9D37CFB47285}"/>
          </ac:spMkLst>
        </pc:spChg>
        <pc:spChg chg="add mod">
          <ac:chgData name="조예슬" userId="4d9e21ad-6dc4-4784-b46c-736fd378d937" providerId="ADAL" clId="{C5727C3C-A29C-49AF-AA2E-CA81BF993E7A}" dt="2025-01-24T06:15:17.197" v="1091" actId="14100"/>
          <ac:spMkLst>
            <pc:docMk/>
            <pc:sldMk cId="1161616714" sldId="262"/>
            <ac:spMk id="23" creationId="{0DB85A08-F883-772D-A535-C248A0B14219}"/>
          </ac:spMkLst>
        </pc:spChg>
        <pc:spChg chg="add del mod">
          <ac:chgData name="조예슬" userId="4d9e21ad-6dc4-4784-b46c-736fd378d937" providerId="ADAL" clId="{C5727C3C-A29C-49AF-AA2E-CA81BF993E7A}" dt="2025-01-24T05:40:23.390" v="266" actId="478"/>
          <ac:spMkLst>
            <pc:docMk/>
            <pc:sldMk cId="1161616714" sldId="262"/>
            <ac:spMk id="24" creationId="{6F18CB59-1E87-B1FC-5DF2-F410243B9199}"/>
          </ac:spMkLst>
        </pc:spChg>
        <pc:spChg chg="add mod">
          <ac:chgData name="조예슬" userId="4d9e21ad-6dc4-4784-b46c-736fd378d937" providerId="ADAL" clId="{C5727C3C-A29C-49AF-AA2E-CA81BF993E7A}" dt="2025-01-24T05:56:27.140" v="674" actId="165"/>
          <ac:spMkLst>
            <pc:docMk/>
            <pc:sldMk cId="1161616714" sldId="262"/>
            <ac:spMk id="26" creationId="{9806B927-F7B1-652D-5947-C7C88F05EF25}"/>
          </ac:spMkLst>
        </pc:spChg>
        <pc:spChg chg="add 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27" creationId="{D0C76BAB-6C3B-D6FF-A099-57FF39F7385F}"/>
          </ac:spMkLst>
        </pc:spChg>
        <pc:spChg chg="add mod">
          <ac:chgData name="조예슬" userId="4d9e21ad-6dc4-4784-b46c-736fd378d937" providerId="ADAL" clId="{C5727C3C-A29C-49AF-AA2E-CA81BF993E7A}" dt="2025-01-24T06:16:31.942" v="1150" actId="14100"/>
          <ac:spMkLst>
            <pc:docMk/>
            <pc:sldMk cId="1161616714" sldId="262"/>
            <ac:spMk id="32" creationId="{41C46926-0BCD-5002-F7EB-570864229649}"/>
          </ac:spMkLst>
        </pc:spChg>
        <pc:spChg chg="add mod topLvl">
          <ac:chgData name="조예슬" userId="4d9e21ad-6dc4-4784-b46c-736fd378d937" providerId="ADAL" clId="{C5727C3C-A29C-49AF-AA2E-CA81BF993E7A}" dt="2025-01-24T06:20:23.649" v="1262"/>
          <ac:spMkLst>
            <pc:docMk/>
            <pc:sldMk cId="1161616714" sldId="262"/>
            <ac:spMk id="35" creationId="{627CA0FC-041A-CF3E-E77B-B1D3A5D25FEA}"/>
          </ac:spMkLst>
        </pc:spChg>
        <pc:spChg chg="mod">
          <ac:chgData name="조예슬" userId="4d9e21ad-6dc4-4784-b46c-736fd378d937" providerId="ADAL" clId="{C5727C3C-A29C-49AF-AA2E-CA81BF993E7A}" dt="2025-01-24T05:56:49.068" v="680"/>
          <ac:spMkLst>
            <pc:docMk/>
            <pc:sldMk cId="1161616714" sldId="262"/>
            <ac:spMk id="45" creationId="{B55D09D8-8974-72F1-C10A-60B1C7A505ED}"/>
          </ac:spMkLst>
        </pc:spChg>
        <pc:spChg chg="mod">
          <ac:chgData name="조예슬" userId="4d9e21ad-6dc4-4784-b46c-736fd378d937" providerId="ADAL" clId="{C5727C3C-A29C-49AF-AA2E-CA81BF993E7A}" dt="2025-01-24T05:59:04.517" v="795"/>
          <ac:spMkLst>
            <pc:docMk/>
            <pc:sldMk cId="1161616714" sldId="262"/>
            <ac:spMk id="46" creationId="{598A0EC8-20A8-DAA8-DE37-9470C700986D}"/>
          </ac:spMkLst>
        </pc:spChg>
        <pc:spChg chg="mod">
          <ac:chgData name="조예슬" userId="4d9e21ad-6dc4-4784-b46c-736fd378d937" providerId="ADAL" clId="{C5727C3C-A29C-49AF-AA2E-CA81BF993E7A}" dt="2025-01-24T06:03:26.929" v="925" actId="207"/>
          <ac:spMkLst>
            <pc:docMk/>
            <pc:sldMk cId="1161616714" sldId="262"/>
            <ac:spMk id="48" creationId="{B36C02B7-B386-8A62-1494-A7118DC87209}"/>
          </ac:spMkLst>
        </pc:spChg>
        <pc:spChg chg="mod">
          <ac:chgData name="조예슬" userId="4d9e21ad-6dc4-4784-b46c-736fd378d937" providerId="ADAL" clId="{C5727C3C-A29C-49AF-AA2E-CA81BF993E7A}" dt="2025-01-24T06:17:42.653" v="1165" actId="20577"/>
          <ac:spMkLst>
            <pc:docMk/>
            <pc:sldMk cId="1161616714" sldId="262"/>
            <ac:spMk id="49" creationId="{8907D1D4-C4FB-8DF1-E266-D18E754EE1DE}"/>
          </ac:spMkLst>
        </pc:spChg>
        <pc:spChg chg="mod">
          <ac:chgData name="조예슬" userId="4d9e21ad-6dc4-4784-b46c-736fd378d937" providerId="ADAL" clId="{C5727C3C-A29C-49AF-AA2E-CA81BF993E7A}" dt="2025-01-24T06:16:06.064" v="1114" actId="408"/>
          <ac:spMkLst>
            <pc:docMk/>
            <pc:sldMk cId="1161616714" sldId="262"/>
            <ac:spMk id="51" creationId="{F7504782-3872-2829-9876-E555FC36A0FE}"/>
          </ac:spMkLst>
        </pc:spChg>
        <pc:spChg chg="mod">
          <ac:chgData name="조예슬" userId="4d9e21ad-6dc4-4784-b46c-736fd378d937" providerId="ADAL" clId="{C5727C3C-A29C-49AF-AA2E-CA81BF993E7A}" dt="2025-01-24T06:16:03.851" v="1113" actId="12789"/>
          <ac:spMkLst>
            <pc:docMk/>
            <pc:sldMk cId="1161616714" sldId="262"/>
            <ac:spMk id="54" creationId="{866BF6DA-9C66-38C9-9428-202781898009}"/>
          </ac:spMkLst>
        </pc:spChg>
        <pc:spChg chg="mod">
          <ac:chgData name="조예슬" userId="4d9e21ad-6dc4-4784-b46c-736fd378d937" providerId="ADAL" clId="{C5727C3C-A29C-49AF-AA2E-CA81BF993E7A}" dt="2025-01-24T06:16:06.064" v="1114" actId="408"/>
          <ac:spMkLst>
            <pc:docMk/>
            <pc:sldMk cId="1161616714" sldId="262"/>
            <ac:spMk id="55" creationId="{6141F477-68FC-383D-4FC0-2F66D931719D}"/>
          </ac:spMkLst>
        </pc:spChg>
        <pc:spChg chg="mod ord">
          <ac:chgData name="조예슬" userId="4d9e21ad-6dc4-4784-b46c-736fd378d937" providerId="ADAL" clId="{C5727C3C-A29C-49AF-AA2E-CA81BF993E7A}" dt="2025-01-24T06:23:51.864" v="1380" actId="1076"/>
          <ac:spMkLst>
            <pc:docMk/>
            <pc:sldMk cId="1161616714" sldId="262"/>
            <ac:spMk id="56" creationId="{FE98F0AF-3C13-D247-A7E5-A146CAC8E190}"/>
          </ac:spMkLst>
        </pc:spChg>
        <pc:spChg chg="mod">
          <ac:chgData name="조예슬" userId="4d9e21ad-6dc4-4784-b46c-736fd378d937" providerId="ADAL" clId="{C5727C3C-A29C-49AF-AA2E-CA81BF993E7A}" dt="2025-01-24T06:16:03.851" v="1113" actId="12789"/>
          <ac:spMkLst>
            <pc:docMk/>
            <pc:sldMk cId="1161616714" sldId="262"/>
            <ac:spMk id="57" creationId="{60335767-0D8D-4BBF-202E-C5286FE4024C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59" creationId="{6E15767F-464F-7596-AB82-A552A19B7971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60" creationId="{36ABA7C7-16EA-C684-EB45-A5CC235CF67E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62" creationId="{0E36A411-E0FB-9FD9-178D-80D68CE7163F}"/>
          </ac:spMkLst>
        </pc:spChg>
        <pc:spChg chg="mod">
          <ac:chgData name="조예슬" userId="4d9e21ad-6dc4-4784-b46c-736fd378d937" providerId="ADAL" clId="{C5727C3C-A29C-49AF-AA2E-CA81BF993E7A}" dt="2025-01-24T06:18:42.311" v="1184" actId="20577"/>
          <ac:spMkLst>
            <pc:docMk/>
            <pc:sldMk cId="1161616714" sldId="262"/>
            <ac:spMk id="63" creationId="{E648D8F8-213F-BD35-69DD-DD154DFAA45B}"/>
          </ac:spMkLst>
        </pc:spChg>
        <pc:spChg chg="mod">
          <ac:chgData name="조예슬" userId="4d9e21ad-6dc4-4784-b46c-736fd378d937" providerId="ADAL" clId="{C5727C3C-A29C-49AF-AA2E-CA81BF993E7A}" dt="2025-01-24T05:56:54.738" v="682"/>
          <ac:spMkLst>
            <pc:docMk/>
            <pc:sldMk cId="1161616714" sldId="262"/>
            <ac:spMk id="65" creationId="{B0684AA4-2B61-E3B8-BE73-0F84D0C09365}"/>
          </ac:spMkLst>
        </pc:spChg>
        <pc:spChg chg="mod">
          <ac:chgData name="조예슬" userId="4d9e21ad-6dc4-4784-b46c-736fd378d937" providerId="ADAL" clId="{C5727C3C-A29C-49AF-AA2E-CA81BF993E7A}" dt="2025-01-24T05:56:54.738" v="682"/>
          <ac:spMkLst>
            <pc:docMk/>
            <pc:sldMk cId="1161616714" sldId="262"/>
            <ac:spMk id="66" creationId="{78DC3CC8-9113-DBEA-3B96-4A68CA7FAC3D}"/>
          </ac:spMkLst>
        </pc:spChg>
        <pc:spChg chg="mod">
          <ac:chgData name="조예슬" userId="4d9e21ad-6dc4-4784-b46c-736fd378d937" providerId="ADAL" clId="{C5727C3C-A29C-49AF-AA2E-CA81BF993E7A}" dt="2025-01-24T06:11:05.836" v="993" actId="20577"/>
          <ac:spMkLst>
            <pc:docMk/>
            <pc:sldMk cId="1161616714" sldId="262"/>
            <ac:spMk id="67" creationId="{AE9E4169-0EB7-226A-2425-2FA9B27C1B29}"/>
          </ac:spMkLst>
        </pc:spChg>
        <pc:spChg chg="mod">
          <ac:chgData name="조예슬" userId="4d9e21ad-6dc4-4784-b46c-736fd378d937" providerId="ADAL" clId="{C5727C3C-A29C-49AF-AA2E-CA81BF993E7A}" dt="2025-01-24T06:12:49.018" v="1030" actId="14100"/>
          <ac:spMkLst>
            <pc:docMk/>
            <pc:sldMk cId="1161616714" sldId="262"/>
            <ac:spMk id="68" creationId="{C380B39F-D827-A9E7-5E0C-30992415EB07}"/>
          </ac:spMkLst>
        </pc:spChg>
        <pc:spChg chg="mod">
          <ac:chgData name="조예슬" userId="4d9e21ad-6dc4-4784-b46c-736fd378d937" providerId="ADAL" clId="{C5727C3C-A29C-49AF-AA2E-CA81BF993E7A}" dt="2025-01-24T05:57:23.730" v="685"/>
          <ac:spMkLst>
            <pc:docMk/>
            <pc:sldMk cId="1161616714" sldId="262"/>
            <ac:spMk id="70" creationId="{C4FD3E19-2626-3531-5D89-A77CB3DEEC6C}"/>
          </ac:spMkLst>
        </pc:spChg>
        <pc:spChg chg="mod">
          <ac:chgData name="조예슬" userId="4d9e21ad-6dc4-4784-b46c-736fd378d937" providerId="ADAL" clId="{C5727C3C-A29C-49AF-AA2E-CA81BF993E7A}" dt="2025-01-24T06:00:27.952" v="824"/>
          <ac:spMkLst>
            <pc:docMk/>
            <pc:sldMk cId="1161616714" sldId="262"/>
            <ac:spMk id="71" creationId="{21A4E3FA-8BBD-BD6C-B5F3-8A32225F2315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73" creationId="{AD5EE209-0031-D8E9-E617-C4F86E6C8FCD}"/>
          </ac:spMkLst>
        </pc:spChg>
        <pc:spChg chg="mod">
          <ac:chgData name="조예슬" userId="4d9e21ad-6dc4-4784-b46c-736fd378d937" providerId="ADAL" clId="{C5727C3C-A29C-49AF-AA2E-CA81BF993E7A}" dt="2025-01-24T06:19:39.789" v="1255" actId="20577"/>
          <ac:spMkLst>
            <pc:docMk/>
            <pc:sldMk cId="1161616714" sldId="262"/>
            <ac:spMk id="74" creationId="{06C16B07-C8EE-BED9-DCC9-3DF9C63B33E8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76" creationId="{F0C0CD63-90C4-6103-260D-13C7474D0A2A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77" creationId="{D55D4893-4E36-414D-C11F-767BADDD451A}"/>
          </ac:spMkLst>
        </pc:spChg>
        <pc:spChg chg="mod">
          <ac:chgData name="조예슬" userId="4d9e21ad-6dc4-4784-b46c-736fd378d937" providerId="ADAL" clId="{C5727C3C-A29C-49AF-AA2E-CA81BF993E7A}" dt="2025-01-24T05:57:23.730" v="685"/>
          <ac:spMkLst>
            <pc:docMk/>
            <pc:sldMk cId="1161616714" sldId="262"/>
            <ac:spMk id="78" creationId="{10BBB573-FC6A-255E-9204-F5D5A3F9E51A}"/>
          </ac:spMkLst>
        </pc:spChg>
        <pc:spChg chg="mod">
          <ac:chgData name="조예슬" userId="4d9e21ad-6dc4-4784-b46c-736fd378d937" providerId="ADAL" clId="{C5727C3C-A29C-49AF-AA2E-CA81BF993E7A}" dt="2025-01-24T05:57:23.730" v="685"/>
          <ac:spMkLst>
            <pc:docMk/>
            <pc:sldMk cId="1161616714" sldId="262"/>
            <ac:spMk id="79" creationId="{0D3C9122-353F-E2AC-5872-324A340C845F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81" creationId="{6C9F7D65-611D-017E-B29A-08EBF02E772D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82" creationId="{970992FD-28DA-52C6-1B1A-18FBFD4C9EF1}"/>
          </ac:spMkLst>
        </pc:spChg>
        <pc:spChg chg="mod">
          <ac:chgData name="조예슬" userId="4d9e21ad-6dc4-4784-b46c-736fd378d937" providerId="ADAL" clId="{C5727C3C-A29C-49AF-AA2E-CA81BF993E7A}" dt="2025-01-24T06:03:23.072" v="924" actId="207"/>
          <ac:spMkLst>
            <pc:docMk/>
            <pc:sldMk cId="1161616714" sldId="262"/>
            <ac:spMk id="84" creationId="{7D7F1AAA-71B5-13D4-3FEF-3D1271DA65B2}"/>
          </ac:spMkLst>
        </pc:spChg>
        <pc:spChg chg="mod">
          <ac:chgData name="조예슬" userId="4d9e21ad-6dc4-4784-b46c-736fd378d937" providerId="ADAL" clId="{C5727C3C-A29C-49AF-AA2E-CA81BF993E7A}" dt="2025-01-24T06:02:51.485" v="912" actId="20577"/>
          <ac:spMkLst>
            <pc:docMk/>
            <pc:sldMk cId="1161616714" sldId="262"/>
            <ac:spMk id="85" creationId="{4BE0A8FA-D4AB-19F3-5164-D3036943BCD9}"/>
          </ac:spMkLst>
        </pc:spChg>
        <pc:spChg chg="mod">
          <ac:chgData name="조예슬" userId="4d9e21ad-6dc4-4784-b46c-736fd378d937" providerId="ADAL" clId="{C5727C3C-A29C-49AF-AA2E-CA81BF993E7A}" dt="2025-01-24T06:01:37.167" v="851" actId="14100"/>
          <ac:spMkLst>
            <pc:docMk/>
            <pc:sldMk cId="1161616714" sldId="262"/>
            <ac:spMk id="87" creationId="{B177462D-82BE-E1A1-FC46-EF23C2EC4541}"/>
          </ac:spMkLst>
        </pc:spChg>
        <pc:spChg chg="mod">
          <ac:chgData name="조예슬" userId="4d9e21ad-6dc4-4784-b46c-736fd378d937" providerId="ADAL" clId="{C5727C3C-A29C-49AF-AA2E-CA81BF993E7A}" dt="2025-01-24T06:01:37.167" v="851" actId="14100"/>
          <ac:spMkLst>
            <pc:docMk/>
            <pc:sldMk cId="1161616714" sldId="262"/>
            <ac:spMk id="88" creationId="{6F8F2E05-23AA-71D1-8C77-72D188007F58}"/>
          </ac:spMkLst>
        </pc:spChg>
        <pc:spChg chg="mod">
          <ac:chgData name="조예슬" userId="4d9e21ad-6dc4-4784-b46c-736fd378d937" providerId="ADAL" clId="{C5727C3C-A29C-49AF-AA2E-CA81BF993E7A}" dt="2025-01-24T06:01:37.167" v="851" actId="14100"/>
          <ac:spMkLst>
            <pc:docMk/>
            <pc:sldMk cId="1161616714" sldId="262"/>
            <ac:spMk id="89" creationId="{5DDD0588-4C18-628B-BDF6-31C0194ACE24}"/>
          </ac:spMkLst>
        </pc:spChg>
        <pc:spChg chg="mod">
          <ac:chgData name="조예슬" userId="4d9e21ad-6dc4-4784-b46c-736fd378d937" providerId="ADAL" clId="{C5727C3C-A29C-49AF-AA2E-CA81BF993E7A}" dt="2025-01-24T06:23:55.553" v="1381" actId="165"/>
          <ac:spMkLst>
            <pc:docMk/>
            <pc:sldMk cId="1161616714" sldId="262"/>
            <ac:spMk id="90" creationId="{B1F02140-29F7-1118-DB96-90A195756BDF}"/>
          </ac:spMkLst>
        </pc:spChg>
        <pc:spChg chg="add">
          <ac:chgData name="조예슬" userId="4d9e21ad-6dc4-4784-b46c-736fd378d937" providerId="ADAL" clId="{C5727C3C-A29C-49AF-AA2E-CA81BF993E7A}" dt="2025-01-24T05:59:32.233" v="796"/>
          <ac:spMkLst>
            <pc:docMk/>
            <pc:sldMk cId="1161616714" sldId="262"/>
            <ac:spMk id="92" creationId="{4065F8DB-73F3-B6A0-7112-E86989D142A6}"/>
          </ac:spMkLst>
        </pc:spChg>
        <pc:spChg chg="add">
          <ac:chgData name="조예슬" userId="4d9e21ad-6dc4-4784-b46c-736fd378d937" providerId="ADAL" clId="{C5727C3C-A29C-49AF-AA2E-CA81BF993E7A}" dt="2025-01-24T05:59:36.109" v="797"/>
          <ac:spMkLst>
            <pc:docMk/>
            <pc:sldMk cId="1161616714" sldId="262"/>
            <ac:spMk id="93" creationId="{F33A75F6-C889-6552-7F86-97E1F8646B4C}"/>
          </ac:spMkLst>
        </pc:spChg>
        <pc:spChg chg="add mod">
          <ac:chgData name="조예슬" userId="4d9e21ad-6dc4-4784-b46c-736fd378d937" providerId="ADAL" clId="{C5727C3C-A29C-49AF-AA2E-CA81BF993E7A}" dt="2025-01-24T06:23:56.747" v="1382" actId="164"/>
          <ac:spMkLst>
            <pc:docMk/>
            <pc:sldMk cId="1161616714" sldId="262"/>
            <ac:spMk id="95" creationId="{7A6B2065-2287-7B0A-C7A3-58B00A7AF7B1}"/>
          </ac:spMkLst>
        </pc:spChg>
        <pc:spChg chg="mod">
          <ac:chgData name="조예슬" userId="4d9e21ad-6dc4-4784-b46c-736fd378d937" providerId="ADAL" clId="{C5727C3C-A29C-49AF-AA2E-CA81BF993E7A}" dt="2025-01-24T06:22:23.900" v="1360" actId="20577"/>
          <ac:spMkLst>
            <pc:docMk/>
            <pc:sldMk cId="1161616714" sldId="262"/>
            <ac:spMk id="124" creationId="{EA1A0500-1B37-E30A-AF97-F0A407524A07}"/>
          </ac:spMkLst>
        </pc:spChg>
        <pc:grpChg chg="add mod topLvl">
          <ac:chgData name="조예슬" userId="4d9e21ad-6dc4-4784-b46c-736fd378d937" providerId="ADAL" clId="{C5727C3C-A29C-49AF-AA2E-CA81BF993E7A}" dt="2025-01-24T05:56:27.140" v="674" actId="165"/>
          <ac:grpSpMkLst>
            <pc:docMk/>
            <pc:sldMk cId="1161616714" sldId="262"/>
            <ac:grpSpMk id="38" creationId="{06DF41E2-D3E4-B074-4DD6-8A2E37B550DB}"/>
          </ac:grpSpMkLst>
        </pc:grpChg>
        <pc:grpChg chg="add del mod">
          <ac:chgData name="조예슬" userId="4d9e21ad-6dc4-4784-b46c-736fd378d937" providerId="ADAL" clId="{C5727C3C-A29C-49AF-AA2E-CA81BF993E7A}" dt="2025-01-24T05:56:00.527" v="665" actId="165"/>
          <ac:grpSpMkLst>
            <pc:docMk/>
            <pc:sldMk cId="1161616714" sldId="262"/>
            <ac:grpSpMk id="40" creationId="{FADDE1E3-3731-59E8-1DAB-D0F52713941D}"/>
          </ac:grpSpMkLst>
        </pc:grpChg>
        <pc:grpChg chg="add mod">
          <ac:chgData name="조예슬" userId="4d9e21ad-6dc4-4784-b46c-736fd378d937" providerId="ADAL" clId="{C5727C3C-A29C-49AF-AA2E-CA81BF993E7A}" dt="2025-01-24T05:56:46.121" v="679" actId="164"/>
          <ac:grpSpMkLst>
            <pc:docMk/>
            <pc:sldMk cId="1161616714" sldId="262"/>
            <ac:grpSpMk id="41" creationId="{36407087-CE83-3AE4-2DA0-C0043755A384}"/>
          </ac:grpSpMkLst>
        </pc:grpChg>
        <pc:grpChg chg="add del mod">
          <ac:chgData name="조예슬" userId="4d9e21ad-6dc4-4784-b46c-736fd378d937" providerId="ADAL" clId="{C5727C3C-A29C-49AF-AA2E-CA81BF993E7A}" dt="2025-01-24T05:56:27.140" v="674" actId="165"/>
          <ac:grpSpMkLst>
            <pc:docMk/>
            <pc:sldMk cId="1161616714" sldId="262"/>
            <ac:grpSpMk id="42" creationId="{6D7AFA50-CEBD-3E0C-E730-BAB29C36DB49}"/>
          </ac:grpSpMkLst>
        </pc:grpChg>
        <pc:grpChg chg="add mod">
          <ac:chgData name="조예슬" userId="4d9e21ad-6dc4-4784-b46c-736fd378d937" providerId="ADAL" clId="{C5727C3C-A29C-49AF-AA2E-CA81BF993E7A}" dt="2025-01-24T06:23:56.747" v="1382" actId="164"/>
          <ac:grpSpMkLst>
            <pc:docMk/>
            <pc:sldMk cId="1161616714" sldId="262"/>
            <ac:grpSpMk id="43" creationId="{FFFEEB70-1F0A-FF00-188F-D24005A73082}"/>
          </ac:grpSpMkLst>
        </pc:grpChg>
        <pc:grpChg chg="add mod">
          <ac:chgData name="조예슬" userId="4d9e21ad-6dc4-4784-b46c-736fd378d937" providerId="ADAL" clId="{C5727C3C-A29C-49AF-AA2E-CA81BF993E7A}" dt="2025-01-24T06:23:56.747" v="1382" actId="164"/>
          <ac:grpSpMkLst>
            <pc:docMk/>
            <pc:sldMk cId="1161616714" sldId="262"/>
            <ac:grpSpMk id="44" creationId="{D3B6B02A-187A-CD62-808B-49D0BDFA547A}"/>
          </ac:grpSpMkLst>
        </pc:grpChg>
        <pc:grpChg chg="mod">
          <ac:chgData name="조예슬" userId="4d9e21ad-6dc4-4784-b46c-736fd378d937" providerId="ADAL" clId="{C5727C3C-A29C-49AF-AA2E-CA81BF993E7A}" dt="2025-01-24T05:56:49.068" v="680"/>
          <ac:grpSpMkLst>
            <pc:docMk/>
            <pc:sldMk cId="1161616714" sldId="262"/>
            <ac:grpSpMk id="50" creationId="{D3666C72-A2B1-E5ED-6421-5C18B8F965E1}"/>
          </ac:grpSpMkLst>
        </pc:grpChg>
        <pc:grpChg chg="mod">
          <ac:chgData name="조예슬" userId="4d9e21ad-6dc4-4784-b46c-736fd378d937" providerId="ADAL" clId="{C5727C3C-A29C-49AF-AA2E-CA81BF993E7A}" dt="2025-01-24T06:23:56.747" v="1382" actId="164"/>
          <ac:grpSpMkLst>
            <pc:docMk/>
            <pc:sldMk cId="1161616714" sldId="262"/>
            <ac:grpSpMk id="58" creationId="{D7ECF62C-8918-5234-93D1-87149651D7C7}"/>
          </ac:grpSpMkLst>
        </pc:grpChg>
        <pc:grpChg chg="mod">
          <ac:chgData name="조예슬" userId="4d9e21ad-6dc4-4784-b46c-736fd378d937" providerId="ADAL" clId="{C5727C3C-A29C-49AF-AA2E-CA81BF993E7A}" dt="2025-01-24T05:56:54.738" v="682"/>
          <ac:grpSpMkLst>
            <pc:docMk/>
            <pc:sldMk cId="1161616714" sldId="262"/>
            <ac:grpSpMk id="61" creationId="{A52525BC-0E13-BE12-2660-39D6E53F167E}"/>
          </ac:grpSpMkLst>
        </pc:grpChg>
        <pc:grpChg chg="mod">
          <ac:chgData name="조예슬" userId="4d9e21ad-6dc4-4784-b46c-736fd378d937" providerId="ADAL" clId="{C5727C3C-A29C-49AF-AA2E-CA81BF993E7A}" dt="2025-01-24T05:56:54.738" v="682"/>
          <ac:grpSpMkLst>
            <pc:docMk/>
            <pc:sldMk cId="1161616714" sldId="262"/>
            <ac:grpSpMk id="64" creationId="{EA7FCFD7-925F-383B-1670-8E0EE8FB816F}"/>
          </ac:grpSpMkLst>
        </pc:grpChg>
        <pc:grpChg chg="add mod">
          <ac:chgData name="조예슬" userId="4d9e21ad-6dc4-4784-b46c-736fd378d937" providerId="ADAL" clId="{C5727C3C-A29C-49AF-AA2E-CA81BF993E7A}" dt="2025-01-24T06:23:56.747" v="1382" actId="164"/>
          <ac:grpSpMkLst>
            <pc:docMk/>
            <pc:sldMk cId="1161616714" sldId="262"/>
            <ac:grpSpMk id="69" creationId="{9D9AC42B-F5D8-03BD-CAD6-AEFD0A7092EE}"/>
          </ac:grpSpMkLst>
        </pc:grpChg>
        <pc:grpChg chg="mod">
          <ac:chgData name="조예슬" userId="4d9e21ad-6dc4-4784-b46c-736fd378d937" providerId="ADAL" clId="{C5727C3C-A29C-49AF-AA2E-CA81BF993E7A}" dt="2025-01-24T05:57:23.730" v="685"/>
          <ac:grpSpMkLst>
            <pc:docMk/>
            <pc:sldMk cId="1161616714" sldId="262"/>
            <ac:grpSpMk id="75" creationId="{BBA0114F-F8A0-A82D-4A00-88F793742663}"/>
          </ac:grpSpMkLst>
        </pc:grpChg>
        <pc:grpChg chg="add mod">
          <ac:chgData name="조예슬" userId="4d9e21ad-6dc4-4784-b46c-736fd378d937" providerId="ADAL" clId="{C5727C3C-A29C-49AF-AA2E-CA81BF993E7A}" dt="2025-01-24T06:23:56.747" v="1382" actId="164"/>
          <ac:grpSpMkLst>
            <pc:docMk/>
            <pc:sldMk cId="1161616714" sldId="262"/>
            <ac:grpSpMk id="80" creationId="{DED2D6DF-87A2-8952-EDD1-14742D4CE1DB}"/>
          </ac:grpSpMkLst>
        </pc:grpChg>
        <pc:grpChg chg="mod">
          <ac:chgData name="조예슬" userId="4d9e21ad-6dc4-4784-b46c-736fd378d937" providerId="ADAL" clId="{C5727C3C-A29C-49AF-AA2E-CA81BF993E7A}" dt="2025-01-24T05:57:29.263" v="687"/>
          <ac:grpSpMkLst>
            <pc:docMk/>
            <pc:sldMk cId="1161616714" sldId="262"/>
            <ac:grpSpMk id="83" creationId="{76569256-7550-10B6-565F-FA7969EAA197}"/>
          </ac:grpSpMkLst>
        </pc:grpChg>
        <pc:grpChg chg="add mod">
          <ac:chgData name="조예슬" userId="4d9e21ad-6dc4-4784-b46c-736fd378d937" providerId="ADAL" clId="{C5727C3C-A29C-49AF-AA2E-CA81BF993E7A}" dt="2025-01-24T05:58:51.025" v="793" actId="1076"/>
          <ac:grpSpMkLst>
            <pc:docMk/>
            <pc:sldMk cId="1161616714" sldId="262"/>
            <ac:grpSpMk id="91" creationId="{4FD34500-A972-F9FC-6915-BA3F12AC401E}"/>
          </ac:grpSpMkLst>
        </pc:grpChg>
        <pc:grpChg chg="add mod">
          <ac:chgData name="조예슬" userId="4d9e21ad-6dc4-4784-b46c-736fd378d937" providerId="ADAL" clId="{C5727C3C-A29C-49AF-AA2E-CA81BF993E7A}" dt="2025-01-24T06:22:52.628" v="1375" actId="1036"/>
          <ac:grpSpMkLst>
            <pc:docMk/>
            <pc:sldMk cId="1161616714" sldId="262"/>
            <ac:grpSpMk id="94" creationId="{DA0446B0-712E-6245-2E89-CF05EC584621}"/>
          </ac:grpSpMkLst>
        </pc:grpChg>
        <pc:grpChg chg="add mod">
          <ac:chgData name="조예슬" userId="4d9e21ad-6dc4-4784-b46c-736fd378d937" providerId="ADAL" clId="{C5727C3C-A29C-49AF-AA2E-CA81BF993E7A}" dt="2025-01-24T06:23:56.747" v="1382" actId="164"/>
          <ac:grpSpMkLst>
            <pc:docMk/>
            <pc:sldMk cId="1161616714" sldId="262"/>
            <ac:grpSpMk id="96" creationId="{2FB18EEC-A32E-20D1-B767-647B667BB0F4}"/>
          </ac:grpSpMkLst>
        </pc:grpChg>
        <pc:grpChg chg="mod">
          <ac:chgData name="조예슬" userId="4d9e21ad-6dc4-4784-b46c-736fd378d937" providerId="ADAL" clId="{C5727C3C-A29C-49AF-AA2E-CA81BF993E7A}" dt="2025-01-24T05:58:02.235" v="746" actId="1036"/>
          <ac:grpSpMkLst>
            <pc:docMk/>
            <pc:sldMk cId="1161616714" sldId="262"/>
            <ac:grpSpMk id="138" creationId="{1B321524-0077-CBE6-5A57-F3BCFF8E9FE6}"/>
          </ac:grpSpMkLst>
        </pc:grpChg>
        <pc:graphicFrameChg chg="del">
          <ac:chgData name="조예슬" userId="4d9e21ad-6dc4-4784-b46c-736fd378d937" providerId="ADAL" clId="{C5727C3C-A29C-49AF-AA2E-CA81BF993E7A}" dt="2025-01-24T05:32:09.797" v="0" actId="478"/>
          <ac:graphicFrameMkLst>
            <pc:docMk/>
            <pc:sldMk cId="1161616714" sldId="262"/>
            <ac:graphicFrameMk id="21" creationId="{8E618D95-BA17-D12D-294C-40A610A71232}"/>
          </ac:graphicFrameMkLst>
        </pc:graphicFrameChg>
        <pc:picChg chg="add del mod modCrop">
          <ac:chgData name="조예슬" userId="4d9e21ad-6dc4-4784-b46c-736fd378d937" providerId="ADAL" clId="{C5727C3C-A29C-49AF-AA2E-CA81BF993E7A}" dt="2025-01-24T06:22:34.172" v="1361" actId="478"/>
          <ac:picMkLst>
            <pc:docMk/>
            <pc:sldMk cId="1161616714" sldId="262"/>
            <ac:picMk id="10" creationId="{AF285ECA-0C01-E181-8F69-2CD0555E649D}"/>
          </ac:picMkLst>
        </pc:picChg>
        <pc:picChg chg="add del mod">
          <ac:chgData name="조예슬" userId="4d9e21ad-6dc4-4784-b46c-736fd378d937" providerId="ADAL" clId="{C5727C3C-A29C-49AF-AA2E-CA81BF993E7A}" dt="2025-01-24T05:54:03.551" v="629" actId="478"/>
          <ac:picMkLst>
            <pc:docMk/>
            <pc:sldMk cId="1161616714" sldId="262"/>
            <ac:picMk id="20" creationId="{828FEC9D-E9DC-FC0A-2AF9-CE643330C810}"/>
          </ac:picMkLst>
        </pc:picChg>
      </pc:sldChg>
      <pc:sldChg chg="modSp mod">
        <pc:chgData name="조예슬" userId="4d9e21ad-6dc4-4784-b46c-736fd378d937" providerId="ADAL" clId="{C5727C3C-A29C-49AF-AA2E-CA81BF993E7A}" dt="2025-01-24T06:30:41.744" v="1504"/>
        <pc:sldMkLst>
          <pc:docMk/>
          <pc:sldMk cId="956754927" sldId="287"/>
        </pc:sldMkLst>
        <pc:spChg chg="mod">
          <ac:chgData name="조예슬" userId="4d9e21ad-6dc4-4784-b46c-736fd378d937" providerId="ADAL" clId="{C5727C3C-A29C-49AF-AA2E-CA81BF993E7A}" dt="2025-01-24T06:30:41.744" v="1504"/>
          <ac:spMkLst>
            <pc:docMk/>
            <pc:sldMk cId="956754927" sldId="287"/>
            <ac:spMk id="1321" creationId="{B28B0E1F-1219-E788-A8E0-DEE6BEA76382}"/>
          </ac:spMkLst>
        </pc:spChg>
      </pc:sldChg>
      <pc:sldChg chg="addSp delSp modSp mod">
        <pc:chgData name="조예슬" userId="4d9e21ad-6dc4-4784-b46c-736fd378d937" providerId="ADAL" clId="{C5727C3C-A29C-49AF-AA2E-CA81BF993E7A}" dt="2025-01-24T07:19:53.022" v="2571" actId="1076"/>
        <pc:sldMkLst>
          <pc:docMk/>
          <pc:sldMk cId="4063009118" sldId="294"/>
        </pc:sldMkLst>
        <pc:spChg chg="add mod">
          <ac:chgData name="조예슬" userId="4d9e21ad-6dc4-4784-b46c-736fd378d937" providerId="ADAL" clId="{C5727C3C-A29C-49AF-AA2E-CA81BF993E7A}" dt="2025-01-24T07:18:25.515" v="2539" actId="1036"/>
          <ac:spMkLst>
            <pc:docMk/>
            <pc:sldMk cId="4063009118" sldId="294"/>
            <ac:spMk id="57" creationId="{12F98B6C-21B4-FF47-D3F4-3A4F34FC8E1F}"/>
          </ac:spMkLst>
        </pc:spChg>
        <pc:spChg chg="add mod">
          <ac:chgData name="조예슬" userId="4d9e21ad-6dc4-4784-b46c-736fd378d937" providerId="ADAL" clId="{C5727C3C-A29C-49AF-AA2E-CA81BF993E7A}" dt="2025-01-24T06:53:33.826" v="1744" actId="1076"/>
          <ac:spMkLst>
            <pc:docMk/>
            <pc:sldMk cId="4063009118" sldId="294"/>
            <ac:spMk id="58" creationId="{A587CA10-8537-8A70-0567-053AE4980F7A}"/>
          </ac:spMkLst>
        </pc:spChg>
        <pc:spChg chg="add del mod topLvl">
          <ac:chgData name="조예슬" userId="4d9e21ad-6dc4-4784-b46c-736fd378d937" providerId="ADAL" clId="{C5727C3C-A29C-49AF-AA2E-CA81BF993E7A}" dt="2025-01-24T07:19:31.444" v="2570" actId="1076"/>
          <ac:spMkLst>
            <pc:docMk/>
            <pc:sldMk cId="4063009118" sldId="294"/>
            <ac:spMk id="1030" creationId="{CAD87850-0FE4-E890-B17A-374946337CDC}"/>
          </ac:spMkLst>
        </pc:spChg>
        <pc:spChg chg="del mod topLvl">
          <ac:chgData name="조예슬" userId="4d9e21ad-6dc4-4784-b46c-736fd378d937" providerId="ADAL" clId="{C5727C3C-A29C-49AF-AA2E-CA81BF993E7A}" dt="2025-01-24T07:02:30.587" v="2197" actId="478"/>
          <ac:spMkLst>
            <pc:docMk/>
            <pc:sldMk cId="4063009118" sldId="294"/>
            <ac:spMk id="1141" creationId="{71E856C8-0204-7CE3-9235-215FBA51345E}"/>
          </ac:spMkLst>
        </pc:spChg>
        <pc:spChg chg="mod topLvl">
          <ac:chgData name="조예슬" userId="4d9e21ad-6dc4-4784-b46c-736fd378d937" providerId="ADAL" clId="{C5727C3C-A29C-49AF-AA2E-CA81BF993E7A}" dt="2025-01-24T07:19:10.584" v="2564" actId="1076"/>
          <ac:spMkLst>
            <pc:docMk/>
            <pc:sldMk cId="4063009118" sldId="294"/>
            <ac:spMk id="1143" creationId="{9DC546D3-0A67-116D-E3A6-AD9D6687C9F0}"/>
          </ac:spMkLst>
        </pc:spChg>
        <pc:spChg chg="mod">
          <ac:chgData name="조예슬" userId="4d9e21ad-6dc4-4784-b46c-736fd378d937" providerId="ADAL" clId="{C5727C3C-A29C-49AF-AA2E-CA81BF993E7A}" dt="2025-01-24T07:18:45.077" v="2559" actId="14100"/>
          <ac:spMkLst>
            <pc:docMk/>
            <pc:sldMk cId="4063009118" sldId="294"/>
            <ac:spMk id="1148" creationId="{18003AFE-17F3-09F0-D270-4E0AC1740F7F}"/>
          </ac:spMkLst>
        </pc:spChg>
        <pc:spChg chg="mod">
          <ac:chgData name="조예슬" userId="4d9e21ad-6dc4-4784-b46c-736fd378d937" providerId="ADAL" clId="{C5727C3C-A29C-49AF-AA2E-CA81BF993E7A}" dt="2025-01-24T07:04:45.271" v="2280" actId="20577"/>
          <ac:spMkLst>
            <pc:docMk/>
            <pc:sldMk cId="4063009118" sldId="294"/>
            <ac:spMk id="1155" creationId="{5693F260-46F9-9542-6D3B-F564FFCB23C2}"/>
          </ac:spMkLst>
        </pc:spChg>
        <pc:spChg chg="mod">
          <ac:chgData name="조예슬" userId="4d9e21ad-6dc4-4784-b46c-736fd378d937" providerId="ADAL" clId="{C5727C3C-A29C-49AF-AA2E-CA81BF993E7A}" dt="2025-01-24T07:12:27.494" v="2513"/>
          <ac:spMkLst>
            <pc:docMk/>
            <pc:sldMk cId="4063009118" sldId="294"/>
            <ac:spMk id="1156" creationId="{3BB770C6-CF0C-2C1E-B5B0-E6895DD59CEE}"/>
          </ac:spMkLst>
        </pc:spChg>
        <pc:spChg chg="mod">
          <ac:chgData name="조예슬" userId="4d9e21ad-6dc4-4784-b46c-736fd378d937" providerId="ADAL" clId="{C5727C3C-A29C-49AF-AA2E-CA81BF993E7A}" dt="2025-01-24T07:10:50.604" v="2486" actId="14100"/>
          <ac:spMkLst>
            <pc:docMk/>
            <pc:sldMk cId="4063009118" sldId="294"/>
            <ac:spMk id="1157" creationId="{1CCE957B-4C77-AF00-61B9-907C0949FA3C}"/>
          </ac:spMkLst>
        </pc:spChg>
        <pc:spChg chg="mod">
          <ac:chgData name="조예슬" userId="4d9e21ad-6dc4-4784-b46c-736fd378d937" providerId="ADAL" clId="{C5727C3C-A29C-49AF-AA2E-CA81BF993E7A}" dt="2025-01-24T07:10:50.604" v="2486" actId="14100"/>
          <ac:spMkLst>
            <pc:docMk/>
            <pc:sldMk cId="4063009118" sldId="294"/>
            <ac:spMk id="1158" creationId="{5DF7CDCF-B859-370D-B69C-56C66933D317}"/>
          </ac:spMkLst>
        </pc:spChg>
        <pc:spChg chg="mod">
          <ac:chgData name="조예슬" userId="4d9e21ad-6dc4-4784-b46c-736fd378d937" providerId="ADAL" clId="{C5727C3C-A29C-49AF-AA2E-CA81BF993E7A}" dt="2025-01-24T07:12:19.522" v="2507"/>
          <ac:spMkLst>
            <pc:docMk/>
            <pc:sldMk cId="4063009118" sldId="294"/>
            <ac:spMk id="1159" creationId="{40FEEE9A-32A6-55E6-C011-A303BC56411F}"/>
          </ac:spMkLst>
        </pc:spChg>
        <pc:spChg chg="mod">
          <ac:chgData name="조예슬" userId="4d9e21ad-6dc4-4784-b46c-736fd378d937" providerId="ADAL" clId="{C5727C3C-A29C-49AF-AA2E-CA81BF993E7A}" dt="2025-01-24T07:04:59.270" v="2309" actId="20577"/>
          <ac:spMkLst>
            <pc:docMk/>
            <pc:sldMk cId="4063009118" sldId="294"/>
            <ac:spMk id="1162" creationId="{50B59A61-7531-A4F3-DD9C-C8D1FBE42D55}"/>
          </ac:spMkLst>
        </pc:spChg>
        <pc:spChg chg="mod">
          <ac:chgData name="조예슬" userId="4d9e21ad-6dc4-4784-b46c-736fd378d937" providerId="ADAL" clId="{C5727C3C-A29C-49AF-AA2E-CA81BF993E7A}" dt="2025-01-24T07:12:29.814" v="2515"/>
          <ac:spMkLst>
            <pc:docMk/>
            <pc:sldMk cId="4063009118" sldId="294"/>
            <ac:spMk id="1163" creationId="{A1ED2D97-3ACB-FD2C-ABD9-96A469792AEB}"/>
          </ac:spMkLst>
        </pc:spChg>
        <pc:spChg chg="mod">
          <ac:chgData name="조예슬" userId="4d9e21ad-6dc4-4784-b46c-736fd378d937" providerId="ADAL" clId="{C5727C3C-A29C-49AF-AA2E-CA81BF993E7A}" dt="2025-01-24T07:10:50.604" v="2486" actId="14100"/>
          <ac:spMkLst>
            <pc:docMk/>
            <pc:sldMk cId="4063009118" sldId="294"/>
            <ac:spMk id="1165" creationId="{32E0F4BC-3C9C-673C-90A2-DC9BBBEDA631}"/>
          </ac:spMkLst>
        </pc:spChg>
        <pc:spChg chg="mod">
          <ac:chgData name="조예슬" userId="4d9e21ad-6dc4-4784-b46c-736fd378d937" providerId="ADAL" clId="{C5727C3C-A29C-49AF-AA2E-CA81BF993E7A}" dt="2025-01-24T07:10:50.604" v="2486" actId="14100"/>
          <ac:spMkLst>
            <pc:docMk/>
            <pc:sldMk cId="4063009118" sldId="294"/>
            <ac:spMk id="1166" creationId="{7CAF952E-5360-DE47-08DF-4B57899E8916}"/>
          </ac:spMkLst>
        </pc:spChg>
        <pc:spChg chg="mod">
          <ac:chgData name="조예슬" userId="4d9e21ad-6dc4-4784-b46c-736fd378d937" providerId="ADAL" clId="{C5727C3C-A29C-49AF-AA2E-CA81BF993E7A}" dt="2025-01-24T07:12:21.104" v="2509"/>
          <ac:spMkLst>
            <pc:docMk/>
            <pc:sldMk cId="4063009118" sldId="294"/>
            <ac:spMk id="1167" creationId="{5E634E56-D14A-5E43-EE7F-7993D02FA8DC}"/>
          </ac:spMkLst>
        </pc:spChg>
        <pc:spChg chg="del">
          <ac:chgData name="조예슬" userId="4d9e21ad-6dc4-4784-b46c-736fd378d937" providerId="ADAL" clId="{C5727C3C-A29C-49AF-AA2E-CA81BF993E7A}" dt="2025-01-24T06:53:38.984" v="1745" actId="478"/>
          <ac:spMkLst>
            <pc:docMk/>
            <pc:sldMk cId="4063009118" sldId="294"/>
            <ac:spMk id="1180" creationId="{AC8CAA2A-CCF1-B8D8-18B4-9C0261F0A3B1}"/>
          </ac:spMkLst>
        </pc:spChg>
        <pc:spChg chg="mod">
          <ac:chgData name="조예슬" userId="4d9e21ad-6dc4-4784-b46c-736fd378d937" providerId="ADAL" clId="{C5727C3C-A29C-49AF-AA2E-CA81BF993E7A}" dt="2025-01-24T07:18:31.581" v="2558" actId="1035"/>
          <ac:spMkLst>
            <pc:docMk/>
            <pc:sldMk cId="4063009118" sldId="294"/>
            <ac:spMk id="1183" creationId="{A987F0E0-8B9C-3662-4F99-9AAEBA6E02BB}"/>
          </ac:spMkLst>
        </pc:spChg>
        <pc:spChg chg="mod">
          <ac:chgData name="조예슬" userId="4d9e21ad-6dc4-4784-b46c-736fd378d937" providerId="ADAL" clId="{C5727C3C-A29C-49AF-AA2E-CA81BF993E7A}" dt="2025-01-24T07:18:51.403" v="2560" actId="1076"/>
          <ac:spMkLst>
            <pc:docMk/>
            <pc:sldMk cId="4063009118" sldId="294"/>
            <ac:spMk id="1186" creationId="{911CF3AB-C35D-5E0E-EAD5-B54FC7EDE4D1}"/>
          </ac:spMkLst>
        </pc:spChg>
        <pc:spChg chg="mod">
          <ac:chgData name="조예슬" userId="4d9e21ad-6dc4-4784-b46c-736fd378d937" providerId="ADAL" clId="{C5727C3C-A29C-49AF-AA2E-CA81BF993E7A}" dt="2025-01-24T07:18:57.642" v="2561" actId="1076"/>
          <ac:spMkLst>
            <pc:docMk/>
            <pc:sldMk cId="4063009118" sldId="294"/>
            <ac:spMk id="1188" creationId="{0BD04D37-1A60-6E0E-6030-D5C771AC3AB4}"/>
          </ac:spMkLst>
        </pc:spChg>
        <pc:spChg chg="mod">
          <ac:chgData name="조예슬" userId="4d9e21ad-6dc4-4784-b46c-736fd378d937" providerId="ADAL" clId="{C5727C3C-A29C-49AF-AA2E-CA81BF993E7A}" dt="2025-01-24T07:09:48.655" v="2476" actId="1037"/>
          <ac:spMkLst>
            <pc:docMk/>
            <pc:sldMk cId="4063009118" sldId="294"/>
            <ac:spMk id="1189" creationId="{E852A418-AF07-223F-04BE-EF32A61F0157}"/>
          </ac:spMkLst>
        </pc:spChg>
        <pc:spChg chg="mod">
          <ac:chgData name="조예슬" userId="4d9e21ad-6dc4-4784-b46c-736fd378d937" providerId="ADAL" clId="{C5727C3C-A29C-49AF-AA2E-CA81BF993E7A}" dt="2025-01-24T07:09:48.655" v="2476" actId="1037"/>
          <ac:spMkLst>
            <pc:docMk/>
            <pc:sldMk cId="4063009118" sldId="294"/>
            <ac:spMk id="1190" creationId="{85B37A33-4BCF-D18B-F93B-5949F7E3B43F}"/>
          </ac:spMkLst>
        </pc:spChg>
        <pc:spChg chg="mod">
          <ac:chgData name="조예슬" userId="4d9e21ad-6dc4-4784-b46c-736fd378d937" providerId="ADAL" clId="{C5727C3C-A29C-49AF-AA2E-CA81BF993E7A}" dt="2025-01-24T07:09:48.655" v="2476" actId="1037"/>
          <ac:spMkLst>
            <pc:docMk/>
            <pc:sldMk cId="4063009118" sldId="294"/>
            <ac:spMk id="1191" creationId="{B72CB9A6-1921-18D2-4D2F-A891C6353752}"/>
          </ac:spMkLst>
        </pc:spChg>
        <pc:spChg chg="mod">
          <ac:chgData name="조예슬" userId="4d9e21ad-6dc4-4784-b46c-736fd378d937" providerId="ADAL" clId="{C5727C3C-A29C-49AF-AA2E-CA81BF993E7A}" dt="2025-01-24T07:09:48.655" v="2476" actId="1037"/>
          <ac:spMkLst>
            <pc:docMk/>
            <pc:sldMk cId="4063009118" sldId="294"/>
            <ac:spMk id="1192" creationId="{4C78E7D5-6E0C-BBD4-F380-61210773F122}"/>
          </ac:spMkLst>
        </pc:spChg>
        <pc:spChg chg="mod">
          <ac:chgData name="조예슬" userId="4d9e21ad-6dc4-4784-b46c-736fd378d937" providerId="ADAL" clId="{C5727C3C-A29C-49AF-AA2E-CA81BF993E7A}" dt="2025-01-24T07:19:53.022" v="2571" actId="1076"/>
          <ac:spMkLst>
            <pc:docMk/>
            <pc:sldMk cId="4063009118" sldId="294"/>
            <ac:spMk id="1194" creationId="{13DD2C1D-9D29-9349-751C-3947577B8ED5}"/>
          </ac:spMkLst>
        </pc:spChg>
        <pc:spChg chg="mod">
          <ac:chgData name="조예슬" userId="4d9e21ad-6dc4-4784-b46c-736fd378d937" providerId="ADAL" clId="{C5727C3C-A29C-49AF-AA2E-CA81BF993E7A}" dt="2025-01-24T07:08:09.617" v="2419" actId="20577"/>
          <ac:spMkLst>
            <pc:docMk/>
            <pc:sldMk cId="4063009118" sldId="294"/>
            <ac:spMk id="1195" creationId="{D87A57A9-AED8-80A3-5F52-773A17F95591}"/>
          </ac:spMkLst>
        </pc:spChg>
        <pc:spChg chg="mod">
          <ac:chgData name="조예슬" userId="4d9e21ad-6dc4-4784-b46c-736fd378d937" providerId="ADAL" clId="{C5727C3C-A29C-49AF-AA2E-CA81BF993E7A}" dt="2025-01-24T07:07:29.596" v="2391" actId="20577"/>
          <ac:spMkLst>
            <pc:docMk/>
            <pc:sldMk cId="4063009118" sldId="294"/>
            <ac:spMk id="1205" creationId="{30FA281E-7725-F018-9176-0C07B9B7A1BC}"/>
          </ac:spMkLst>
        </pc:spChg>
        <pc:spChg chg="mod">
          <ac:chgData name="조예슬" userId="4d9e21ad-6dc4-4784-b46c-736fd378d937" providerId="ADAL" clId="{C5727C3C-A29C-49AF-AA2E-CA81BF993E7A}" dt="2025-01-24T07:04:29.883" v="2253" actId="20577"/>
          <ac:spMkLst>
            <pc:docMk/>
            <pc:sldMk cId="4063009118" sldId="294"/>
            <ac:spMk id="1218" creationId="{29F7A096-F2E3-AB6A-AD0D-C7A807F6815F}"/>
          </ac:spMkLst>
        </pc:spChg>
        <pc:spChg chg="mod">
          <ac:chgData name="조예슬" userId="4d9e21ad-6dc4-4784-b46c-736fd378d937" providerId="ADAL" clId="{C5727C3C-A29C-49AF-AA2E-CA81BF993E7A}" dt="2025-01-24T07:12:25.611" v="2511"/>
          <ac:spMkLst>
            <pc:docMk/>
            <pc:sldMk cId="4063009118" sldId="294"/>
            <ac:spMk id="1220" creationId="{9BF42E5D-9D0E-F86E-0189-638837E8DC10}"/>
          </ac:spMkLst>
        </pc:spChg>
        <pc:spChg chg="mod">
          <ac:chgData name="조예슬" userId="4d9e21ad-6dc4-4784-b46c-736fd378d937" providerId="ADAL" clId="{C5727C3C-A29C-49AF-AA2E-CA81BF993E7A}" dt="2025-01-24T07:10:50.604" v="2486" actId="14100"/>
          <ac:spMkLst>
            <pc:docMk/>
            <pc:sldMk cId="4063009118" sldId="294"/>
            <ac:spMk id="1221" creationId="{08E0278D-F30B-69FB-32C1-8C7149FA80A9}"/>
          </ac:spMkLst>
        </pc:spChg>
        <pc:spChg chg="mod">
          <ac:chgData name="조예슬" userId="4d9e21ad-6dc4-4784-b46c-736fd378d937" providerId="ADAL" clId="{C5727C3C-A29C-49AF-AA2E-CA81BF993E7A}" dt="2025-01-24T07:10:50.604" v="2486" actId="14100"/>
          <ac:spMkLst>
            <pc:docMk/>
            <pc:sldMk cId="4063009118" sldId="294"/>
            <ac:spMk id="1222" creationId="{0B085690-6F62-F372-BDA5-19DC663B42A6}"/>
          </ac:spMkLst>
        </pc:spChg>
        <pc:spChg chg="mod">
          <ac:chgData name="조예슬" userId="4d9e21ad-6dc4-4784-b46c-736fd378d937" providerId="ADAL" clId="{C5727C3C-A29C-49AF-AA2E-CA81BF993E7A}" dt="2025-01-24T07:12:17.222" v="2503"/>
          <ac:spMkLst>
            <pc:docMk/>
            <pc:sldMk cId="4063009118" sldId="294"/>
            <ac:spMk id="1223" creationId="{3D390BF3-BC4B-C541-207B-97A875F81AFC}"/>
          </ac:spMkLst>
        </pc:spChg>
        <pc:spChg chg="mod">
          <ac:chgData name="조예슬" userId="4d9e21ad-6dc4-4784-b46c-736fd378d937" providerId="ADAL" clId="{C5727C3C-A29C-49AF-AA2E-CA81BF993E7A}" dt="2025-01-24T07:06:47.809" v="2354" actId="20577"/>
          <ac:spMkLst>
            <pc:docMk/>
            <pc:sldMk cId="4063009118" sldId="294"/>
            <ac:spMk id="1224" creationId="{8F47909D-D444-C66F-A5B9-080B3D8EC2A0}"/>
          </ac:spMkLst>
        </pc:spChg>
        <pc:spChg chg="mod">
          <ac:chgData name="조예슬" userId="4d9e21ad-6dc4-4784-b46c-736fd378d937" providerId="ADAL" clId="{C5727C3C-A29C-49AF-AA2E-CA81BF993E7A}" dt="2025-01-24T07:04:15.255" v="2222" actId="20577"/>
          <ac:spMkLst>
            <pc:docMk/>
            <pc:sldMk cId="4063009118" sldId="294"/>
            <ac:spMk id="1234" creationId="{F2EF7193-BE14-49D1-D682-68DA64A56FAA}"/>
          </ac:spMkLst>
        </pc:spChg>
        <pc:spChg chg="mod">
          <ac:chgData name="조예슬" userId="4d9e21ad-6dc4-4784-b46c-736fd378d937" providerId="ADAL" clId="{C5727C3C-A29C-49AF-AA2E-CA81BF993E7A}" dt="2025-01-24T07:11:46.296" v="2493" actId="14100"/>
          <ac:spMkLst>
            <pc:docMk/>
            <pc:sldMk cId="4063009118" sldId="294"/>
            <ac:spMk id="1236" creationId="{01CD624D-A425-2196-094C-5873B30D2F61}"/>
          </ac:spMkLst>
        </pc:spChg>
        <pc:spChg chg="mod">
          <ac:chgData name="조예슬" userId="4d9e21ad-6dc4-4784-b46c-736fd378d937" providerId="ADAL" clId="{C5727C3C-A29C-49AF-AA2E-CA81BF993E7A}" dt="2025-01-24T07:11:46.296" v="2493" actId="14100"/>
          <ac:spMkLst>
            <pc:docMk/>
            <pc:sldMk cId="4063009118" sldId="294"/>
            <ac:spMk id="1237" creationId="{FF46F414-CE92-6995-226E-ABEF3AE9CC6F}"/>
          </ac:spMkLst>
        </pc:spChg>
        <pc:spChg chg="mod">
          <ac:chgData name="조예슬" userId="4d9e21ad-6dc4-4784-b46c-736fd378d937" providerId="ADAL" clId="{C5727C3C-A29C-49AF-AA2E-CA81BF993E7A}" dt="2025-01-24T07:11:46.296" v="2493" actId="14100"/>
          <ac:spMkLst>
            <pc:docMk/>
            <pc:sldMk cId="4063009118" sldId="294"/>
            <ac:spMk id="1238" creationId="{54ACA1C4-EA1D-66A7-B763-786B048831F1}"/>
          </ac:spMkLst>
        </pc:spChg>
        <pc:spChg chg="mod">
          <ac:chgData name="조예슬" userId="4d9e21ad-6dc4-4784-b46c-736fd378d937" providerId="ADAL" clId="{C5727C3C-A29C-49AF-AA2E-CA81BF993E7A}" dt="2025-01-24T07:11:46.296" v="2493" actId="14100"/>
          <ac:spMkLst>
            <pc:docMk/>
            <pc:sldMk cId="4063009118" sldId="294"/>
            <ac:spMk id="1239" creationId="{0872C4F8-E82A-AAEF-FC3D-23EAE84FA3C7}"/>
          </ac:spMkLst>
        </pc:spChg>
        <pc:spChg chg="mod">
          <ac:chgData name="조예슬" userId="4d9e21ad-6dc4-4784-b46c-736fd378d937" providerId="ADAL" clId="{C5727C3C-A29C-49AF-AA2E-CA81BF993E7A}" dt="2025-01-24T07:06:38.030" v="2337" actId="20577"/>
          <ac:spMkLst>
            <pc:docMk/>
            <pc:sldMk cId="4063009118" sldId="294"/>
            <ac:spMk id="1240" creationId="{CD2F5438-837A-E20B-B1AB-1768A49F3B3C}"/>
          </ac:spMkLst>
        </pc:spChg>
        <pc:spChg chg="del">
          <ac:chgData name="조예슬" userId="4d9e21ad-6dc4-4784-b46c-736fd378d937" providerId="ADAL" clId="{C5727C3C-A29C-49AF-AA2E-CA81BF993E7A}" dt="2025-01-24T07:12:43.128" v="2516" actId="478"/>
          <ac:spMkLst>
            <pc:docMk/>
            <pc:sldMk cId="4063009118" sldId="294"/>
            <ac:spMk id="1246" creationId="{C16A65C9-CBDC-83E6-CDF8-811849120D20}"/>
          </ac:spMkLst>
        </pc:spChg>
        <pc:spChg chg="del mod">
          <ac:chgData name="조예슬" userId="4d9e21ad-6dc4-4784-b46c-736fd378d937" providerId="ADAL" clId="{C5727C3C-A29C-49AF-AA2E-CA81BF993E7A}" dt="2025-01-24T07:12:46.464" v="2518" actId="478"/>
          <ac:spMkLst>
            <pc:docMk/>
            <pc:sldMk cId="4063009118" sldId="294"/>
            <ac:spMk id="1247" creationId="{E4E14F95-BECD-00E3-FF90-3A5131328713}"/>
          </ac:spMkLst>
        </pc:spChg>
        <pc:spChg chg="del">
          <ac:chgData name="조예슬" userId="4d9e21ad-6dc4-4784-b46c-736fd378d937" providerId="ADAL" clId="{C5727C3C-A29C-49AF-AA2E-CA81BF993E7A}" dt="2025-01-24T07:12:48.151" v="2519" actId="478"/>
          <ac:spMkLst>
            <pc:docMk/>
            <pc:sldMk cId="4063009118" sldId="294"/>
            <ac:spMk id="1248" creationId="{C1F840AB-7171-AA2F-584E-63282036E88D}"/>
          </ac:spMkLst>
        </pc:spChg>
        <pc:grpChg chg="del">
          <ac:chgData name="조예슬" userId="4d9e21ad-6dc4-4784-b46c-736fd378d937" providerId="ADAL" clId="{C5727C3C-A29C-49AF-AA2E-CA81BF993E7A}" dt="2025-01-24T06:55:23.803" v="1833" actId="165"/>
          <ac:grpSpMkLst>
            <pc:docMk/>
            <pc:sldMk cId="4063009118" sldId="294"/>
            <ac:grpSpMk id="1031" creationId="{514BB60F-5042-038F-D5DC-0E745CD53A79}"/>
          </ac:grpSpMkLst>
        </pc:grpChg>
        <pc:grpChg chg="del mod topLvl">
          <ac:chgData name="조예슬" userId="4d9e21ad-6dc4-4784-b46c-736fd378d937" providerId="ADAL" clId="{C5727C3C-A29C-49AF-AA2E-CA81BF993E7A}" dt="2025-01-24T06:55:27.656" v="1834" actId="165"/>
          <ac:grpSpMkLst>
            <pc:docMk/>
            <pc:sldMk cId="4063009118" sldId="294"/>
            <ac:grpSpMk id="1139" creationId="{ECF49DEB-5FA2-89A3-B699-CAA3556B3758}"/>
          </ac:grpSpMkLst>
        </pc:grpChg>
        <pc:grpChg chg="del">
          <ac:chgData name="조예슬" userId="4d9e21ad-6dc4-4784-b46c-736fd378d937" providerId="ADAL" clId="{C5727C3C-A29C-49AF-AA2E-CA81BF993E7A}" dt="2025-01-24T07:12:46.464" v="2518" actId="478"/>
          <ac:grpSpMkLst>
            <pc:docMk/>
            <pc:sldMk cId="4063009118" sldId="294"/>
            <ac:grpSpMk id="1149" creationId="{BDBE72D0-0CA8-7E12-45C5-06DA8D4A1B61}"/>
          </ac:grpSpMkLst>
        </pc:grpChg>
        <pc:cxnChg chg="add mod">
          <ac:chgData name="조예슬" userId="4d9e21ad-6dc4-4784-b46c-736fd378d937" providerId="ADAL" clId="{C5727C3C-A29C-49AF-AA2E-CA81BF993E7A}" dt="2025-01-24T07:19:23.097" v="2569" actId="14100"/>
          <ac:cxnSpMkLst>
            <pc:docMk/>
            <pc:sldMk cId="4063009118" sldId="294"/>
            <ac:cxnSpMk id="59" creationId="{14A3EE0B-4C6F-7527-A155-B31B17910E02}"/>
          </ac:cxnSpMkLst>
        </pc:cxnChg>
        <pc:cxnChg chg="del mod">
          <ac:chgData name="조예슬" userId="4d9e21ad-6dc4-4784-b46c-736fd378d937" providerId="ADAL" clId="{C5727C3C-A29C-49AF-AA2E-CA81BF993E7A}" dt="2025-01-24T06:53:42.181" v="1747" actId="478"/>
          <ac:cxnSpMkLst>
            <pc:docMk/>
            <pc:sldMk cId="4063009118" sldId="294"/>
            <ac:cxnSpMk id="61" creationId="{1485B1EC-8068-F0A2-03E9-8F71156BEF4C}"/>
          </ac:cxnSpMkLst>
        </pc:cxnChg>
        <pc:cxnChg chg="del mod topLvl">
          <ac:chgData name="조예슬" userId="4d9e21ad-6dc4-4784-b46c-736fd378d937" providerId="ADAL" clId="{C5727C3C-A29C-49AF-AA2E-CA81BF993E7A}" dt="2025-01-24T07:18:01.266" v="2522" actId="478"/>
          <ac:cxnSpMkLst>
            <pc:docMk/>
            <pc:sldMk cId="4063009118" sldId="294"/>
            <ac:cxnSpMk id="1142" creationId="{6450C00F-DE15-F6E0-5F4B-185DF16750EB}"/>
          </ac:cxnSpMkLst>
        </pc:cxnChg>
        <pc:cxnChg chg="del">
          <ac:chgData name="조예슬" userId="4d9e21ad-6dc4-4784-b46c-736fd378d937" providerId="ADAL" clId="{C5727C3C-A29C-49AF-AA2E-CA81BF993E7A}" dt="2025-01-24T07:12:56.688" v="2520" actId="478"/>
          <ac:cxnSpMkLst>
            <pc:docMk/>
            <pc:sldMk cId="4063009118" sldId="294"/>
            <ac:cxnSpMk id="1151" creationId="{42534A27-597E-AEAC-15D7-CA516E224A2B}"/>
          </ac:cxnSpMkLst>
        </pc:cxnChg>
      </pc:sldChg>
      <pc:sldChg chg="modSp mod">
        <pc:chgData name="조예슬" userId="4d9e21ad-6dc4-4784-b46c-736fd378d937" providerId="ADAL" clId="{C5727C3C-A29C-49AF-AA2E-CA81BF993E7A}" dt="2025-01-24T06:38:29.976" v="1609" actId="20577"/>
        <pc:sldMkLst>
          <pc:docMk/>
          <pc:sldMk cId="2415939390" sldId="295"/>
        </pc:sldMkLst>
        <pc:spChg chg="mod">
          <ac:chgData name="조예슬" userId="4d9e21ad-6dc4-4784-b46c-736fd378d937" providerId="ADAL" clId="{C5727C3C-A29C-49AF-AA2E-CA81BF993E7A}" dt="2025-01-24T06:38:29.976" v="1609" actId="20577"/>
          <ac:spMkLst>
            <pc:docMk/>
            <pc:sldMk cId="2415939390" sldId="295"/>
            <ac:spMk id="320" creationId="{23BE6AF7-C33B-C69B-7DF8-F9D9CE7EA61F}"/>
          </ac:spMkLst>
        </pc:spChg>
      </pc:sldChg>
      <pc:sldChg chg="modSp mod">
        <pc:chgData name="조예슬" userId="4d9e21ad-6dc4-4784-b46c-736fd378d937" providerId="ADAL" clId="{C5727C3C-A29C-49AF-AA2E-CA81BF993E7A}" dt="2025-01-24T06:43:19.250" v="1612"/>
        <pc:sldMkLst>
          <pc:docMk/>
          <pc:sldMk cId="1331441178" sldId="296"/>
        </pc:sldMkLst>
        <pc:spChg chg="mod">
          <ac:chgData name="조예슬" userId="4d9e21ad-6dc4-4784-b46c-736fd378d937" providerId="ADAL" clId="{C5727C3C-A29C-49AF-AA2E-CA81BF993E7A}" dt="2025-01-24T06:43:19.250" v="1612"/>
          <ac:spMkLst>
            <pc:docMk/>
            <pc:sldMk cId="1331441178" sldId="296"/>
            <ac:spMk id="70" creationId="{9358BFB8-A3B6-FBDC-5ABF-AECB3D2E9A05}"/>
          </ac:spMkLst>
        </pc:spChg>
      </pc:sldChg>
      <pc:sldChg chg="modSp mod">
        <pc:chgData name="조예슬" userId="4d9e21ad-6dc4-4784-b46c-736fd378d937" providerId="ADAL" clId="{C5727C3C-A29C-49AF-AA2E-CA81BF993E7A}" dt="2025-01-24T06:29:20.243" v="1486" actId="20577"/>
        <pc:sldMkLst>
          <pc:docMk/>
          <pc:sldMk cId="123775588" sldId="297"/>
        </pc:sldMkLst>
        <pc:spChg chg="mod">
          <ac:chgData name="조예슬" userId="4d9e21ad-6dc4-4784-b46c-736fd378d937" providerId="ADAL" clId="{C5727C3C-A29C-49AF-AA2E-CA81BF993E7A}" dt="2025-01-24T06:29:20.243" v="1486" actId="20577"/>
          <ac:spMkLst>
            <pc:docMk/>
            <pc:sldMk cId="123775588" sldId="297"/>
            <ac:spMk id="1296" creationId="{46ACE65C-2BAD-88B0-78F0-CF15D3F32364}"/>
          </ac:spMkLst>
        </pc:spChg>
        <pc:spChg chg="mod">
          <ac:chgData name="조예슬" userId="4d9e21ad-6dc4-4784-b46c-736fd378d937" providerId="ADAL" clId="{C5727C3C-A29C-49AF-AA2E-CA81BF993E7A}" dt="2025-01-24T06:25:56.807" v="1398"/>
          <ac:spMkLst>
            <pc:docMk/>
            <pc:sldMk cId="123775588" sldId="297"/>
            <ac:spMk id="1321" creationId="{7B127F1C-5AFC-B3FC-C5EE-A329FD444EB6}"/>
          </ac:spMkLst>
        </pc:spChg>
      </pc:sldChg>
      <pc:sldChg chg="modSp mod">
        <pc:chgData name="조예슬" userId="4d9e21ad-6dc4-4784-b46c-736fd378d937" providerId="ADAL" clId="{C5727C3C-A29C-49AF-AA2E-CA81BF993E7A}" dt="2025-01-24T06:33:09.957" v="1525" actId="20577"/>
        <pc:sldMkLst>
          <pc:docMk/>
          <pc:sldMk cId="2342556025" sldId="298"/>
        </pc:sldMkLst>
        <pc:spChg chg="mod">
          <ac:chgData name="조예슬" userId="4d9e21ad-6dc4-4784-b46c-736fd378d937" providerId="ADAL" clId="{C5727C3C-A29C-49AF-AA2E-CA81BF993E7A}" dt="2025-01-24T06:33:09.957" v="1525" actId="20577"/>
          <ac:spMkLst>
            <pc:docMk/>
            <pc:sldMk cId="2342556025" sldId="298"/>
            <ac:spMk id="1296" creationId="{ECFF5991-BBD2-22C4-37BD-45B95B15DAE6}"/>
          </ac:spMkLst>
        </pc:spChg>
        <pc:spChg chg="mod">
          <ac:chgData name="조예슬" userId="4d9e21ad-6dc4-4784-b46c-736fd378d937" providerId="ADAL" clId="{C5727C3C-A29C-49AF-AA2E-CA81BF993E7A}" dt="2025-01-24T06:30:52.955" v="1505"/>
          <ac:spMkLst>
            <pc:docMk/>
            <pc:sldMk cId="2342556025" sldId="298"/>
            <ac:spMk id="1321" creationId="{74A829E3-FD35-D1F3-AF97-C379C3AFE1E6}"/>
          </ac:spMkLst>
        </pc:spChg>
      </pc:sldChg>
      <pc:sldChg chg="modSp mod">
        <pc:chgData name="조예슬" userId="4d9e21ad-6dc4-4784-b46c-736fd378d937" providerId="ADAL" clId="{C5727C3C-A29C-49AF-AA2E-CA81BF993E7A}" dt="2025-01-24T06:42:50.787" v="1611"/>
        <pc:sldMkLst>
          <pc:docMk/>
          <pc:sldMk cId="2993080198" sldId="300"/>
        </pc:sldMkLst>
        <pc:spChg chg="mod">
          <ac:chgData name="조예슬" userId="4d9e21ad-6dc4-4784-b46c-736fd378d937" providerId="ADAL" clId="{C5727C3C-A29C-49AF-AA2E-CA81BF993E7A}" dt="2025-01-24T06:42:50.787" v="1611"/>
          <ac:spMkLst>
            <pc:docMk/>
            <pc:sldMk cId="2993080198" sldId="300"/>
            <ac:spMk id="1296" creationId="{88EE8E70-F1CE-4AC6-DB4F-6D5E1F55F4A8}"/>
          </ac:spMkLst>
        </pc:spChg>
        <pc:spChg chg="mod">
          <ac:chgData name="조예슬" userId="4d9e21ad-6dc4-4784-b46c-736fd378d937" providerId="ADAL" clId="{C5727C3C-A29C-49AF-AA2E-CA81BF993E7A}" dt="2025-01-24T06:38:35.953" v="1610"/>
          <ac:spMkLst>
            <pc:docMk/>
            <pc:sldMk cId="2993080198" sldId="300"/>
            <ac:spMk id="1321" creationId="{2927E154-9B45-DD5D-4B0A-DE8542E9E3FA}"/>
          </ac:spMkLst>
        </pc:spChg>
      </pc:sldChg>
      <pc:sldChg chg="modSp mod">
        <pc:chgData name="조예슬" userId="4d9e21ad-6dc4-4784-b46c-736fd378d937" providerId="ADAL" clId="{C5727C3C-A29C-49AF-AA2E-CA81BF993E7A}" dt="2025-01-24T06:44:07.930" v="1614"/>
        <pc:sldMkLst>
          <pc:docMk/>
          <pc:sldMk cId="1556020682" sldId="308"/>
        </pc:sldMkLst>
        <pc:spChg chg="mod">
          <ac:chgData name="조예슬" userId="4d9e21ad-6dc4-4784-b46c-736fd378d937" providerId="ADAL" clId="{C5727C3C-A29C-49AF-AA2E-CA81BF993E7A}" dt="2025-01-24T06:44:07.930" v="1614"/>
          <ac:spMkLst>
            <pc:docMk/>
            <pc:sldMk cId="1556020682" sldId="308"/>
            <ac:spMk id="1296" creationId="{B0F1937F-20B3-FA55-A71F-C6D1EA3C48C4}"/>
          </ac:spMkLst>
        </pc:spChg>
        <pc:spChg chg="mod">
          <ac:chgData name="조예슬" userId="4d9e21ad-6dc4-4784-b46c-736fd378d937" providerId="ADAL" clId="{C5727C3C-A29C-49AF-AA2E-CA81BF993E7A}" dt="2025-01-24T06:43:26.435" v="1613"/>
          <ac:spMkLst>
            <pc:docMk/>
            <pc:sldMk cId="1556020682" sldId="308"/>
            <ac:spMk id="1321" creationId="{C146E35E-5666-9368-575B-FC15155D1A52}"/>
          </ac:spMkLst>
        </pc:spChg>
      </pc:sldChg>
      <pc:sldChg chg="addSp delSp modSp mod">
        <pc:chgData name="조예슬" userId="4d9e21ad-6dc4-4784-b46c-736fd378d937" providerId="ADAL" clId="{C5727C3C-A29C-49AF-AA2E-CA81BF993E7A}" dt="2025-01-24T06:36:57.858" v="1601" actId="1076"/>
        <pc:sldMkLst>
          <pc:docMk/>
          <pc:sldMk cId="3862498970" sldId="310"/>
        </pc:sldMkLst>
        <pc:spChg chg="mod">
          <ac:chgData name="조예슬" userId="4d9e21ad-6dc4-4784-b46c-736fd378d937" providerId="ADAL" clId="{C5727C3C-A29C-49AF-AA2E-CA81BF993E7A}" dt="2025-01-24T06:35:58.240" v="1596" actId="1038"/>
          <ac:spMkLst>
            <pc:docMk/>
            <pc:sldMk cId="3862498970" sldId="310"/>
            <ac:spMk id="11" creationId="{AF85F0C8-1F6A-15C0-5080-2B03FF45AA6A}"/>
          </ac:spMkLst>
        </pc:spChg>
        <pc:spChg chg="mod">
          <ac:chgData name="조예슬" userId="4d9e21ad-6dc4-4784-b46c-736fd378d937" providerId="ADAL" clId="{C5727C3C-A29C-49AF-AA2E-CA81BF993E7A}" dt="2025-01-24T06:36:26.763" v="1597"/>
          <ac:spMkLst>
            <pc:docMk/>
            <pc:sldMk cId="3862498970" sldId="310"/>
            <ac:spMk id="26" creationId="{5FD78CE0-331B-CBA3-EEA5-4D386E8A14AD}"/>
          </ac:spMkLst>
        </pc:spChg>
        <pc:spChg chg="mod">
          <ac:chgData name="조예슬" userId="4d9e21ad-6dc4-4784-b46c-736fd378d937" providerId="ADAL" clId="{C5727C3C-A29C-49AF-AA2E-CA81BF993E7A}" dt="2025-01-24T06:36:26.763" v="1597"/>
          <ac:spMkLst>
            <pc:docMk/>
            <pc:sldMk cId="3862498970" sldId="310"/>
            <ac:spMk id="51" creationId="{A7606BB2-16DE-FF01-5F30-6550665BA423}"/>
          </ac:spMkLst>
        </pc:spChg>
        <pc:spChg chg="mod">
          <ac:chgData name="조예슬" userId="4d9e21ad-6dc4-4784-b46c-736fd378d937" providerId="ADAL" clId="{C5727C3C-A29C-49AF-AA2E-CA81BF993E7A}" dt="2025-01-24T06:35:49.916" v="1571" actId="20577"/>
          <ac:spMkLst>
            <pc:docMk/>
            <pc:sldMk cId="3862498970" sldId="310"/>
            <ac:spMk id="52" creationId="{0C8EA5D7-1D55-F59B-B36F-D37C903A5B1B}"/>
          </ac:spMkLst>
        </pc:spChg>
        <pc:spChg chg="mod">
          <ac:chgData name="조예슬" userId="4d9e21ad-6dc4-4784-b46c-736fd378d937" providerId="ADAL" clId="{C5727C3C-A29C-49AF-AA2E-CA81BF993E7A}" dt="2025-01-24T06:36:26.763" v="1597"/>
          <ac:spMkLst>
            <pc:docMk/>
            <pc:sldMk cId="3862498970" sldId="310"/>
            <ac:spMk id="59" creationId="{4D791011-F49F-56BC-B2B5-B3BFE7458698}"/>
          </ac:spMkLst>
        </pc:spChg>
        <pc:spChg chg="mod">
          <ac:chgData name="조예슬" userId="4d9e21ad-6dc4-4784-b46c-736fd378d937" providerId="ADAL" clId="{C5727C3C-A29C-49AF-AA2E-CA81BF993E7A}" dt="2025-01-24T06:36:49.547" v="1599"/>
          <ac:spMkLst>
            <pc:docMk/>
            <pc:sldMk cId="3862498970" sldId="310"/>
            <ac:spMk id="1027" creationId="{E8D61E67-357A-D197-6B79-D36758A4AC63}"/>
          </ac:spMkLst>
        </pc:spChg>
        <pc:spChg chg="mod">
          <ac:chgData name="조예슬" userId="4d9e21ad-6dc4-4784-b46c-736fd378d937" providerId="ADAL" clId="{C5727C3C-A29C-49AF-AA2E-CA81BF993E7A}" dt="2025-01-24T06:36:49.547" v="1599"/>
          <ac:spMkLst>
            <pc:docMk/>
            <pc:sldMk cId="3862498970" sldId="310"/>
            <ac:spMk id="1029" creationId="{7EDF6B71-783E-9C2D-8590-67228CFA938F}"/>
          </ac:spMkLst>
        </pc:spChg>
        <pc:spChg chg="mod">
          <ac:chgData name="조예슬" userId="4d9e21ad-6dc4-4784-b46c-736fd378d937" providerId="ADAL" clId="{C5727C3C-A29C-49AF-AA2E-CA81BF993E7A}" dt="2025-01-24T06:36:49.547" v="1599"/>
          <ac:spMkLst>
            <pc:docMk/>
            <pc:sldMk cId="3862498970" sldId="310"/>
            <ac:spMk id="1030" creationId="{22D88358-22B8-91AE-195B-26736ADA4D27}"/>
          </ac:spMkLst>
        </pc:spChg>
        <pc:grpChg chg="del">
          <ac:chgData name="조예슬" userId="4d9e21ad-6dc4-4784-b46c-736fd378d937" providerId="ADAL" clId="{C5727C3C-A29C-49AF-AA2E-CA81BF993E7A}" dt="2025-01-24T06:36:52.811" v="1600" actId="478"/>
          <ac:grpSpMkLst>
            <pc:docMk/>
            <pc:sldMk cId="3862498970" sldId="310"/>
            <ac:grpSpMk id="20" creationId="{0CD80111-A96B-ADD1-E2F8-4F7AAB710C56}"/>
          </ac:grpSpMkLst>
        </pc:grpChg>
        <pc:grpChg chg="add mod">
          <ac:chgData name="조예슬" userId="4d9e21ad-6dc4-4784-b46c-736fd378d937" providerId="ADAL" clId="{C5727C3C-A29C-49AF-AA2E-CA81BF993E7A}" dt="2025-01-24T06:36:26.763" v="1597"/>
          <ac:grpSpMkLst>
            <pc:docMk/>
            <pc:sldMk cId="3862498970" sldId="310"/>
            <ac:grpSpMk id="21" creationId="{183F27B0-497D-A63A-FECE-BC55C30B9458}"/>
          </ac:grpSpMkLst>
        </pc:grpChg>
        <pc:grpChg chg="mod">
          <ac:chgData name="조예슬" userId="4d9e21ad-6dc4-4784-b46c-736fd378d937" providerId="ADAL" clId="{C5727C3C-A29C-49AF-AA2E-CA81BF993E7A}" dt="2025-01-24T06:36:26.763" v="1597"/>
          <ac:grpSpMkLst>
            <pc:docMk/>
            <pc:sldMk cId="3862498970" sldId="310"/>
            <ac:grpSpMk id="36" creationId="{350A5D6F-42A6-8D64-353A-5D9D3F668E1E}"/>
          </ac:grpSpMkLst>
        </pc:grpChg>
        <pc:grpChg chg="add mod">
          <ac:chgData name="조예슬" userId="4d9e21ad-6dc4-4784-b46c-736fd378d937" providerId="ADAL" clId="{C5727C3C-A29C-49AF-AA2E-CA81BF993E7A}" dt="2025-01-24T06:36:57.858" v="1601" actId="1076"/>
          <ac:grpSpMkLst>
            <pc:docMk/>
            <pc:sldMk cId="3862498970" sldId="310"/>
            <ac:grpSpMk id="1025" creationId="{695C1153-F722-1EC0-5CE4-45A4B1E44E93}"/>
          </ac:grpSpMkLst>
        </pc:grpChg>
        <pc:grpChg chg="mod">
          <ac:chgData name="조예슬" userId="4d9e21ad-6dc4-4784-b46c-736fd378d937" providerId="ADAL" clId="{C5727C3C-A29C-49AF-AA2E-CA81BF993E7A}" dt="2025-01-24T06:36:49.547" v="1599"/>
          <ac:grpSpMkLst>
            <pc:docMk/>
            <pc:sldMk cId="3862498970" sldId="310"/>
            <ac:grpSpMk id="1028" creationId="{DE24E301-2557-88D4-FED4-E6D83D9B2403}"/>
          </ac:grpSpMkLst>
        </pc:grpChg>
      </pc:sldChg>
      <pc:sldChg chg="addSp delSp modSp mod">
        <pc:chgData name="조예슬" userId="4d9e21ad-6dc4-4784-b46c-736fd378d937" providerId="ADAL" clId="{C5727C3C-A29C-49AF-AA2E-CA81BF993E7A}" dt="2025-01-24T06:37:32.592" v="1605" actId="1035"/>
        <pc:sldMkLst>
          <pc:docMk/>
          <pc:sldMk cId="3823558830" sldId="311"/>
        </pc:sldMkLst>
        <pc:spChg chg="mod">
          <ac:chgData name="조예슬" userId="4d9e21ad-6dc4-4784-b46c-736fd378d937" providerId="ADAL" clId="{C5727C3C-A29C-49AF-AA2E-CA81BF993E7A}" dt="2025-01-24T06:35:29.901" v="1554"/>
          <ac:spMkLst>
            <pc:docMk/>
            <pc:sldMk cId="3823558830" sldId="311"/>
            <ac:spMk id="26" creationId="{EE86E0AA-C393-74EB-237A-DD951CC0CCE1}"/>
          </ac:spMkLst>
        </pc:spChg>
        <pc:spChg chg="mod">
          <ac:chgData name="조예슬" userId="4d9e21ad-6dc4-4784-b46c-736fd378d937" providerId="ADAL" clId="{C5727C3C-A29C-49AF-AA2E-CA81BF993E7A}" dt="2025-01-24T06:35:29.901" v="1554"/>
          <ac:spMkLst>
            <pc:docMk/>
            <pc:sldMk cId="3823558830" sldId="311"/>
            <ac:spMk id="62" creationId="{6B8ACDFF-252A-ABB6-7EE7-392F67655AE9}"/>
          </ac:spMkLst>
        </pc:spChg>
        <pc:spChg chg="mod">
          <ac:chgData name="조예슬" userId="4d9e21ad-6dc4-4784-b46c-736fd378d937" providerId="ADAL" clId="{C5727C3C-A29C-49AF-AA2E-CA81BF993E7A}" dt="2025-01-24T06:35:29.901" v="1554"/>
          <ac:spMkLst>
            <pc:docMk/>
            <pc:sldMk cId="3823558830" sldId="311"/>
            <ac:spMk id="63" creationId="{06BB63E1-CC76-AA5A-1883-EC906D8E29D3}"/>
          </ac:spMkLst>
        </pc:spChg>
        <pc:spChg chg="mod">
          <ac:chgData name="조예슬" userId="4d9e21ad-6dc4-4784-b46c-736fd378d937" providerId="ADAL" clId="{C5727C3C-A29C-49AF-AA2E-CA81BF993E7A}" dt="2025-01-24T06:36:44.065" v="1598"/>
          <ac:spMkLst>
            <pc:docMk/>
            <pc:sldMk cId="3823558830" sldId="311"/>
            <ac:spMk id="1026" creationId="{1849566A-2367-DD57-C46F-2B521F6C7E37}"/>
          </ac:spMkLst>
        </pc:spChg>
        <pc:spChg chg="mod">
          <ac:chgData name="조예슬" userId="4d9e21ad-6dc4-4784-b46c-736fd378d937" providerId="ADAL" clId="{C5727C3C-A29C-49AF-AA2E-CA81BF993E7A}" dt="2025-01-24T06:36:44.065" v="1598"/>
          <ac:spMkLst>
            <pc:docMk/>
            <pc:sldMk cId="3823558830" sldId="311"/>
            <ac:spMk id="1035" creationId="{D9BC9327-0D1B-F7BB-30CB-9F3D915B67EE}"/>
          </ac:spMkLst>
        </pc:spChg>
        <pc:spChg chg="mod">
          <ac:chgData name="조예슬" userId="4d9e21ad-6dc4-4784-b46c-736fd378d937" providerId="ADAL" clId="{C5727C3C-A29C-49AF-AA2E-CA81BF993E7A}" dt="2025-01-24T06:36:44.065" v="1598"/>
          <ac:spMkLst>
            <pc:docMk/>
            <pc:sldMk cId="3823558830" sldId="311"/>
            <ac:spMk id="1036" creationId="{F416CE94-7BD7-4103-2CA0-2FFE54ADE064}"/>
          </ac:spMkLst>
        </pc:spChg>
        <pc:grpChg chg="del">
          <ac:chgData name="조예슬" userId="4d9e21ad-6dc4-4784-b46c-736fd378d937" providerId="ADAL" clId="{C5727C3C-A29C-49AF-AA2E-CA81BF993E7A}" dt="2025-01-24T06:35:29.653" v="1553" actId="478"/>
          <ac:grpSpMkLst>
            <pc:docMk/>
            <pc:sldMk cId="3823558830" sldId="311"/>
            <ac:grpSpMk id="20" creationId="{DE3AF132-9216-C0B0-5197-9C532467AE15}"/>
          </ac:grpSpMkLst>
        </pc:grpChg>
        <pc:grpChg chg="add del mod">
          <ac:chgData name="조예슬" userId="4d9e21ad-6dc4-4784-b46c-736fd378d937" providerId="ADAL" clId="{C5727C3C-A29C-49AF-AA2E-CA81BF993E7A}" dt="2025-01-24T06:37:16.032" v="1602" actId="478"/>
          <ac:grpSpMkLst>
            <pc:docMk/>
            <pc:sldMk cId="3823558830" sldId="311"/>
            <ac:grpSpMk id="21" creationId="{0F8A6B0C-AEB1-618D-BE14-B37D75957CA5}"/>
          </ac:grpSpMkLst>
        </pc:grpChg>
        <pc:grpChg chg="mod">
          <ac:chgData name="조예슬" userId="4d9e21ad-6dc4-4784-b46c-736fd378d937" providerId="ADAL" clId="{C5727C3C-A29C-49AF-AA2E-CA81BF993E7A}" dt="2025-01-24T06:35:29.901" v="1554"/>
          <ac:grpSpMkLst>
            <pc:docMk/>
            <pc:sldMk cId="3823558830" sldId="311"/>
            <ac:grpSpMk id="61" creationId="{F71FB699-3259-49BF-8619-C8B71396FC29}"/>
          </ac:grpSpMkLst>
        </pc:grpChg>
        <pc:grpChg chg="add mod">
          <ac:chgData name="조예슬" userId="4d9e21ad-6dc4-4784-b46c-736fd378d937" providerId="ADAL" clId="{C5727C3C-A29C-49AF-AA2E-CA81BF993E7A}" dt="2025-01-24T06:37:32.592" v="1605" actId="1035"/>
          <ac:grpSpMkLst>
            <pc:docMk/>
            <pc:sldMk cId="3823558830" sldId="311"/>
            <ac:grpSpMk id="1024" creationId="{DFFEA691-9FB0-85FF-6372-4245A3A65FEE}"/>
          </ac:grpSpMkLst>
        </pc:grpChg>
        <pc:grpChg chg="mod">
          <ac:chgData name="조예슬" userId="4d9e21ad-6dc4-4784-b46c-736fd378d937" providerId="ADAL" clId="{C5727C3C-A29C-49AF-AA2E-CA81BF993E7A}" dt="2025-01-24T06:36:44.065" v="1598"/>
          <ac:grpSpMkLst>
            <pc:docMk/>
            <pc:sldMk cId="3823558830" sldId="311"/>
            <ac:grpSpMk id="1034" creationId="{763EEEA0-DD86-89B7-71CF-0D2EAD802B1E}"/>
          </ac:grpSpMkLst>
        </pc:grpChg>
      </pc:sldChg>
      <pc:sldChg chg="modSp mod">
        <pc:chgData name="조예슬" userId="4d9e21ad-6dc4-4784-b46c-736fd378d937" providerId="ADAL" clId="{C5727C3C-A29C-49AF-AA2E-CA81BF993E7A}" dt="2025-01-24T06:53:25.651" v="1742" actId="1037"/>
        <pc:sldMkLst>
          <pc:docMk/>
          <pc:sldMk cId="2676270625" sldId="312"/>
        </pc:sldMkLst>
        <pc:spChg chg="mod">
          <ac:chgData name="조예슬" userId="4d9e21ad-6dc4-4784-b46c-736fd378d937" providerId="ADAL" clId="{C5727C3C-A29C-49AF-AA2E-CA81BF993E7A}" dt="2025-01-24T06:48:38.243" v="1681" actId="1037"/>
          <ac:spMkLst>
            <pc:docMk/>
            <pc:sldMk cId="2676270625" sldId="312"/>
            <ac:spMk id="1076" creationId="{2499CBB4-0DF3-992B-6E03-6CD5966ADF86}"/>
          </ac:spMkLst>
        </pc:spChg>
        <pc:spChg chg="mod">
          <ac:chgData name="조예슬" userId="4d9e21ad-6dc4-4784-b46c-736fd378d937" providerId="ADAL" clId="{C5727C3C-A29C-49AF-AA2E-CA81BF993E7A}" dt="2025-01-24T06:49:11.892" v="1720" actId="20577"/>
          <ac:spMkLst>
            <pc:docMk/>
            <pc:sldMk cId="2676270625" sldId="312"/>
            <ac:spMk id="1314" creationId="{5B2F5490-BFC5-31A5-ACCD-5B4E3B44802A}"/>
          </ac:spMkLst>
        </pc:spChg>
        <pc:spChg chg="mod">
          <ac:chgData name="조예슬" userId="4d9e21ad-6dc4-4784-b46c-736fd378d937" providerId="ADAL" clId="{C5727C3C-A29C-49AF-AA2E-CA81BF993E7A}" dt="2025-01-24T06:53:25.651" v="1742" actId="1037"/>
          <ac:spMkLst>
            <pc:docMk/>
            <pc:sldMk cId="2676270625" sldId="312"/>
            <ac:spMk id="1320" creationId="{AD50A838-FD0B-5E47-3E1F-1CEFA3197B9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급여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solidFill>
                <a:schemeClr val="accent1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5D-44FF-9CD2-FE595C8F257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5D-44FF-9CD2-FE595C8F257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5D-44FF-9CD2-FE595C8F2571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5D-44FF-9CD2-FE595C8F2571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5D-44FF-9CD2-FE595C8F2571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5D-44FF-9CD2-FE595C8F2571}"/>
              </c:ext>
            </c:extLst>
          </c:dPt>
          <c:cat>
            <c:strRef>
              <c:f>Sheet1!$A$2:$A$7</c:f>
              <c:strCache>
                <c:ptCount val="6"/>
                <c:pt idx="0">
                  <c:v>3,000만원~4,000만원</c:v>
                </c:pt>
                <c:pt idx="1">
                  <c:v>4,000만원~5,000만원</c:v>
                </c:pt>
                <c:pt idx="2">
                  <c:v>5,000만원~6,000만원</c:v>
                </c:pt>
                <c:pt idx="3">
                  <c:v>6,000만원~7,000만원</c:v>
                </c:pt>
                <c:pt idx="4">
                  <c:v>8,000만원~</c:v>
                </c:pt>
                <c:pt idx="5">
                  <c:v>협의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0.2</c:v>
                </c:pt>
                <c:pt idx="2">
                  <c:v>0.1</c:v>
                </c:pt>
                <c:pt idx="3">
                  <c:v>0</c:v>
                </c:pt>
                <c:pt idx="4">
                  <c:v>0.1</c:v>
                </c:pt>
                <c:pt idx="5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A-4D96-B251-0A01AF863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93" tIns="45746" rIns="91493" bIns="4574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93" tIns="45746" rIns="91493" bIns="45746" rtlCol="0"/>
          <a:lstStyle>
            <a:lvl1pPr algn="r">
              <a:defRPr sz="1200"/>
            </a:lvl1pPr>
          </a:lstStyle>
          <a:p>
            <a:fld id="{539201EF-8B2D-4390-A418-9E5E6BE82F5D}" type="datetimeFigureOut">
              <a:rPr lang="ko-KR" altLang="en-US" smtClean="0"/>
              <a:t>2025-01-24(Fri)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93" tIns="45746" rIns="91493" bIns="4574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93" tIns="45746" rIns="91493" bIns="4574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1493" tIns="45746" rIns="91493" bIns="4574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4"/>
          </a:xfrm>
          <a:prstGeom prst="rect">
            <a:avLst/>
          </a:prstGeom>
        </p:spPr>
        <p:txBody>
          <a:bodyPr vert="horz" lIns="91493" tIns="45746" rIns="91493" bIns="45746" rtlCol="0" anchor="b"/>
          <a:lstStyle>
            <a:lvl1pPr algn="r">
              <a:defRPr sz="1200"/>
            </a:lvl1pPr>
          </a:lstStyle>
          <a:p>
            <a:fld id="{6F8D3BD3-EAC7-4E6F-99CC-C785F72C1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표지 및 간지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30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25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3단 가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3" y="2168860"/>
            <a:ext cx="11520975" cy="115199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4" name="내용 개체 틀 12"/>
          <p:cNvSpPr>
            <a:spLocks noGrp="1"/>
          </p:cNvSpPr>
          <p:nvPr>
            <p:ph sz="quarter" idx="13"/>
          </p:nvPr>
        </p:nvSpPr>
        <p:spPr>
          <a:xfrm>
            <a:off x="334963" y="4725234"/>
            <a:ext cx="11520975" cy="115199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</p:txBody>
      </p:sp>
      <p:sp>
        <p:nvSpPr>
          <p:cNvPr id="10" name="내용 개체 틀 12">
            <a:extLst>
              <a:ext uri="{FF2B5EF4-FFF2-40B4-BE49-F238E27FC236}">
                <a16:creationId xmlns:a16="http://schemas.microsoft.com/office/drawing/2014/main" id="{BB1DC74F-E529-452D-83D6-CDEC0CBDF3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4963" y="3447047"/>
            <a:ext cx="11520975" cy="115199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5642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2단 세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4" y="2168860"/>
            <a:ext cx="5616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내용 개체 틀 12"/>
          <p:cNvSpPr>
            <a:spLocks noGrp="1"/>
          </p:cNvSpPr>
          <p:nvPr>
            <p:ph sz="quarter" idx="12"/>
          </p:nvPr>
        </p:nvSpPr>
        <p:spPr>
          <a:xfrm>
            <a:off x="6240640" y="2168858"/>
            <a:ext cx="5616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208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3단 세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D0C37C-ECD1-45C1-A9D4-28D590E60E8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4963" y="800101"/>
            <a:ext cx="11520978" cy="12607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6640" y="6021388"/>
            <a:ext cx="11520000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5777" y="2168858"/>
            <a:ext cx="3744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12"/>
          <p:cNvSpPr>
            <a:spLocks noGrp="1"/>
          </p:cNvSpPr>
          <p:nvPr>
            <p:ph sz="quarter" idx="12"/>
          </p:nvPr>
        </p:nvSpPr>
        <p:spPr>
          <a:xfrm>
            <a:off x="8111941" y="2168858"/>
            <a:ext cx="3744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내용 개체 틀 12"/>
          <p:cNvSpPr>
            <a:spLocks noGrp="1"/>
          </p:cNvSpPr>
          <p:nvPr>
            <p:ph sz="quarter" idx="13"/>
          </p:nvPr>
        </p:nvSpPr>
        <p:spPr>
          <a:xfrm>
            <a:off x="4223452" y="2168858"/>
            <a:ext cx="3744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1150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및 간지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DEACF30-2D40-49EC-A25C-3E26B92C10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3251215"/>
            <a:ext cx="1236030" cy="35557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8053" y="2565000"/>
            <a:ext cx="9438985" cy="864000"/>
          </a:xfrm>
          <a:ln>
            <a:noFill/>
          </a:ln>
        </p:spPr>
        <p:txBody>
          <a:bodyPr anchor="b"/>
          <a:lstStyle>
            <a:lvl1pPr>
              <a:defRPr sz="3000" b="1" baseline="0">
                <a:latin typeface="+mj-lt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8053" y="3436256"/>
            <a:ext cx="9438983" cy="864000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FontTx/>
              <a:buNone/>
              <a:defRPr sz="2000" i="0" baseline="0">
                <a:latin typeface="+mn-lt"/>
                <a:ea typeface="+mn-ea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rot="5400000">
            <a:off x="1637778" y="3429000"/>
            <a:ext cx="8096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7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25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및 간지 3">
    <p:bg>
      <p:bgPr>
        <a:solidFill>
          <a:srgbClr val="73BCED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8053" y="2565000"/>
            <a:ext cx="9438985" cy="864000"/>
          </a:xfrm>
          <a:ln>
            <a:noFill/>
          </a:ln>
        </p:spPr>
        <p:txBody>
          <a:bodyPr anchor="b"/>
          <a:lstStyle>
            <a:lvl1pPr>
              <a:defRPr sz="3000" b="1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8053" y="3429000"/>
            <a:ext cx="9438985" cy="864000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FontTx/>
              <a:buNone/>
              <a:defRPr sz="2000" i="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rot="5400000">
            <a:off x="1637778" y="3429000"/>
            <a:ext cx="8096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A4B46B-8E5F-4F49-8791-4B724351B740}"/>
              </a:ext>
            </a:extLst>
          </p:cNvPr>
          <p:cNvSpPr/>
          <p:nvPr userDrawn="1"/>
        </p:nvSpPr>
        <p:spPr>
          <a:xfrm>
            <a:off x="0" y="6570000"/>
            <a:ext cx="12193200" cy="288000"/>
          </a:xfrm>
          <a:prstGeom prst="rect">
            <a:avLst/>
          </a:prstGeom>
          <a:solidFill>
            <a:srgbClr val="2E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0B7502-77AA-458E-AF5A-E3AE455C5163}"/>
              </a:ext>
            </a:extLst>
          </p:cNvPr>
          <p:cNvSpPr/>
          <p:nvPr userDrawn="1"/>
        </p:nvSpPr>
        <p:spPr>
          <a:xfrm>
            <a:off x="0" y="6570000"/>
            <a:ext cx="12193200" cy="288000"/>
          </a:xfrm>
          <a:prstGeom prst="rect">
            <a:avLst/>
          </a:prstGeom>
          <a:solidFill>
            <a:srgbClr val="1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4DEC2-2FF3-4FF7-8522-5AC4718A54FE}"/>
              </a:ext>
            </a:extLst>
          </p:cNvPr>
          <p:cNvSpPr txBox="1"/>
          <p:nvPr userDrawn="1"/>
        </p:nvSpPr>
        <p:spPr>
          <a:xfrm>
            <a:off x="4584000" y="6570000"/>
            <a:ext cx="302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chemeClr val="bg1"/>
                </a:solidFill>
                <a:latin typeface="+mn-lt"/>
                <a:ea typeface="+mn-ea"/>
                <a:cs typeface="Courier New" panose="02070309020205020404" pitchFamily="49" charset="0"/>
              </a:rPr>
              <a:t>© 2025 World Vertex Inc. All rights reserved.</a:t>
            </a:r>
            <a:endParaRPr kumimoji="1" lang="ko-KR" altLang="en-US" sz="1000" b="1" kern="1200" baseline="0">
              <a:solidFill>
                <a:schemeClr val="bg1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B11DF1A-1EFF-4E92-8564-C1BE720DCCF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1616000" y="6570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4FE962B-6538-46E4-B418-C8AA93D92595}" type="slidenum">
              <a:rPr kumimoji="1" lang="en-US" altLang="ko-KR" sz="1000" b="1" i="0" baseline="0" smtClean="0">
                <a:solidFill>
                  <a:schemeClr val="bg1"/>
                </a:solidFill>
                <a:latin typeface="+mn-lt"/>
                <a:ea typeface="+mn-ea"/>
                <a:cs typeface="휴먼명조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sz="1000" b="1" i="0" baseline="0">
              <a:solidFill>
                <a:schemeClr val="bg1"/>
              </a:solidFill>
              <a:latin typeface="+mn-lt"/>
              <a:ea typeface="+mn-ea"/>
              <a:cs typeface="휴먼명조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53D57-C5DE-4E4A-BD27-B702144C20D3}"/>
              </a:ext>
            </a:extLst>
          </p:cNvPr>
          <p:cNvSpPr txBox="1"/>
          <p:nvPr userDrawn="1"/>
        </p:nvSpPr>
        <p:spPr>
          <a:xfrm>
            <a:off x="0" y="6570000"/>
            <a:ext cx="230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rgbClr val="FF0000"/>
                </a:solidFill>
                <a:latin typeface="+mn-lt"/>
                <a:ea typeface="+mn-ea"/>
                <a:cs typeface="Courier New" panose="02070309020205020404" pitchFamily="49" charset="0"/>
              </a:rPr>
              <a:t>Strictly Private and Confidential</a:t>
            </a:r>
            <a:endParaRPr kumimoji="1" lang="ko-KR" altLang="en-US" sz="1000" b="1" kern="1200" baseline="0">
              <a:solidFill>
                <a:srgbClr val="FF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E9F634-9915-4607-897B-1F18B827D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3251215"/>
            <a:ext cx="1236030" cy="3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4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25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마스터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마스터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800101"/>
            <a:ext cx="11520978" cy="126074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70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기본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3" y="800101"/>
            <a:ext cx="11520975" cy="5581649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897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기본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3" y="800101"/>
            <a:ext cx="11520975" cy="507682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31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기본 레이아웃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3863" y="2168861"/>
            <a:ext cx="11522075" cy="370806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09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2단 가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8" y="800101"/>
            <a:ext cx="11520978" cy="12607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1986" y="2168861"/>
            <a:ext cx="11520000" cy="180040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6357" y="6021388"/>
            <a:ext cx="11520000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EFB27C76-4CD1-41F3-AC35-7C55981B33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1986" y="4095124"/>
            <a:ext cx="11520000" cy="180040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963" y="260352"/>
            <a:ext cx="10440000" cy="360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(Arial Black, HY</a:t>
            </a:r>
            <a:r>
              <a:rPr lang="ko-KR" altLang="en-US"/>
              <a:t>견고딕</a:t>
            </a:r>
            <a:r>
              <a:rPr lang="en-US" altLang="ko-KR"/>
              <a:t>) 18pt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963" y="800101"/>
            <a:ext cx="11520978" cy="12607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(Arial, </a:t>
            </a:r>
            <a:r>
              <a:rPr lang="ko-KR" altLang="en-US"/>
              <a:t>나눔고딕</a:t>
            </a:r>
            <a:r>
              <a:rPr lang="en-US" altLang="ko-KR"/>
              <a:t>) 14pt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4F2375-B27C-48C7-AD08-610DD6969621}"/>
              </a:ext>
            </a:extLst>
          </p:cNvPr>
          <p:cNvSpPr/>
          <p:nvPr userDrawn="1"/>
        </p:nvSpPr>
        <p:spPr>
          <a:xfrm>
            <a:off x="0" y="6570000"/>
            <a:ext cx="12193200" cy="288000"/>
          </a:xfrm>
          <a:prstGeom prst="rect">
            <a:avLst/>
          </a:prstGeom>
          <a:solidFill>
            <a:srgbClr val="1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2B399-D51E-48DB-82F0-9234F0315C5C}"/>
              </a:ext>
            </a:extLst>
          </p:cNvPr>
          <p:cNvSpPr txBox="1"/>
          <p:nvPr userDrawn="1"/>
        </p:nvSpPr>
        <p:spPr>
          <a:xfrm>
            <a:off x="4584000" y="6570000"/>
            <a:ext cx="302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chemeClr val="bg1"/>
                </a:solidFill>
                <a:latin typeface="+mn-lt"/>
                <a:ea typeface="+mn-ea"/>
                <a:cs typeface="Courier New" panose="02070309020205020404" pitchFamily="49" charset="0"/>
              </a:rPr>
              <a:t>© 2025 World Vertex Inc. All rights reserved.</a:t>
            </a:r>
            <a:endParaRPr kumimoji="1" lang="ko-KR" altLang="en-US" sz="1000" b="1" kern="1200" baseline="0">
              <a:solidFill>
                <a:schemeClr val="bg1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BD01F2AD-193E-4230-AE6D-7FA93984EA3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1616000" y="6570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4FE962B-6538-46E4-B418-C8AA93D92595}" type="slidenum">
              <a:rPr kumimoji="1" lang="en-US" altLang="ko-KR" sz="1000" b="1" i="0" baseline="0" smtClean="0">
                <a:solidFill>
                  <a:schemeClr val="bg1"/>
                </a:solidFill>
                <a:latin typeface="+mn-lt"/>
                <a:ea typeface="+mn-ea"/>
                <a:cs typeface="휴먼명조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sz="1000" b="1" i="0" baseline="0">
              <a:solidFill>
                <a:schemeClr val="bg1"/>
              </a:solidFill>
              <a:latin typeface="+mn-lt"/>
              <a:ea typeface="+mn-ea"/>
              <a:cs typeface="휴먼명조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47387C-344F-4A8A-ADF6-F5C44F9C548C}"/>
              </a:ext>
            </a:extLst>
          </p:cNvPr>
          <p:cNvCxnSpPr/>
          <p:nvPr userDrawn="1"/>
        </p:nvCxnSpPr>
        <p:spPr>
          <a:xfrm>
            <a:off x="191941" y="692696"/>
            <a:ext cx="1166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9B9AA5-BFB8-48CD-96FE-3238639AC4B3}"/>
              </a:ext>
            </a:extLst>
          </p:cNvPr>
          <p:cNvSpPr txBox="1"/>
          <p:nvPr userDrawn="1"/>
        </p:nvSpPr>
        <p:spPr>
          <a:xfrm>
            <a:off x="0" y="6570000"/>
            <a:ext cx="230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rgbClr val="FF0000"/>
                </a:solidFill>
                <a:latin typeface="+mn-lt"/>
                <a:ea typeface="+mn-ea"/>
                <a:cs typeface="Courier New" panose="02070309020205020404" pitchFamily="49" charset="0"/>
              </a:rPr>
              <a:t>Strictly Private and Confidential</a:t>
            </a:r>
            <a:endParaRPr kumimoji="1" lang="ko-KR" altLang="en-US" sz="1000" b="1" kern="1200" baseline="0">
              <a:solidFill>
                <a:srgbClr val="FF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F346B9-9C0B-48CC-8EE5-58AF7D1FC61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06" y="293814"/>
            <a:ext cx="989235" cy="2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54" userDrawn="1">
          <p15:clr>
            <a:srgbClr val="F26B43"/>
          </p15:clr>
        </p15:guide>
        <p15:guide id="2" orient="horz" pos="1071">
          <p15:clr>
            <a:srgbClr val="F26B43"/>
          </p15:clr>
        </p15:guide>
        <p15:guide id="3" pos="2026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3249">
          <p15:clr>
            <a:srgbClr val="F26B43"/>
          </p15:clr>
        </p15:guide>
        <p15:guide id="7" orient="horz" pos="391">
          <p15:clr>
            <a:srgbClr val="F26B43"/>
          </p15:clr>
        </p15:guide>
        <p15:guide id="8" orient="horz" pos="164">
          <p15:clr>
            <a:srgbClr val="F26B43"/>
          </p15:clr>
        </p15:guide>
        <p15:guide id="9" pos="211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3" orient="horz" pos="504">
          <p15:clr>
            <a:srgbClr val="F26B43"/>
          </p15:clr>
        </p15:guide>
        <p15:guide id="14" orient="horz" pos="1003">
          <p15:clr>
            <a:srgbClr val="F26B43"/>
          </p15:clr>
        </p15:guide>
        <p15:guide id="15" orient="horz" pos="4110">
          <p15:clr>
            <a:srgbClr val="F26B43"/>
          </p15:clr>
        </p15:guide>
        <p15:guide id="16" orient="horz" pos="4020">
          <p15:clr>
            <a:srgbClr val="F26B43"/>
          </p15:clr>
        </p15:guide>
        <p15:guide id="17" orient="horz" pos="3793">
          <p15:clr>
            <a:srgbClr val="F26B43"/>
          </p15:clr>
        </p15:guide>
        <p15:guide id="18" orient="horz" pos="37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redly.com/org/ibm/badge/data-science-foundations-level-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dly.com/skills/FS004029" TargetMode="External"/><Relationship Id="rId2" Type="http://schemas.openxmlformats.org/officeDocument/2006/relationships/hyperlink" Target="https://www.credly.com/org/ibm/badge/data-science-foundations-level-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dly.com/skills/FS004029" TargetMode="External"/><Relationship Id="rId2" Type="http://schemas.openxmlformats.org/officeDocument/2006/relationships/hyperlink" Target="https://www.credly.com/org/ibm/badge/data-science-foundations-level-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hyperlink" Target="https://www.credly.com/occupations/ICT.SSD/detai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84924-C6A4-5CE2-5A00-94E087C2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수령인</a:t>
            </a:r>
          </a:p>
        </p:txBody>
      </p:sp>
    </p:spTree>
    <p:extLst>
      <p:ext uri="{BB962C8B-B14F-4D97-AF65-F5344CB8AC3E}">
        <p14:creationId xmlns:p14="http://schemas.microsoft.com/office/powerpoint/2010/main" val="236285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9D9F-C92A-0074-C115-CFCAE9B09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38E5DF-5BA8-5BFE-DF51-0B539BAA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직업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F83CEA-7A9B-AB52-AF13-3393A5A6E6A8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CB4553-BAA7-A068-6A82-A77DF869DD3B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직업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입력된 키워드와 관련된 직업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직업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직업 관련 스킬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직업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스킬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추천 스킬 전체에 대하여 모두 선택이 디폴트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× </a:t>
            </a:r>
            <a:r>
              <a:rPr lang="ko-KR" altLang="en-US" sz="1000">
                <a:solidFill>
                  <a:schemeClr val="tx1"/>
                </a:solidFill>
              </a:rPr>
              <a:t>버튼 클릭 시 보유 스킬 목록에서 제외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모든 스킬에 대하여 선택 해제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Occupations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D41BAC-65BB-ECD4-BE83-35F93BC1781C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F6FE494-C461-A36A-C34B-E5337D09718C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E3D68C7-0CEA-521B-7E66-4FBD18EC4779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C21776C-C4FA-9BD6-BC89-8E56F9407DFD}"/>
              </a:ext>
            </a:extLst>
          </p:cNvPr>
          <p:cNvGrpSpPr/>
          <p:nvPr/>
        </p:nvGrpSpPr>
        <p:grpSpPr>
          <a:xfrm>
            <a:off x="496187" y="1156905"/>
            <a:ext cx="4141771" cy="2920176"/>
            <a:chOff x="496187" y="1156905"/>
            <a:chExt cx="4141771" cy="2920176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FCD65710-6B14-4280-FE93-EBCFFCDAFDE0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A86B6B42-7F83-457E-1A9A-C0C53447C976}"/>
                </a:ext>
              </a:extLst>
            </p:cNvPr>
            <p:cNvSpPr txBox="1"/>
            <p:nvPr/>
          </p:nvSpPr>
          <p:spPr>
            <a:xfrm>
              <a:off x="1415480" y="1156905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74A829E3-FD35-D1F3-AF97-C379C3AFE1E6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your occupations.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Based on the added occupations, we provide related skills and occupation information.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DCEA43B-9181-2462-003A-9F3F2F946877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B0E4FC8-CF56-2543-BF7E-9E10CB047318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Systems Software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Systems Engineers/Architects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Application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Quality Assurance Engineers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Programmers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0944BA7-6ABD-DD03-0BBA-37A65407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9905BEF-96E8-FBF9-8704-987E4F9BC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A38DE-1668-A354-1945-0C6262268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B052573-6922-C46B-7638-0EAD2997A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AA6C91A-734D-43E5-2124-7388F6071CAC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2683AF-20DF-BB24-DA99-3DD99F632083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6262A-F0AD-11CC-A346-7A35111783C7}"/>
                </a:ext>
              </a:extLst>
            </p:cNvPr>
            <p:cNvSpPr txBox="1"/>
            <p:nvPr/>
          </p:nvSpPr>
          <p:spPr>
            <a:xfrm>
              <a:off x="2034153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4B7C0E4-4AA0-9580-2474-58FBE75F9B40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B8F6608-537E-8CA8-7705-76836613A429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DB14094-D13A-0418-EDB5-F58ACC9AF1AB}"/>
              </a:ext>
            </a:extLst>
          </p:cNvPr>
          <p:cNvGrpSpPr/>
          <p:nvPr/>
        </p:nvGrpSpPr>
        <p:grpSpPr>
          <a:xfrm>
            <a:off x="4926117" y="1160748"/>
            <a:ext cx="4141770" cy="2916333"/>
            <a:chOff x="4926117" y="1160748"/>
            <a:chExt cx="4141770" cy="2916333"/>
          </a:xfrm>
        </p:grpSpPr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9803EF9C-696C-F7FB-5CD7-E58757EA0C5D}"/>
                </a:ext>
              </a:extLst>
            </p:cNvPr>
            <p:cNvSpPr/>
            <p:nvPr/>
          </p:nvSpPr>
          <p:spPr>
            <a:xfrm>
              <a:off x="4927427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AB747749-6D40-9154-FE62-EE4E627F23E7}"/>
                </a:ext>
              </a:extLst>
            </p:cNvPr>
            <p:cNvSpPr txBox="1"/>
            <p:nvPr/>
          </p:nvSpPr>
          <p:spPr>
            <a:xfrm>
              <a:off x="5843106" y="117201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BB29C005-D613-A2DC-EEB7-23AD1F86E7B6}"/>
                </a:ext>
              </a:extLst>
            </p:cNvPr>
            <p:cNvSpPr txBox="1"/>
            <p:nvPr/>
          </p:nvSpPr>
          <p:spPr>
            <a:xfrm>
              <a:off x="5698729" y="1886068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6" name="직사각형 1295">
              <a:extLst>
                <a:ext uri="{FF2B5EF4-FFF2-40B4-BE49-F238E27FC236}">
                  <a16:creationId xmlns:a16="http://schemas.microsoft.com/office/drawing/2014/main" id="{ECFF5991-BBD2-22C4-37BD-45B95B15DAE6}"/>
                </a:ext>
              </a:extLst>
            </p:cNvPr>
            <p:cNvSpPr/>
            <p:nvPr/>
          </p:nvSpPr>
          <p:spPr>
            <a:xfrm>
              <a:off x="492611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 recommend skills related to the occupations you selected previously.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If there are any skills you want to exclude, use the × button. Once you're done selecting, please click the Save button.</a:t>
              </a:r>
            </a:p>
          </p:txBody>
        </p:sp>
        <p:grpSp>
          <p:nvGrpSpPr>
            <p:cNvPr id="1303" name="그룹 1302">
              <a:extLst>
                <a:ext uri="{FF2B5EF4-FFF2-40B4-BE49-F238E27FC236}">
                  <a16:creationId xmlns:a16="http://schemas.microsoft.com/office/drawing/2014/main" id="{22596255-837B-C51B-D81B-BB5B62CFC538}"/>
                </a:ext>
              </a:extLst>
            </p:cNvPr>
            <p:cNvGrpSpPr/>
            <p:nvPr/>
          </p:nvGrpSpPr>
          <p:grpSpPr>
            <a:xfrm>
              <a:off x="4926118" y="1918455"/>
              <a:ext cx="4140458" cy="451285"/>
              <a:chOff x="4658730" y="1918455"/>
              <a:chExt cx="4140458" cy="451285"/>
            </a:xfrm>
          </p:grpSpPr>
          <p:sp>
            <p:nvSpPr>
              <p:cNvPr id="1297" name="직사각형 1296">
                <a:extLst>
                  <a:ext uri="{FF2B5EF4-FFF2-40B4-BE49-F238E27FC236}">
                    <a16:creationId xmlns:a16="http://schemas.microsoft.com/office/drawing/2014/main" id="{40346F93-DC31-F87A-DCE3-1F309454BD8B}"/>
                  </a:ext>
                </a:extLst>
              </p:cNvPr>
              <p:cNvSpPr/>
              <p:nvPr/>
            </p:nvSpPr>
            <p:spPr>
              <a:xfrm>
                <a:off x="4658730" y="1918455"/>
                <a:ext cx="4140458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Selected Occupation</a:t>
                </a:r>
              </a:p>
            </p:txBody>
          </p:sp>
          <p:sp>
            <p:nvSpPr>
              <p:cNvPr id="1300" name="사각형: 둥근 모서리 1299">
                <a:extLst>
                  <a:ext uri="{FF2B5EF4-FFF2-40B4-BE49-F238E27FC236}">
                    <a16:creationId xmlns:a16="http://schemas.microsoft.com/office/drawing/2014/main" id="{AB1AD99A-7BB2-7859-6539-368E949E82AE}"/>
                  </a:ext>
                </a:extLst>
              </p:cNvPr>
              <p:cNvSpPr/>
              <p:nvPr/>
            </p:nvSpPr>
            <p:spPr>
              <a:xfrm>
                <a:off x="4713616" y="2142249"/>
                <a:ext cx="1584000" cy="134623"/>
              </a:xfrm>
              <a:prstGeom prst="roundRect">
                <a:avLst>
                  <a:gd name="adj" fmla="val 2031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>
                    <a:solidFill>
                      <a:schemeClr val="accent1">
                        <a:lumMod val="75000"/>
                      </a:schemeClr>
                    </a:solidFill>
                  </a:rPr>
                  <a:t>Computer Systems Engineers/Architects</a:t>
                </a:r>
                <a:endParaRPr lang="ko-KR" altLang="en-US" sz="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05" name="직사각형 1304">
              <a:extLst>
                <a:ext uri="{FF2B5EF4-FFF2-40B4-BE49-F238E27FC236}">
                  <a16:creationId xmlns:a16="http://schemas.microsoft.com/office/drawing/2014/main" id="{A3599A6D-9FC3-508F-A75C-6DE7FE211059}"/>
                </a:ext>
              </a:extLst>
            </p:cNvPr>
            <p:cNvSpPr/>
            <p:nvPr/>
          </p:nvSpPr>
          <p:spPr>
            <a:xfrm>
              <a:off x="4926117" y="2384114"/>
              <a:ext cx="4140458" cy="991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Suggested Skills</a:t>
              </a:r>
            </a:p>
          </p:txBody>
        </p:sp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E3B488E5-634C-53BF-FEE4-9B99368AAB3E}"/>
                </a:ext>
              </a:extLst>
            </p:cNvPr>
            <p:cNvSpPr txBox="1"/>
            <p:nvPr/>
          </p:nvSpPr>
          <p:spPr>
            <a:xfrm>
              <a:off x="5535504" y="236594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277" name="그룹 1276">
              <a:extLst>
                <a:ext uri="{FF2B5EF4-FFF2-40B4-BE49-F238E27FC236}">
                  <a16:creationId xmlns:a16="http://schemas.microsoft.com/office/drawing/2014/main" id="{115FE6DA-D128-2157-52F5-8F95DF6A206B}"/>
                </a:ext>
              </a:extLst>
            </p:cNvPr>
            <p:cNvGrpSpPr/>
            <p:nvPr/>
          </p:nvGrpSpPr>
          <p:grpSpPr>
            <a:xfrm>
              <a:off x="6370778" y="3757427"/>
              <a:ext cx="1275655" cy="190367"/>
              <a:chOff x="5791305" y="5707889"/>
              <a:chExt cx="1452897" cy="190367"/>
            </a:xfrm>
          </p:grpSpPr>
          <p:sp>
            <p:nvSpPr>
              <p:cNvPr id="1294" name="사각형: 둥근 모서리 1293">
                <a:extLst>
                  <a:ext uri="{FF2B5EF4-FFF2-40B4-BE49-F238E27FC236}">
                    <a16:creationId xmlns:a16="http://schemas.microsoft.com/office/drawing/2014/main" id="{A424E0D9-5D58-BCF5-AEE8-12853C4A5AB7}"/>
                  </a:ext>
                </a:extLst>
              </p:cNvPr>
              <p:cNvSpPr/>
              <p:nvPr/>
            </p:nvSpPr>
            <p:spPr>
              <a:xfrm>
                <a:off x="6570427" y="5707889"/>
                <a:ext cx="673775" cy="190367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Save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95" name="사각형: 둥근 모서리 1294">
                <a:extLst>
                  <a:ext uri="{FF2B5EF4-FFF2-40B4-BE49-F238E27FC236}">
                    <a16:creationId xmlns:a16="http://schemas.microsoft.com/office/drawing/2014/main" id="{BA0AB9BA-A5B2-9083-0A2B-338C2CFE98D0}"/>
                  </a:ext>
                </a:extLst>
              </p:cNvPr>
              <p:cNvSpPr/>
              <p:nvPr/>
            </p:nvSpPr>
            <p:spPr>
              <a:xfrm>
                <a:off x="5791305" y="5707889"/>
                <a:ext cx="673775" cy="19036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Back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7" name="TextBox 1346">
              <a:extLst>
                <a:ext uri="{FF2B5EF4-FFF2-40B4-BE49-F238E27FC236}">
                  <a16:creationId xmlns:a16="http://schemas.microsoft.com/office/drawing/2014/main" id="{001D9E88-C1B8-EC11-2EB4-0CD62E38D2BF}"/>
                </a:ext>
              </a:extLst>
            </p:cNvPr>
            <p:cNvSpPr txBox="1"/>
            <p:nvPr/>
          </p:nvSpPr>
          <p:spPr>
            <a:xfrm>
              <a:off x="6071637" y="371697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8113486F-064C-3C2A-5041-7EC3B9047353}"/>
                </a:ext>
              </a:extLst>
            </p:cNvPr>
            <p:cNvSpPr txBox="1"/>
            <p:nvPr/>
          </p:nvSpPr>
          <p:spPr>
            <a:xfrm>
              <a:off x="7643306" y="371515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D89E279-20BA-709A-CA67-2DD7970B8C05}"/>
                </a:ext>
              </a:extLst>
            </p:cNvPr>
            <p:cNvSpPr/>
            <p:nvPr/>
          </p:nvSpPr>
          <p:spPr>
            <a:xfrm>
              <a:off x="8185664" y="2472062"/>
              <a:ext cx="730425" cy="200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 algn="r">
                <a:lnSpc>
                  <a:spcPct val="150000"/>
                </a:lnSpc>
              </a:pPr>
              <a:r>
                <a:rPr lang="en-US" altLang="ko-KR" sz="600" b="1">
                  <a:solidFill>
                    <a:srgbClr val="002060"/>
                  </a:solidFill>
                </a:rPr>
                <a:t>Deselect All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AF30196-4E94-E588-B2FE-AAE98E9BFC84}"/>
                </a:ext>
              </a:extLst>
            </p:cNvPr>
            <p:cNvSpPr/>
            <p:nvPr/>
          </p:nvSpPr>
          <p:spPr>
            <a:xfrm>
              <a:off x="5000715" y="2693341"/>
              <a:ext cx="216063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Programming Interface (API)   ×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5C0AB2C-341E-CC56-C5C8-7C13A5040F6F}"/>
                </a:ext>
              </a:extLst>
            </p:cNvPr>
            <p:cNvSpPr/>
            <p:nvPr/>
          </p:nvSpPr>
          <p:spPr>
            <a:xfrm>
              <a:off x="7189479" y="2693341"/>
              <a:ext cx="82809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AD61AAA-F9E3-A62F-9C42-46F3D70C05B1}"/>
                </a:ext>
              </a:extLst>
            </p:cNvPr>
            <p:cNvSpPr/>
            <p:nvPr/>
          </p:nvSpPr>
          <p:spPr>
            <a:xfrm>
              <a:off x="8045704" y="2693341"/>
              <a:ext cx="828092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D68909F-8B04-D459-5114-FC2272B858B9}"/>
                </a:ext>
              </a:extLst>
            </p:cNvPr>
            <p:cNvSpPr/>
            <p:nvPr/>
          </p:nvSpPr>
          <p:spPr>
            <a:xfrm>
              <a:off x="4995704" y="3234169"/>
              <a:ext cx="5631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990D297-CBAA-0859-1BB5-9065C6563E9E}"/>
                </a:ext>
              </a:extLst>
            </p:cNvPr>
            <p:cNvSpPr/>
            <p:nvPr/>
          </p:nvSpPr>
          <p:spPr>
            <a:xfrm>
              <a:off x="5003028" y="2966453"/>
              <a:ext cx="103416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B44241-F64D-3E82-DC8A-F042B99928C8}"/>
                </a:ext>
              </a:extLst>
            </p:cNvPr>
            <p:cNvSpPr/>
            <p:nvPr/>
          </p:nvSpPr>
          <p:spPr>
            <a:xfrm>
              <a:off x="7300342" y="3234169"/>
              <a:ext cx="55102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4078244-5276-B7C6-8C96-C09BA4EDA08D}"/>
                </a:ext>
              </a:extLst>
            </p:cNvPr>
            <p:cNvSpPr/>
            <p:nvPr/>
          </p:nvSpPr>
          <p:spPr>
            <a:xfrm>
              <a:off x="6072379" y="2966453"/>
              <a:ext cx="1071285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Solving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78FEC54-0E59-C1A8-BFC5-DFE78C886AAE}"/>
                </a:ext>
              </a:extLst>
            </p:cNvPr>
            <p:cNvSpPr/>
            <p:nvPr/>
          </p:nvSpPr>
          <p:spPr>
            <a:xfrm>
              <a:off x="5590315" y="3234169"/>
              <a:ext cx="64755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E45D233-5CA5-5319-5859-8A655CCDCBFA}"/>
                </a:ext>
              </a:extLst>
            </p:cNvPr>
            <p:cNvSpPr/>
            <p:nvPr/>
          </p:nvSpPr>
          <p:spPr>
            <a:xfrm>
              <a:off x="7178856" y="2966453"/>
              <a:ext cx="13806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Software Development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CF6065F-635E-2745-B7E5-31E0158201C0}"/>
                </a:ext>
              </a:extLst>
            </p:cNvPr>
            <p:cNvSpPr/>
            <p:nvPr/>
          </p:nvSpPr>
          <p:spPr>
            <a:xfrm>
              <a:off x="6269317" y="3234169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RESTful APIs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F6A7F6-AB02-9C12-3293-36D8E9F0546D}"/>
                </a:ext>
              </a:extLst>
            </p:cNvPr>
            <p:cNvSpPr txBox="1"/>
            <p:nvPr/>
          </p:nvSpPr>
          <p:spPr>
            <a:xfrm>
              <a:off x="6983694" y="260976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C56C20-CAE4-7D8E-6B79-D7D2C0FA9D27}"/>
                </a:ext>
              </a:extLst>
            </p:cNvPr>
            <p:cNvSpPr txBox="1"/>
            <p:nvPr/>
          </p:nvSpPr>
          <p:spPr>
            <a:xfrm>
              <a:off x="8131658" y="243747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55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85A46-4011-C2FF-D1A7-5A050B2B4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9F5DF-E726-9880-485E-B5E5C8CB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조직</a:t>
            </a:r>
          </a:p>
        </p:txBody>
      </p:sp>
    </p:spTree>
    <p:extLst>
      <p:ext uri="{BB962C8B-B14F-4D97-AF65-F5344CB8AC3E}">
        <p14:creationId xmlns:p14="http://schemas.microsoft.com/office/powerpoint/2010/main" val="26439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BC2B-BBD3-47B8-6FDF-0DC46EA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36D834-2A0E-41E3-4900-BACF2A9B7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조직 </a:t>
            </a:r>
            <a:r>
              <a:rPr lang="en-US" altLang="ko-KR"/>
              <a:t>- </a:t>
            </a:r>
            <a:r>
              <a:rPr lang="ko-KR" altLang="en-US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295209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50284-E82F-EAA7-56BA-4A8C2EEAC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D8819C4-4DD6-5471-DD1C-FF58100D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054CF7-50BD-1D5B-2D75-1AD2652676AE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E68509-4785-88EA-7BED-03CA690F266E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World Vertex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4B771E-EF73-C9B9-A9D7-145A2BB4F081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데이터 소스 국가 설정 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조직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이름 노출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조직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가 설정한 스킬을 기준으로 관련 스킬 추천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관심 설정한 스킬은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⭐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표시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⭐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표시 없는 항목은 추천된 스킬로 자동 생성된 항목임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삭제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스킬에 추가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관심 표시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(⭐)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및 삭제 버튼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(×)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활성화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err="1">
                <a:solidFill>
                  <a:schemeClr val="tx1"/>
                </a:solidFill>
              </a:rPr>
              <a:t>더보기</a:t>
            </a:r>
            <a:r>
              <a:rPr lang="ko-KR" altLang="en-US" sz="900">
                <a:solidFill>
                  <a:schemeClr val="tx1"/>
                </a:solidFill>
              </a:rPr>
              <a:t>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관심 스킬 및 추천 스킬 아래에 추가 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행 단위로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확장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배지 추천 리스트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배지 이미지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배지명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발급자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배지 상세 페이지로 이동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배지 추가 버튼 → 배지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설정 완료 표시 아이콘 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자동 노출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배지에서 해제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해제 시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삭제 및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버튼으로 변경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배지로 추가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추가 시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및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Delete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노출로 변경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배지 전체보기 버튼 → 배지 전체보기 팝업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BE6B7-13A5-34A7-B264-EF68DAE698B1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569CB9F-C722-6567-935C-3757FF77669A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6E98EE-8381-7892-038D-70D6CB7D583D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B37BAA6-A653-AACB-9CF8-1F9D2F8BCADC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C0B2E7E4-5BC4-938B-1EB8-BCF869875B17}"/>
              </a:ext>
            </a:extLst>
          </p:cNvPr>
          <p:cNvSpPr/>
          <p:nvPr/>
        </p:nvSpPr>
        <p:spPr>
          <a:xfrm>
            <a:off x="494438" y="2497204"/>
            <a:ext cx="6768752" cy="99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Recommend Skills</a:t>
            </a:r>
          </a:p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937ECB-140A-91C3-0ED9-E7BC7911BADE}"/>
              </a:ext>
            </a:extLst>
          </p:cNvPr>
          <p:cNvGrpSpPr/>
          <p:nvPr/>
        </p:nvGrpSpPr>
        <p:grpSpPr>
          <a:xfrm>
            <a:off x="616021" y="2450685"/>
            <a:ext cx="6560503" cy="925957"/>
            <a:chOff x="616021" y="2450685"/>
            <a:chExt cx="6560503" cy="925957"/>
          </a:xfrm>
        </p:grpSpPr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E0806619-5E88-AA4E-376A-DA4C5A40D630}"/>
                </a:ext>
              </a:extLst>
            </p:cNvPr>
            <p:cNvSpPr txBox="1"/>
            <p:nvPr/>
          </p:nvSpPr>
          <p:spPr>
            <a:xfrm>
              <a:off x="1837576" y="250940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63" name="사각형: 둥근 모서리 1062">
              <a:extLst>
                <a:ext uri="{FF2B5EF4-FFF2-40B4-BE49-F238E27FC236}">
                  <a16:creationId xmlns:a16="http://schemas.microsoft.com/office/drawing/2014/main" id="{23865D94-4F11-320A-FDAE-31AB78A47464}"/>
                </a:ext>
              </a:extLst>
            </p:cNvPr>
            <p:cNvSpPr/>
            <p:nvPr/>
          </p:nvSpPr>
          <p:spPr>
            <a:xfrm>
              <a:off x="1403897" y="2858432"/>
              <a:ext cx="2340062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Programming Interface (API)   ×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4" name="사각형: 둥근 모서리 1063">
              <a:extLst>
                <a:ext uri="{FF2B5EF4-FFF2-40B4-BE49-F238E27FC236}">
                  <a16:creationId xmlns:a16="http://schemas.microsoft.com/office/drawing/2014/main" id="{0CAC5768-1217-C580-37DF-6BEC8DA8E929}"/>
                </a:ext>
              </a:extLst>
            </p:cNvPr>
            <p:cNvSpPr/>
            <p:nvPr/>
          </p:nvSpPr>
          <p:spPr>
            <a:xfrm>
              <a:off x="3780312" y="2858432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5" name="사각형: 둥근 모서리 1064">
              <a:extLst>
                <a:ext uri="{FF2B5EF4-FFF2-40B4-BE49-F238E27FC236}">
                  <a16:creationId xmlns:a16="http://schemas.microsoft.com/office/drawing/2014/main" id="{01BF985C-BF24-2C0C-B7A2-F342C7CD2BB9}"/>
                </a:ext>
              </a:extLst>
            </p:cNvPr>
            <p:cNvSpPr/>
            <p:nvPr/>
          </p:nvSpPr>
          <p:spPr>
            <a:xfrm>
              <a:off x="4816246" y="2858432"/>
              <a:ext cx="1001073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6" name="사각형: 둥근 모서리 1065">
              <a:extLst>
                <a:ext uri="{FF2B5EF4-FFF2-40B4-BE49-F238E27FC236}">
                  <a16:creationId xmlns:a16="http://schemas.microsoft.com/office/drawing/2014/main" id="{3BE7850F-4D3A-D231-FDB3-DA80FEB10C73}"/>
                </a:ext>
              </a:extLst>
            </p:cNvPr>
            <p:cNvSpPr/>
            <p:nvPr/>
          </p:nvSpPr>
          <p:spPr>
            <a:xfrm>
              <a:off x="616021" y="2863558"/>
              <a:ext cx="751523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×</a:t>
              </a:r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7" name="사각형: 둥근 모서리 1066">
              <a:extLst>
                <a:ext uri="{FF2B5EF4-FFF2-40B4-BE49-F238E27FC236}">
                  <a16:creationId xmlns:a16="http://schemas.microsoft.com/office/drawing/2014/main" id="{2F7A88BE-9EE0-7856-6888-AF16ED469B17}"/>
                </a:ext>
              </a:extLst>
            </p:cNvPr>
            <p:cNvSpPr/>
            <p:nvPr/>
          </p:nvSpPr>
          <p:spPr>
            <a:xfrm>
              <a:off x="5853670" y="2856178"/>
              <a:ext cx="121443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8" name="사각형: 둥근 모서리 1067">
              <a:extLst>
                <a:ext uri="{FF2B5EF4-FFF2-40B4-BE49-F238E27FC236}">
                  <a16:creationId xmlns:a16="http://schemas.microsoft.com/office/drawing/2014/main" id="{27506F1C-2B40-B732-7511-A487BBCD2C18}"/>
                </a:ext>
              </a:extLst>
            </p:cNvPr>
            <p:cNvSpPr/>
            <p:nvPr/>
          </p:nvSpPr>
          <p:spPr>
            <a:xfrm>
              <a:off x="4868532" y="3145807"/>
              <a:ext cx="55102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9" name="사각형: 둥근 모서리 1068">
              <a:extLst>
                <a:ext uri="{FF2B5EF4-FFF2-40B4-BE49-F238E27FC236}">
                  <a16:creationId xmlns:a16="http://schemas.microsoft.com/office/drawing/2014/main" id="{23F2819E-9F4D-6DE0-914A-8E0CE58ED76B}"/>
                </a:ext>
              </a:extLst>
            </p:cNvPr>
            <p:cNvSpPr/>
            <p:nvPr/>
          </p:nvSpPr>
          <p:spPr>
            <a:xfrm>
              <a:off x="1301934" y="3145807"/>
              <a:ext cx="1071285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Solving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0" name="사각형: 둥근 모서리 1069">
              <a:extLst>
                <a:ext uri="{FF2B5EF4-FFF2-40B4-BE49-F238E27FC236}">
                  <a16:creationId xmlns:a16="http://schemas.microsoft.com/office/drawing/2014/main" id="{CDC957E7-5196-D09B-A813-462048CF17BB}"/>
                </a:ext>
              </a:extLst>
            </p:cNvPr>
            <p:cNvSpPr/>
            <p:nvPr/>
          </p:nvSpPr>
          <p:spPr>
            <a:xfrm>
              <a:off x="616021" y="3145807"/>
              <a:ext cx="64755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1" name="사각형: 둥근 모서리 1070">
              <a:extLst>
                <a:ext uri="{FF2B5EF4-FFF2-40B4-BE49-F238E27FC236}">
                  <a16:creationId xmlns:a16="http://schemas.microsoft.com/office/drawing/2014/main" id="{33F88D45-8967-79F3-81B6-0D4DC5BE4D23}"/>
                </a:ext>
              </a:extLst>
            </p:cNvPr>
            <p:cNvSpPr/>
            <p:nvPr/>
          </p:nvSpPr>
          <p:spPr>
            <a:xfrm>
              <a:off x="2411574" y="3145807"/>
              <a:ext cx="13806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Software Development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2" name="사각형: 둥근 모서리 1071">
              <a:extLst>
                <a:ext uri="{FF2B5EF4-FFF2-40B4-BE49-F238E27FC236}">
                  <a16:creationId xmlns:a16="http://schemas.microsoft.com/office/drawing/2014/main" id="{F11640C2-4687-D524-22DF-4993215F6364}"/>
                </a:ext>
              </a:extLst>
            </p:cNvPr>
            <p:cNvSpPr/>
            <p:nvPr/>
          </p:nvSpPr>
          <p:spPr>
            <a:xfrm>
              <a:off x="3830596" y="3145807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RESTful APIs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83DF3C5B-AC92-8B05-040E-55055D359E1E}"/>
                </a:ext>
              </a:extLst>
            </p:cNvPr>
            <p:cNvSpPr txBox="1"/>
            <p:nvPr/>
          </p:nvSpPr>
          <p:spPr>
            <a:xfrm>
              <a:off x="3539779" y="274813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BEFDFBA-821C-6D16-24DA-A35EEEEDAEDE}"/>
                </a:ext>
              </a:extLst>
            </p:cNvPr>
            <p:cNvSpPr txBox="1"/>
            <p:nvPr/>
          </p:nvSpPr>
          <p:spPr>
            <a:xfrm>
              <a:off x="6888492" y="245068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74" name="사각형: 둥근 모서리 1173">
              <a:extLst>
                <a:ext uri="{FF2B5EF4-FFF2-40B4-BE49-F238E27FC236}">
                  <a16:creationId xmlns:a16="http://schemas.microsoft.com/office/drawing/2014/main" id="{1F03820E-BFA6-C8A9-2375-E8FFF77698A8}"/>
                </a:ext>
              </a:extLst>
            </p:cNvPr>
            <p:cNvSpPr/>
            <p:nvPr/>
          </p:nvSpPr>
          <p:spPr>
            <a:xfrm>
              <a:off x="5616828" y="2691113"/>
              <a:ext cx="773496" cy="111600"/>
            </a:xfrm>
            <a:prstGeom prst="roundRect">
              <a:avLst>
                <a:gd name="adj" fmla="val 1478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  Skill interests</a:t>
              </a:r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5" name="사각형: 둥근 모서리 1174">
              <a:extLst>
                <a:ext uri="{FF2B5EF4-FFF2-40B4-BE49-F238E27FC236}">
                  <a16:creationId xmlns:a16="http://schemas.microsoft.com/office/drawing/2014/main" id="{F0EC9EB2-B73C-F3DF-1F1A-80D0ADCA6693}"/>
                </a:ext>
              </a:extLst>
            </p:cNvPr>
            <p:cNvSpPr/>
            <p:nvPr/>
          </p:nvSpPr>
          <p:spPr>
            <a:xfrm>
              <a:off x="6528108" y="2689159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6" name="사각형: 둥근 모서리 1175">
              <a:extLst>
                <a:ext uri="{FF2B5EF4-FFF2-40B4-BE49-F238E27FC236}">
                  <a16:creationId xmlns:a16="http://schemas.microsoft.com/office/drawing/2014/main" id="{8942F2D2-5773-758F-5EDB-0FB964146F5D}"/>
                </a:ext>
              </a:extLst>
            </p:cNvPr>
            <p:cNvSpPr/>
            <p:nvPr/>
          </p:nvSpPr>
          <p:spPr>
            <a:xfrm>
              <a:off x="5457905" y="3145807"/>
              <a:ext cx="803775" cy="230835"/>
            </a:xfrm>
            <a:prstGeom prst="roundRect">
              <a:avLst>
                <a:gd name="adj" fmla="val 14783"/>
              </a:avLst>
            </a:prstGeom>
            <a:no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More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79482D53-DC53-1769-EC36-4B9A726EF689}"/>
                </a:ext>
              </a:extLst>
            </p:cNvPr>
            <p:cNvSpPr txBox="1"/>
            <p:nvPr/>
          </p:nvSpPr>
          <p:spPr>
            <a:xfrm>
              <a:off x="5950853" y="307995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87827E29-99B5-F3E7-BB99-DC3DD358369B}"/>
                </a:ext>
              </a:extLst>
            </p:cNvPr>
            <p:cNvSpPr txBox="1"/>
            <p:nvPr/>
          </p:nvSpPr>
          <p:spPr>
            <a:xfrm>
              <a:off x="1075274" y="3052614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790D405D-DFC1-35CB-7EBF-5263E179E17A}"/>
              </a:ext>
            </a:extLst>
          </p:cNvPr>
          <p:cNvSpPr/>
          <p:nvPr/>
        </p:nvSpPr>
        <p:spPr>
          <a:xfrm>
            <a:off x="491643" y="3549398"/>
            <a:ext cx="6768752" cy="2723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Recommend Badges</a:t>
            </a:r>
          </a:p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1165" name="그룹 1164">
            <a:extLst>
              <a:ext uri="{FF2B5EF4-FFF2-40B4-BE49-F238E27FC236}">
                <a16:creationId xmlns:a16="http://schemas.microsoft.com/office/drawing/2014/main" id="{11F8FA65-D12A-4CCC-8CDB-D743DF5A2B57}"/>
              </a:ext>
            </a:extLst>
          </p:cNvPr>
          <p:cNvGrpSpPr/>
          <p:nvPr/>
        </p:nvGrpSpPr>
        <p:grpSpPr>
          <a:xfrm>
            <a:off x="7193027" y="3858047"/>
            <a:ext cx="68995" cy="2213974"/>
            <a:chOff x="9258739" y="918252"/>
            <a:chExt cx="68995" cy="5453543"/>
          </a:xfrm>
        </p:grpSpPr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7D5AC1F0-D6F7-180C-291E-8EAC7F8989AE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사각형: 둥근 모서리 1166">
              <a:extLst>
                <a:ext uri="{FF2B5EF4-FFF2-40B4-BE49-F238E27FC236}">
                  <a16:creationId xmlns:a16="http://schemas.microsoft.com/office/drawing/2014/main" id="{87075904-14BF-7632-FF53-D43D719D7FA3}"/>
                </a:ext>
              </a:extLst>
            </p:cNvPr>
            <p:cNvSpPr/>
            <p:nvPr/>
          </p:nvSpPr>
          <p:spPr>
            <a:xfrm flipH="1">
              <a:off x="9280636" y="931123"/>
              <a:ext cx="25200" cy="21622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9" name="TextBox 1158">
            <a:extLst>
              <a:ext uri="{FF2B5EF4-FFF2-40B4-BE49-F238E27FC236}">
                <a16:creationId xmlns:a16="http://schemas.microsoft.com/office/drawing/2014/main" id="{B9766833-DF2F-2FD1-F46E-774577809BC4}"/>
              </a:ext>
            </a:extLst>
          </p:cNvPr>
          <p:cNvSpPr txBox="1"/>
          <p:nvPr/>
        </p:nvSpPr>
        <p:spPr>
          <a:xfrm>
            <a:off x="1991544" y="356530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16" name="사각형: 둥근 모서리 1115">
            <a:extLst>
              <a:ext uri="{FF2B5EF4-FFF2-40B4-BE49-F238E27FC236}">
                <a16:creationId xmlns:a16="http://schemas.microsoft.com/office/drawing/2014/main" id="{EAC6835C-8050-62EC-0F16-78DB84AF3EDC}"/>
              </a:ext>
            </a:extLst>
          </p:cNvPr>
          <p:cNvSpPr/>
          <p:nvPr/>
        </p:nvSpPr>
        <p:spPr>
          <a:xfrm>
            <a:off x="5769085" y="4719876"/>
            <a:ext cx="540000" cy="111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accent6">
                    <a:lumMod val="75000"/>
                  </a:schemeClr>
                </a:solidFill>
              </a:rPr>
              <a:t>Interests</a:t>
            </a:r>
            <a:endParaRPr lang="ko-KR" altLang="en-US" sz="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7" name="사각형: 둥근 모서리 1116">
            <a:extLst>
              <a:ext uri="{FF2B5EF4-FFF2-40B4-BE49-F238E27FC236}">
                <a16:creationId xmlns:a16="http://schemas.microsoft.com/office/drawing/2014/main" id="{2EE6231C-8F00-55A8-7A19-F9AFA3C06509}"/>
              </a:ext>
            </a:extLst>
          </p:cNvPr>
          <p:cNvSpPr/>
          <p:nvPr/>
        </p:nvSpPr>
        <p:spPr>
          <a:xfrm>
            <a:off x="6363091" y="4719876"/>
            <a:ext cx="540000" cy="11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accent2">
                    <a:lumMod val="75000"/>
                  </a:schemeClr>
                </a:solidFill>
              </a:rPr>
              <a:t>×  Delete</a:t>
            </a:r>
            <a:endParaRPr lang="ko-KR" altLang="en-US" sz="600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84917BDB-562E-DD9E-42D5-AE8B7776EA5C}"/>
              </a:ext>
            </a:extLst>
          </p:cNvPr>
          <p:cNvGrpSpPr/>
          <p:nvPr/>
        </p:nvGrpSpPr>
        <p:grpSpPr>
          <a:xfrm>
            <a:off x="587388" y="4988882"/>
            <a:ext cx="6513337" cy="328365"/>
            <a:chOff x="619680" y="4988882"/>
            <a:chExt cx="6513337" cy="328365"/>
          </a:xfrm>
        </p:grpSpPr>
        <p:sp>
          <p:nvSpPr>
            <p:cNvPr id="1119" name="사각형: 둥근 모서리 1118">
              <a:extLst>
                <a:ext uri="{FF2B5EF4-FFF2-40B4-BE49-F238E27FC236}">
                  <a16:creationId xmlns:a16="http://schemas.microsoft.com/office/drawing/2014/main" id="{7F5BC185-1DA7-F339-08BA-6543AE8D1248}"/>
                </a:ext>
              </a:extLst>
            </p:cNvPr>
            <p:cNvSpPr/>
            <p:nvPr/>
          </p:nvSpPr>
          <p:spPr>
            <a:xfrm>
              <a:off x="619680" y="4988882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Science Foundations – Level 1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IBM</a:t>
              </a:r>
            </a:p>
          </p:txBody>
        </p:sp>
        <p:sp>
          <p:nvSpPr>
            <p:cNvPr id="1104" name="사각형: 둥근 모서리 1103">
              <a:extLst>
                <a:ext uri="{FF2B5EF4-FFF2-40B4-BE49-F238E27FC236}">
                  <a16:creationId xmlns:a16="http://schemas.microsoft.com/office/drawing/2014/main" id="{7C9A0684-1888-8086-924A-9482A709154E}"/>
                </a:ext>
              </a:extLst>
            </p:cNvPr>
            <p:cNvSpPr/>
            <p:nvPr/>
          </p:nvSpPr>
          <p:spPr>
            <a:xfrm>
              <a:off x="6398569" y="5097013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42" name="Picture 2" descr="Data Science Foundations - Level 1 badge image. Validation. Foundational level. Issued by IBM">
              <a:extLst>
                <a:ext uri="{FF2B5EF4-FFF2-40B4-BE49-F238E27FC236}">
                  <a16:creationId xmlns:a16="http://schemas.microsoft.com/office/drawing/2014/main" id="{0FB0F820-A9A6-89E2-B21A-619AB7177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50270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0E09616F-1BA8-9D64-EEF2-937E6D95D44F}"/>
              </a:ext>
            </a:extLst>
          </p:cNvPr>
          <p:cNvGrpSpPr/>
          <p:nvPr/>
        </p:nvGrpSpPr>
        <p:grpSpPr>
          <a:xfrm>
            <a:off x="587388" y="5366270"/>
            <a:ext cx="6513337" cy="328365"/>
            <a:chOff x="619680" y="5366270"/>
            <a:chExt cx="6513337" cy="328365"/>
          </a:xfrm>
        </p:grpSpPr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1AB362DB-4172-8D4E-C74F-A885B51CA4FA}"/>
                </a:ext>
              </a:extLst>
            </p:cNvPr>
            <p:cNvSpPr/>
            <p:nvPr/>
          </p:nvSpPr>
          <p:spPr>
            <a:xfrm>
              <a:off x="619680" y="5366270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CKAD: Certified Kubernetes Application Developer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Linux Foundation</a:t>
              </a:r>
            </a:p>
          </p:txBody>
        </p:sp>
        <p:sp>
          <p:nvSpPr>
            <p:cNvPr id="1137" name="사각형: 둥근 모서리 1136">
              <a:extLst>
                <a:ext uri="{FF2B5EF4-FFF2-40B4-BE49-F238E27FC236}">
                  <a16:creationId xmlns:a16="http://schemas.microsoft.com/office/drawing/2014/main" id="{01BD3D42-094A-5048-91F3-71625509745B}"/>
                </a:ext>
              </a:extLst>
            </p:cNvPr>
            <p:cNvSpPr/>
            <p:nvPr/>
          </p:nvSpPr>
          <p:spPr>
            <a:xfrm>
              <a:off x="6398569" y="5474401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43" name="Picture 8" descr="CKAD: Certified Kubernetes Application Developer badge image. Certification. Intermediate level. Issued by The Linux Foundation">
              <a:extLst>
                <a:ext uri="{FF2B5EF4-FFF2-40B4-BE49-F238E27FC236}">
                  <a16:creationId xmlns:a16="http://schemas.microsoft.com/office/drawing/2014/main" id="{D1715014-6105-A6BA-AF7A-8C16E96C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54044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B30D8520-3729-67BF-D275-045E243CD025}"/>
              </a:ext>
            </a:extLst>
          </p:cNvPr>
          <p:cNvGrpSpPr/>
          <p:nvPr/>
        </p:nvGrpSpPr>
        <p:grpSpPr>
          <a:xfrm>
            <a:off x="587388" y="4611494"/>
            <a:ext cx="6513337" cy="328365"/>
            <a:chOff x="619680" y="4611494"/>
            <a:chExt cx="6513337" cy="328365"/>
          </a:xfrm>
        </p:grpSpPr>
        <p:sp>
          <p:nvSpPr>
            <p:cNvPr id="1109" name="사각형: 둥근 모서리 1108">
              <a:extLst>
                <a:ext uri="{FF2B5EF4-FFF2-40B4-BE49-F238E27FC236}">
                  <a16:creationId xmlns:a16="http://schemas.microsoft.com/office/drawing/2014/main" id="{6CD9A846-4AD6-4BE7-99AF-66408308C2DB}"/>
                </a:ext>
              </a:extLst>
            </p:cNvPr>
            <p:cNvSpPr/>
            <p:nvPr/>
          </p:nvSpPr>
          <p:spPr>
            <a:xfrm>
              <a:off x="619680" y="4611494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Corda Certified Developer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R3</a:t>
              </a:r>
            </a:p>
          </p:txBody>
        </p:sp>
        <p:sp>
          <p:nvSpPr>
            <p:cNvPr id="1111" name="사각형: 둥근 모서리 1110">
              <a:extLst>
                <a:ext uri="{FF2B5EF4-FFF2-40B4-BE49-F238E27FC236}">
                  <a16:creationId xmlns:a16="http://schemas.microsoft.com/office/drawing/2014/main" id="{607613D0-BD62-BE3C-D39B-680370DC1337}"/>
                </a:ext>
              </a:extLst>
            </p:cNvPr>
            <p:cNvSpPr/>
            <p:nvPr/>
          </p:nvSpPr>
          <p:spPr>
            <a:xfrm>
              <a:off x="5804631" y="4719876"/>
              <a:ext cx="540000" cy="111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Interest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2" name="사각형: 둥근 모서리 1111">
              <a:extLst>
                <a:ext uri="{FF2B5EF4-FFF2-40B4-BE49-F238E27FC236}">
                  <a16:creationId xmlns:a16="http://schemas.microsoft.com/office/drawing/2014/main" id="{A8F7F8FF-64B4-6CA1-B0B3-D1CB6EC6A68F}"/>
                </a:ext>
              </a:extLst>
            </p:cNvPr>
            <p:cNvSpPr/>
            <p:nvPr/>
          </p:nvSpPr>
          <p:spPr>
            <a:xfrm>
              <a:off x="6398637" y="4719876"/>
              <a:ext cx="540000" cy="111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2">
                      <a:lumMod val="75000"/>
                    </a:schemeClr>
                  </a:solidFill>
                </a:rPr>
                <a:t>×  Delete</a:t>
              </a:r>
              <a:endParaRPr lang="ko-KR" altLang="en-US" sz="6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144" name="Picture 4" descr="Corda Certified Developer">
              <a:extLst>
                <a:ext uri="{FF2B5EF4-FFF2-40B4-BE49-F238E27FC236}">
                  <a16:creationId xmlns:a16="http://schemas.microsoft.com/office/drawing/2014/main" id="{9DEF39A2-54A9-5A95-88A1-258EF99A7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4649676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D49F0B9F-3901-F2F8-9FAF-C5E0B6AC50F8}"/>
              </a:ext>
            </a:extLst>
          </p:cNvPr>
          <p:cNvGrpSpPr/>
          <p:nvPr/>
        </p:nvGrpSpPr>
        <p:grpSpPr>
          <a:xfrm>
            <a:off x="587388" y="5743656"/>
            <a:ext cx="6513337" cy="328365"/>
            <a:chOff x="619680" y="5743656"/>
            <a:chExt cx="6513337" cy="328365"/>
          </a:xfrm>
        </p:grpSpPr>
        <p:sp>
          <p:nvSpPr>
            <p:cNvPr id="1139" name="사각형: 둥근 모서리 1138">
              <a:extLst>
                <a:ext uri="{FF2B5EF4-FFF2-40B4-BE49-F238E27FC236}">
                  <a16:creationId xmlns:a16="http://schemas.microsoft.com/office/drawing/2014/main" id="{09912043-638A-1D60-41D0-BD4F21EF9BC3}"/>
                </a:ext>
              </a:extLst>
            </p:cNvPr>
            <p:cNvSpPr/>
            <p:nvPr/>
          </p:nvSpPr>
          <p:spPr>
            <a:xfrm>
              <a:off x="619680" y="5743656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Python Essentials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IBM</a:t>
              </a:r>
            </a:p>
          </p:txBody>
        </p:sp>
        <p:sp>
          <p:nvSpPr>
            <p:cNvPr id="1141" name="사각형: 둥근 모서리 1140">
              <a:extLst>
                <a:ext uri="{FF2B5EF4-FFF2-40B4-BE49-F238E27FC236}">
                  <a16:creationId xmlns:a16="http://schemas.microsoft.com/office/drawing/2014/main" id="{C896EBB2-E238-4AAB-0390-F2553A02CD87}"/>
                </a:ext>
              </a:extLst>
            </p:cNvPr>
            <p:cNvSpPr/>
            <p:nvPr/>
          </p:nvSpPr>
          <p:spPr>
            <a:xfrm>
              <a:off x="6398569" y="5851787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53" name="Picture 6" descr="Python Essentials">
              <a:extLst>
                <a:ext uri="{FF2B5EF4-FFF2-40B4-BE49-F238E27FC236}">
                  <a16:creationId xmlns:a16="http://schemas.microsoft.com/office/drawing/2014/main" id="{F9B74B19-ED93-1120-152E-1D2FDDCDF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578183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0" name="TextBox 1159">
            <a:extLst>
              <a:ext uri="{FF2B5EF4-FFF2-40B4-BE49-F238E27FC236}">
                <a16:creationId xmlns:a16="http://schemas.microsoft.com/office/drawing/2014/main" id="{AABED987-67D8-2454-D53D-3956922CD869}"/>
              </a:ext>
            </a:extLst>
          </p:cNvPr>
          <p:cNvSpPr txBox="1"/>
          <p:nvPr/>
        </p:nvSpPr>
        <p:spPr>
          <a:xfrm>
            <a:off x="7002076" y="360602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1AEA9BD6-B967-F040-4B3A-F9AE2D65C440}"/>
              </a:ext>
            </a:extLst>
          </p:cNvPr>
          <p:cNvSpPr txBox="1"/>
          <p:nvPr/>
        </p:nvSpPr>
        <p:spPr>
          <a:xfrm>
            <a:off x="6861005" y="5016558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⑫</a:t>
            </a:r>
          </a:p>
        </p:txBody>
      </p:sp>
      <p:sp>
        <p:nvSpPr>
          <p:cNvPr id="1189" name="사각형: 둥근 모서리 1188">
            <a:extLst>
              <a:ext uri="{FF2B5EF4-FFF2-40B4-BE49-F238E27FC236}">
                <a16:creationId xmlns:a16="http://schemas.microsoft.com/office/drawing/2014/main" id="{7C92A19B-A8E7-9690-005D-2656F67FCC7F}"/>
              </a:ext>
            </a:extLst>
          </p:cNvPr>
          <p:cNvSpPr/>
          <p:nvPr/>
        </p:nvSpPr>
        <p:spPr>
          <a:xfrm>
            <a:off x="6526918" y="3690710"/>
            <a:ext cx="540000" cy="11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accent1">
                    <a:lumMod val="75000"/>
                  </a:schemeClr>
                </a:solidFill>
              </a:rPr>
              <a:t>+ Add</a:t>
            </a:r>
            <a:endParaRPr lang="ko-KR" altLang="en-US" sz="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90" name="그룹 1189">
            <a:extLst>
              <a:ext uri="{FF2B5EF4-FFF2-40B4-BE49-F238E27FC236}">
                <a16:creationId xmlns:a16="http://schemas.microsoft.com/office/drawing/2014/main" id="{37CA9187-FA27-7857-1DD8-A2518156F357}"/>
              </a:ext>
            </a:extLst>
          </p:cNvPr>
          <p:cNvGrpSpPr/>
          <p:nvPr/>
        </p:nvGrpSpPr>
        <p:grpSpPr>
          <a:xfrm>
            <a:off x="585667" y="3860699"/>
            <a:ext cx="6513337" cy="328365"/>
            <a:chOff x="619680" y="4234106"/>
            <a:chExt cx="6513337" cy="328365"/>
          </a:xfrm>
        </p:grpSpPr>
        <p:sp>
          <p:nvSpPr>
            <p:cNvPr id="1191" name="사각형: 둥근 모서리 1190">
              <a:extLst>
                <a:ext uri="{FF2B5EF4-FFF2-40B4-BE49-F238E27FC236}">
                  <a16:creationId xmlns:a16="http://schemas.microsoft.com/office/drawing/2014/main" id="{867CFFF5-7CF2-D191-82AF-8D5ADD081012}"/>
                </a:ext>
              </a:extLst>
            </p:cNvPr>
            <p:cNvSpPr/>
            <p:nvPr/>
          </p:nvSpPr>
          <p:spPr>
            <a:xfrm>
              <a:off x="619680" y="4234106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 Specialist – Java</a:t>
              </a:r>
            </a:p>
            <a:p>
              <a:r>
                <a:rPr lang="en-US" altLang="ko-KR" sz="7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Certiport</a:t>
              </a:r>
              <a:endPara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92" name="Picture 2" descr="IT Specialist - Java">
              <a:extLst>
                <a:ext uri="{FF2B5EF4-FFF2-40B4-BE49-F238E27FC236}">
                  <a16:creationId xmlns:a16="http://schemas.microsoft.com/office/drawing/2014/main" id="{C01837B8-5E72-2538-57A9-0D50B7FF4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427228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3" name="사각형: 둥근 모서리 1192">
              <a:extLst>
                <a:ext uri="{FF2B5EF4-FFF2-40B4-BE49-F238E27FC236}">
                  <a16:creationId xmlns:a16="http://schemas.microsoft.com/office/drawing/2014/main" id="{F5FB535F-8274-A31A-29A6-4FD7AE104EDB}"/>
                </a:ext>
              </a:extLst>
            </p:cNvPr>
            <p:cNvSpPr/>
            <p:nvPr/>
          </p:nvSpPr>
          <p:spPr>
            <a:xfrm>
              <a:off x="5804631" y="4342488"/>
              <a:ext cx="540000" cy="111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Interest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4" name="사각형: 둥근 모서리 1193">
              <a:extLst>
                <a:ext uri="{FF2B5EF4-FFF2-40B4-BE49-F238E27FC236}">
                  <a16:creationId xmlns:a16="http://schemas.microsoft.com/office/drawing/2014/main" id="{EF85092B-09E2-8AB0-F556-3CE65CBE9651}"/>
                </a:ext>
              </a:extLst>
            </p:cNvPr>
            <p:cNvSpPr/>
            <p:nvPr/>
          </p:nvSpPr>
          <p:spPr>
            <a:xfrm>
              <a:off x="6398637" y="4342488"/>
              <a:ext cx="540000" cy="111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2">
                      <a:lumMod val="75000"/>
                    </a:schemeClr>
                  </a:solidFill>
                </a:rPr>
                <a:t>×  Delete</a:t>
              </a:r>
              <a:endParaRPr lang="ko-KR" altLang="en-US" sz="6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161" name="TextBox 1160">
            <a:extLst>
              <a:ext uri="{FF2B5EF4-FFF2-40B4-BE49-F238E27FC236}">
                <a16:creationId xmlns:a16="http://schemas.microsoft.com/office/drawing/2014/main" id="{4F9EB39A-B15A-7760-1890-7B729BC26EFA}"/>
              </a:ext>
            </a:extLst>
          </p:cNvPr>
          <p:cNvSpPr txBox="1"/>
          <p:nvPr/>
        </p:nvSpPr>
        <p:spPr>
          <a:xfrm>
            <a:off x="5480959" y="389705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⑩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DDD09D02-7142-7FD2-88B9-FB442E748D33}"/>
              </a:ext>
            </a:extLst>
          </p:cNvPr>
          <p:cNvSpPr txBox="1"/>
          <p:nvPr/>
        </p:nvSpPr>
        <p:spPr>
          <a:xfrm>
            <a:off x="6857798" y="389705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199" name="그룹 1198">
            <a:extLst>
              <a:ext uri="{FF2B5EF4-FFF2-40B4-BE49-F238E27FC236}">
                <a16:creationId xmlns:a16="http://schemas.microsoft.com/office/drawing/2014/main" id="{45C29AD0-EF1B-9F4D-5538-2320BB4E4A2A}"/>
              </a:ext>
            </a:extLst>
          </p:cNvPr>
          <p:cNvGrpSpPr/>
          <p:nvPr/>
        </p:nvGrpSpPr>
        <p:grpSpPr>
          <a:xfrm>
            <a:off x="587388" y="4234106"/>
            <a:ext cx="6513337" cy="328365"/>
            <a:chOff x="587388" y="4234106"/>
            <a:chExt cx="6513337" cy="328365"/>
          </a:xfrm>
        </p:grpSpPr>
        <p:sp>
          <p:nvSpPr>
            <p:cNvPr id="1148" name="사각형: 둥근 모서리 1147">
              <a:extLst>
                <a:ext uri="{FF2B5EF4-FFF2-40B4-BE49-F238E27FC236}">
                  <a16:creationId xmlns:a16="http://schemas.microsoft.com/office/drawing/2014/main" id="{B06C6F33-464E-D1B3-698A-380B3D31BCE4}"/>
                </a:ext>
              </a:extLst>
            </p:cNvPr>
            <p:cNvSpPr/>
            <p:nvPr/>
          </p:nvSpPr>
          <p:spPr>
            <a:xfrm>
              <a:off x="587388" y="4234106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JAVA-101: Java Fundamentals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O&amp;B Academy</a:t>
              </a:r>
            </a:p>
          </p:txBody>
        </p:sp>
        <p:sp>
          <p:nvSpPr>
            <p:cNvPr id="1150" name="사각형: 둥근 모서리 1149">
              <a:extLst>
                <a:ext uri="{FF2B5EF4-FFF2-40B4-BE49-F238E27FC236}">
                  <a16:creationId xmlns:a16="http://schemas.microsoft.com/office/drawing/2014/main" id="{F42FD587-C616-5AFD-0F4D-D951926468D2}"/>
                </a:ext>
              </a:extLst>
            </p:cNvPr>
            <p:cNvSpPr/>
            <p:nvPr/>
          </p:nvSpPr>
          <p:spPr>
            <a:xfrm>
              <a:off x="5772339" y="4342488"/>
              <a:ext cx="540000" cy="111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Interest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51" name="사각형: 둥근 모서리 1150">
              <a:extLst>
                <a:ext uri="{FF2B5EF4-FFF2-40B4-BE49-F238E27FC236}">
                  <a16:creationId xmlns:a16="http://schemas.microsoft.com/office/drawing/2014/main" id="{CD8470B5-4290-7341-DA96-D714CCD63A65}"/>
                </a:ext>
              </a:extLst>
            </p:cNvPr>
            <p:cNvSpPr/>
            <p:nvPr/>
          </p:nvSpPr>
          <p:spPr>
            <a:xfrm>
              <a:off x="6366345" y="4342488"/>
              <a:ext cx="540000" cy="111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2">
                      <a:lumMod val="75000"/>
                    </a:schemeClr>
                  </a:solidFill>
                </a:rPr>
                <a:t>×  Delete</a:t>
              </a:r>
              <a:endParaRPr lang="ko-KR" altLang="en-US" sz="6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198" name="Picture 2" descr="JAVA-101: Java Fundamentals badge image. Validation. Foundational level. Issued by O&amp;B Academy">
              <a:extLst>
                <a:ext uri="{FF2B5EF4-FFF2-40B4-BE49-F238E27FC236}">
                  <a16:creationId xmlns:a16="http://schemas.microsoft.com/office/drawing/2014/main" id="{98D3C4ED-F3E8-134B-7C6F-3C9D04D16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38" y="4274095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2CBCF7-DD92-DBE5-B4C4-71C217B2E78E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0FE27-8410-53A8-3EEB-F28B743E4FBA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7AC20E-B02E-52EB-20E6-6080DA92E030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A284CC4-5359-FC52-DB30-BCBF1FACFB1D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AD53C46-5C12-E581-3226-C704AEAD4C33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DAFF44EA-77CC-E776-1EDA-B92812DE0C94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69FA1D3-6ACE-13FF-E980-1104673681B2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3045B21-A710-C3ED-572C-E415D4202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BE15270-9617-112C-DF81-BD20842F0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F7A118-64E1-2B9D-4349-B856E417C536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2542BF-87C5-83BE-48EF-5D8F60A6BF69}"/>
              </a:ext>
            </a:extLst>
          </p:cNvPr>
          <p:cNvSpPr/>
          <p:nvPr/>
        </p:nvSpPr>
        <p:spPr>
          <a:xfrm>
            <a:off x="5932912" y="3696156"/>
            <a:ext cx="540000" cy="1121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Show</a:t>
            </a:r>
            <a:r>
              <a:rPr lang="ko-KR" altLang="en-US" sz="600" b="1">
                <a:solidFill>
                  <a:schemeClr val="bg1"/>
                </a:solidFill>
              </a:rPr>
              <a:t> </a:t>
            </a:r>
            <a:r>
              <a:rPr lang="en-US" altLang="ko-KR" sz="600" b="1">
                <a:solidFill>
                  <a:schemeClr val="bg1"/>
                </a:solidFill>
              </a:rPr>
              <a:t>All</a:t>
            </a:r>
            <a:endParaRPr lang="ko-KR" altLang="en-US" sz="6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7E54C-0060-620E-B381-9F3629FB65CA}"/>
              </a:ext>
            </a:extLst>
          </p:cNvPr>
          <p:cNvSpPr txBox="1"/>
          <p:nvPr/>
        </p:nvSpPr>
        <p:spPr>
          <a:xfrm>
            <a:off x="5685819" y="360901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6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AD8D-10C1-086F-F255-B9DA6125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C06FC6-A7E6-235A-8929-F3BD9DA6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(2) – 1 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AC0F12-0187-4F7E-4F2F-4955E0D79C44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3D0A9F-BA73-7C5F-9357-BA01C981182C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World Vertex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71C302-973B-FA4B-6131-7654CD78EB1C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직원 가치를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Skills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Badges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에서 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 선택한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기준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전체 직원 대비 해당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보유 비율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Description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이름 반영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 기반 보유 현황 및 인재 추천 내용 설명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탭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이름 또는 </a:t>
            </a:r>
            <a:r>
              <a:rPr lang="en-US" altLang="ko-KR" sz="1000">
                <a:solidFill>
                  <a:schemeClr val="tx1"/>
                </a:solidFill>
              </a:rPr>
              <a:t>Talent </a:t>
            </a:r>
            <a:r>
              <a:rPr lang="ko-KR" altLang="en-US" sz="1000">
                <a:solidFill>
                  <a:schemeClr val="tx1"/>
                </a:solidFill>
              </a:rPr>
              <a:t>버튼 클릭 시 해당 스킬 보유한 인재 추천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전체 직원 대비 해당 스킬 보유 비율을 시각화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0C94B4-E66E-6880-3C89-8A06329DB4E8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ED2F3-FFA3-492C-D71C-3FFD79BD3E24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96EA3BD-F3B4-903A-C307-5DAE11A0B335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7D3C4326-C294-4CEF-F38E-6F5771B579EE}"/>
              </a:ext>
            </a:extLst>
          </p:cNvPr>
          <p:cNvSpPr/>
          <p:nvPr/>
        </p:nvSpPr>
        <p:spPr>
          <a:xfrm>
            <a:off x="494438" y="2497204"/>
            <a:ext cx="6768752" cy="345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Employee Value 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DEDAC521-720F-4860-96B9-F348B0A5375F}"/>
              </a:ext>
            </a:extLst>
          </p:cNvPr>
          <p:cNvSpPr txBox="1"/>
          <p:nvPr/>
        </p:nvSpPr>
        <p:spPr>
          <a:xfrm>
            <a:off x="1655732" y="250130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9C54AF-DF49-65CB-7F1F-644D4FB40E2A}"/>
              </a:ext>
            </a:extLst>
          </p:cNvPr>
          <p:cNvGrpSpPr/>
          <p:nvPr/>
        </p:nvGrpSpPr>
        <p:grpSpPr>
          <a:xfrm>
            <a:off x="604726" y="3248985"/>
            <a:ext cx="1314810" cy="252023"/>
            <a:chOff x="607247" y="3258189"/>
            <a:chExt cx="1314810" cy="25202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7FE675A-CE3B-9ED7-ECA8-46707D876F3D}"/>
                </a:ext>
              </a:extLst>
            </p:cNvPr>
            <p:cNvGrpSpPr/>
            <p:nvPr/>
          </p:nvGrpSpPr>
          <p:grpSpPr>
            <a:xfrm>
              <a:off x="607247" y="3313218"/>
              <a:ext cx="1084313" cy="169038"/>
              <a:chOff x="551384" y="2865395"/>
              <a:chExt cx="1084313" cy="112102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535CC554-2C57-6D6D-EDA1-D066250EB01F}"/>
                  </a:ext>
                </a:extLst>
              </p:cNvPr>
              <p:cNvSpPr/>
              <p:nvPr/>
            </p:nvSpPr>
            <p:spPr>
              <a:xfrm>
                <a:off x="551384" y="2865395"/>
                <a:ext cx="1080000" cy="1121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Skills	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1EF5FB2-8A67-D40B-287C-AE0531A81C6F}"/>
                  </a:ext>
                </a:extLst>
              </p:cNvPr>
              <p:cNvSpPr/>
              <p:nvPr/>
            </p:nvSpPr>
            <p:spPr>
              <a:xfrm>
                <a:off x="1095697" y="2865395"/>
                <a:ext cx="540000" cy="1121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D45B73-A045-40F5-9807-4C9CC47FA7D0}"/>
                </a:ext>
              </a:extLst>
            </p:cNvPr>
            <p:cNvSpPr txBox="1"/>
            <p:nvPr/>
          </p:nvSpPr>
          <p:spPr>
            <a:xfrm>
              <a:off x="1634025" y="32581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354313-6EF4-32A2-7528-6EE5F1C1C201}"/>
              </a:ext>
            </a:extLst>
          </p:cNvPr>
          <p:cNvSpPr txBox="1"/>
          <p:nvPr/>
        </p:nvSpPr>
        <p:spPr>
          <a:xfrm>
            <a:off x="2855640" y="546310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C2A044-F011-49A4-EB62-7E8149A21A59}"/>
              </a:ext>
            </a:extLst>
          </p:cNvPr>
          <p:cNvSpPr txBox="1"/>
          <p:nvPr/>
        </p:nvSpPr>
        <p:spPr>
          <a:xfrm>
            <a:off x="7844748" y="547525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495F96-EF05-4A94-A3DF-F84A89F20699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19A68-E8F2-A217-A459-024C933AD921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2FFFD6-E1DE-4475-7664-66640B2A3C62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AD32024-C7D0-142B-271E-042B8E5ACAD7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04725D9-8262-4554-23C8-73FA640ACC0B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0C286900-2E43-EFEF-0818-4ACAD9FC48FF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A1E72D0-3055-025B-3315-88573CE2D647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       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6EBE0CCC-52C2-5BD7-6172-E4C627547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5F55F892-BD92-7CF3-C5F1-EBDD2AD19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41EF1E-13BC-D1E2-505B-7715B0797035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11EC8B9D-00CA-630C-6BAC-B246C290B6A9}"/>
              </a:ext>
            </a:extLst>
          </p:cNvPr>
          <p:cNvGrpSpPr/>
          <p:nvPr/>
        </p:nvGrpSpPr>
        <p:grpSpPr>
          <a:xfrm>
            <a:off x="621027" y="5365283"/>
            <a:ext cx="7211332" cy="439981"/>
            <a:chOff x="621027" y="5365283"/>
            <a:chExt cx="7211332" cy="43998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49F85B-99EE-1C90-C685-BAD834541082}"/>
                </a:ext>
              </a:extLst>
            </p:cNvPr>
            <p:cNvSpPr/>
            <p:nvPr/>
          </p:nvSpPr>
          <p:spPr>
            <a:xfrm>
              <a:off x="621027" y="5365283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CF85344-1700-58ED-7B48-C3C0FED4C8E2}"/>
                </a:ext>
              </a:extLst>
            </p:cNvPr>
            <p:cNvGrpSpPr/>
            <p:nvPr/>
          </p:nvGrpSpPr>
          <p:grpSpPr>
            <a:xfrm>
              <a:off x="3692359" y="5513265"/>
              <a:ext cx="4140000" cy="144016"/>
              <a:chOff x="2864266" y="3353025"/>
              <a:chExt cx="4140000" cy="14401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860EDAE-51A3-E578-BF33-F3ACCFAD0094}"/>
                  </a:ext>
                </a:extLst>
              </p:cNvPr>
              <p:cNvSpPr/>
              <p:nvPr/>
            </p:nvSpPr>
            <p:spPr>
              <a:xfrm>
                <a:off x="5492266" y="3353025"/>
                <a:ext cx="1512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62%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DA876A0-4718-5369-B2D3-B4CC35B86CB3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2628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07AAAB8-26B6-96E0-03AB-87E8C481B016}"/>
                </a:ext>
              </a:extLst>
            </p:cNvPr>
            <p:cNvSpPr/>
            <p:nvPr/>
          </p:nvSpPr>
          <p:spPr>
            <a:xfrm>
              <a:off x="3130170" y="5529111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CCA8D48-F5B5-0F81-5694-CC2C62497126}"/>
              </a:ext>
            </a:extLst>
          </p:cNvPr>
          <p:cNvGrpSpPr/>
          <p:nvPr/>
        </p:nvGrpSpPr>
        <p:grpSpPr>
          <a:xfrm>
            <a:off x="621027" y="4937548"/>
            <a:ext cx="7211332" cy="439981"/>
            <a:chOff x="621027" y="4937548"/>
            <a:chExt cx="7211332" cy="43998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2C5C81-8AD5-209D-9E42-4736A85DA695}"/>
                </a:ext>
              </a:extLst>
            </p:cNvPr>
            <p:cNvSpPr/>
            <p:nvPr/>
          </p:nvSpPr>
          <p:spPr>
            <a:xfrm>
              <a:off x="621027" y="4937548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DA87B60-D082-F427-B47C-F0F5FCAB717C}"/>
                </a:ext>
              </a:extLst>
            </p:cNvPr>
            <p:cNvGrpSpPr/>
            <p:nvPr/>
          </p:nvGrpSpPr>
          <p:grpSpPr>
            <a:xfrm>
              <a:off x="3692359" y="5085530"/>
              <a:ext cx="4140000" cy="144016"/>
              <a:chOff x="2864266" y="3353025"/>
              <a:chExt cx="4140000" cy="14401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CDC07EA-96F6-7885-8529-2B99393A43E1}"/>
                  </a:ext>
                </a:extLst>
              </p:cNvPr>
              <p:cNvSpPr/>
              <p:nvPr/>
            </p:nvSpPr>
            <p:spPr>
              <a:xfrm>
                <a:off x="5924266" y="3353025"/>
                <a:ext cx="1080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74%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B2362BD-AEC7-D8BC-0172-7C9BF28EDA45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3060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6CAABF6-F9FF-14F3-5C25-30F75A67B294}"/>
                </a:ext>
              </a:extLst>
            </p:cNvPr>
            <p:cNvSpPr/>
            <p:nvPr/>
          </p:nvSpPr>
          <p:spPr>
            <a:xfrm>
              <a:off x="3130170" y="5101376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684E029-1079-3EBC-0103-62271488E3D1}"/>
              </a:ext>
            </a:extLst>
          </p:cNvPr>
          <p:cNvGrpSpPr/>
          <p:nvPr/>
        </p:nvGrpSpPr>
        <p:grpSpPr>
          <a:xfrm>
            <a:off x="621027" y="4509813"/>
            <a:ext cx="7211332" cy="439981"/>
            <a:chOff x="621027" y="4509813"/>
            <a:chExt cx="7211332" cy="43998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042CEA-F962-CAD2-E4F8-BB234E52F5B5}"/>
                </a:ext>
              </a:extLst>
            </p:cNvPr>
            <p:cNvSpPr/>
            <p:nvPr/>
          </p:nvSpPr>
          <p:spPr>
            <a:xfrm>
              <a:off x="621027" y="4509813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01FBC83-BA56-5B0F-02D0-6FB8760E10CC}"/>
                </a:ext>
              </a:extLst>
            </p:cNvPr>
            <p:cNvGrpSpPr/>
            <p:nvPr/>
          </p:nvGrpSpPr>
          <p:grpSpPr>
            <a:xfrm>
              <a:off x="3692359" y="4657795"/>
              <a:ext cx="4140000" cy="144016"/>
              <a:chOff x="2864266" y="3353025"/>
              <a:chExt cx="4140000" cy="14401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523165-2DEA-1C83-1190-DAC4F4517B69}"/>
                  </a:ext>
                </a:extLst>
              </p:cNvPr>
              <p:cNvSpPr/>
              <p:nvPr/>
            </p:nvSpPr>
            <p:spPr>
              <a:xfrm>
                <a:off x="3620266" y="3353025"/>
                <a:ext cx="3384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18%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9C4F70C-E982-C113-E7E3-80B861BE0ED3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756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CE6B993-A860-ABD4-EFE6-1FA576212DCA}"/>
                </a:ext>
              </a:extLst>
            </p:cNvPr>
            <p:cNvSpPr/>
            <p:nvPr/>
          </p:nvSpPr>
          <p:spPr>
            <a:xfrm>
              <a:off x="3130170" y="4673641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37FC2A-8955-29F6-686E-6B7A1D3E4E08}"/>
              </a:ext>
            </a:extLst>
          </p:cNvPr>
          <p:cNvGrpSpPr/>
          <p:nvPr/>
        </p:nvGrpSpPr>
        <p:grpSpPr>
          <a:xfrm>
            <a:off x="621027" y="4082078"/>
            <a:ext cx="7211332" cy="439981"/>
            <a:chOff x="621027" y="4082078"/>
            <a:chExt cx="7211332" cy="4399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16CD8C-1A1E-8C62-6F74-1B23F0269EB8}"/>
                </a:ext>
              </a:extLst>
            </p:cNvPr>
            <p:cNvSpPr/>
            <p:nvPr/>
          </p:nvSpPr>
          <p:spPr>
            <a:xfrm>
              <a:off x="621027" y="4082078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9F19DE1-C7FB-00DE-33AC-71BD87245DEA}"/>
                </a:ext>
              </a:extLst>
            </p:cNvPr>
            <p:cNvGrpSpPr/>
            <p:nvPr/>
          </p:nvGrpSpPr>
          <p:grpSpPr>
            <a:xfrm>
              <a:off x="3692359" y="4230060"/>
              <a:ext cx="4140000" cy="144016"/>
              <a:chOff x="2864266" y="3353025"/>
              <a:chExt cx="4140000" cy="14401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8603A00-03D5-C9D4-C4F4-DC3DCC4959A0}"/>
                  </a:ext>
                </a:extLst>
              </p:cNvPr>
              <p:cNvSpPr/>
              <p:nvPr/>
            </p:nvSpPr>
            <p:spPr>
              <a:xfrm>
                <a:off x="4304266" y="3353025"/>
                <a:ext cx="2700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35%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030EDAC-0530-26D6-8941-BA78A71A7BBA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1440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CB6BD68-A73F-E938-3FF6-A344B6E5539E}"/>
                </a:ext>
              </a:extLst>
            </p:cNvPr>
            <p:cNvSpPr/>
            <p:nvPr/>
          </p:nvSpPr>
          <p:spPr>
            <a:xfrm>
              <a:off x="3130170" y="4245906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2F292B0-0A61-7CBB-D7DF-014C23B254E3}"/>
              </a:ext>
            </a:extLst>
          </p:cNvPr>
          <p:cNvGrpSpPr/>
          <p:nvPr/>
        </p:nvGrpSpPr>
        <p:grpSpPr>
          <a:xfrm>
            <a:off x="621027" y="3654343"/>
            <a:ext cx="7211332" cy="439981"/>
            <a:chOff x="621027" y="3654343"/>
            <a:chExt cx="7211332" cy="4399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19AF47-336F-1D9D-B90A-015915CBAD01}"/>
                </a:ext>
              </a:extLst>
            </p:cNvPr>
            <p:cNvSpPr/>
            <p:nvPr/>
          </p:nvSpPr>
          <p:spPr>
            <a:xfrm>
              <a:off x="621027" y="3654343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Application Programming Interface (API)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95D5AA8-1D64-869A-2A50-552382913B91}"/>
                </a:ext>
              </a:extLst>
            </p:cNvPr>
            <p:cNvGrpSpPr/>
            <p:nvPr/>
          </p:nvGrpSpPr>
          <p:grpSpPr>
            <a:xfrm>
              <a:off x="3692359" y="3802325"/>
              <a:ext cx="4140000" cy="144016"/>
              <a:chOff x="2864266" y="3353025"/>
              <a:chExt cx="4140000" cy="14401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B8BD2C-F10A-5E65-CD78-0EC5F1609A0F}"/>
                  </a:ext>
                </a:extLst>
              </p:cNvPr>
              <p:cNvSpPr/>
              <p:nvPr/>
            </p:nvSpPr>
            <p:spPr>
              <a:xfrm>
                <a:off x="3755740" y="3353025"/>
                <a:ext cx="3248526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25%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E3A16-3471-7C90-2E22-922F17F9553C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891474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F4928-D8B5-9AB4-F4BA-64ECEB4B37E5}"/>
                </a:ext>
              </a:extLst>
            </p:cNvPr>
            <p:cNvSpPr/>
            <p:nvPr/>
          </p:nvSpPr>
          <p:spPr>
            <a:xfrm>
              <a:off x="3130170" y="3818171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BCDCCFC-858D-B2CE-914C-52D291D18737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695C1153-F722-1EC0-5CE4-45A4B1E44E93}"/>
              </a:ext>
            </a:extLst>
          </p:cNvPr>
          <p:cNvGrpSpPr/>
          <p:nvPr/>
        </p:nvGrpSpPr>
        <p:grpSpPr>
          <a:xfrm>
            <a:off x="400220" y="2770185"/>
            <a:ext cx="6957187" cy="451285"/>
            <a:chOff x="306004" y="2739085"/>
            <a:chExt cx="6957187" cy="451285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E8D61E67-357A-D197-6B79-D36758A4AC63}"/>
                </a:ext>
              </a:extLst>
            </p:cNvPr>
            <p:cNvSpPr txBox="1"/>
            <p:nvPr/>
          </p:nvSpPr>
          <p:spPr>
            <a:xfrm>
              <a:off x="306004" y="27693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028" name="그룹 1027">
              <a:extLst>
                <a:ext uri="{FF2B5EF4-FFF2-40B4-BE49-F238E27FC236}">
                  <a16:creationId xmlns:a16="http://schemas.microsoft.com/office/drawing/2014/main" id="{DE24E301-2557-88D4-FED4-E6D83D9B2403}"/>
                </a:ext>
              </a:extLst>
            </p:cNvPr>
            <p:cNvGrpSpPr/>
            <p:nvPr/>
          </p:nvGrpSpPr>
          <p:grpSpPr>
            <a:xfrm>
              <a:off x="494439" y="2739085"/>
              <a:ext cx="6768752" cy="451285"/>
              <a:chOff x="494439" y="2739085"/>
              <a:chExt cx="6768752" cy="451285"/>
            </a:xfrm>
          </p:grpSpPr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7EDF6B71-783E-9C2D-8590-67228CFA938F}"/>
                  </a:ext>
                </a:extLst>
              </p:cNvPr>
              <p:cNvSpPr/>
              <p:nvPr/>
            </p:nvSpPr>
            <p:spPr>
              <a:xfrm>
                <a:off x="494439" y="2739085"/>
                <a:ext cx="6768752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showcase employee value through the skill profiles of World Vertex employees.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This is provided only for the skills you are interested in. If you would like to get recommendations for talents with these skills, please click the                     button.</a:t>
                </a:r>
              </a:p>
            </p:txBody>
          </p:sp>
          <p:sp>
            <p:nvSpPr>
              <p:cNvPr id="1030" name="사각형: 둥근 모서리 1029">
                <a:extLst>
                  <a:ext uri="{FF2B5EF4-FFF2-40B4-BE49-F238E27FC236}">
                    <a16:creationId xmlns:a16="http://schemas.microsoft.com/office/drawing/2014/main" id="{22D88358-22B8-91AE-195B-26736ADA4D27}"/>
                  </a:ext>
                </a:extLst>
              </p:cNvPr>
              <p:cNvSpPr/>
              <p:nvPr/>
            </p:nvSpPr>
            <p:spPr>
              <a:xfrm>
                <a:off x="5328499" y="2983932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249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C713-F8F3-2AF6-4BD4-6A4816C1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349FB22-8EB6-F9B6-DD8A-EBE3274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(2) – 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25F747-DC7F-C9FA-03E8-B01BFD2004BF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FD85B4-D003-EA85-0FA3-47BEB425FCA8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World Vertex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FA7EFE-2F6B-F311-4981-EDCB34350113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직원 가치를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Skills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Badges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에서 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 선택한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기준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전체 직원 대비 해당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보유 비율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Description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이름 반영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기반 보유 현황 및 인재 추천 내용 설명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탭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이름 또는 </a:t>
            </a:r>
            <a:r>
              <a:rPr lang="en-US" altLang="ko-KR" sz="1000">
                <a:solidFill>
                  <a:schemeClr val="tx1"/>
                </a:solidFill>
              </a:rPr>
              <a:t>Talent </a:t>
            </a:r>
            <a:r>
              <a:rPr lang="ko-KR" altLang="en-US" sz="1000">
                <a:solidFill>
                  <a:schemeClr val="tx1"/>
                </a:solidFill>
              </a:rPr>
              <a:t>버튼 클릭 시 해당 배지 보유한 인재 추천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전체 직원 대비 해당 배지 보유 비율을 시각화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FE2701-C762-2BCF-A8E2-A73BFE4D7ACF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62F97A2-9E05-58F5-2466-160B804A47F8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D803A68-B677-8212-62AD-827FC1DCCCAB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80090D51-CDD7-1EF0-A607-8CF07306B409}"/>
              </a:ext>
            </a:extLst>
          </p:cNvPr>
          <p:cNvSpPr/>
          <p:nvPr/>
        </p:nvSpPr>
        <p:spPr>
          <a:xfrm>
            <a:off x="494438" y="2497204"/>
            <a:ext cx="6768752" cy="345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Employee Value 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D001283-7369-8337-3F9B-A22F175A7A1F}"/>
              </a:ext>
            </a:extLst>
          </p:cNvPr>
          <p:cNvSpPr txBox="1"/>
          <p:nvPr/>
        </p:nvSpPr>
        <p:spPr>
          <a:xfrm>
            <a:off x="1655732" y="250130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259ED2-D686-F38E-67E9-30BE7D254C6C}"/>
              </a:ext>
            </a:extLst>
          </p:cNvPr>
          <p:cNvGrpSpPr/>
          <p:nvPr/>
        </p:nvGrpSpPr>
        <p:grpSpPr>
          <a:xfrm>
            <a:off x="604726" y="3248985"/>
            <a:ext cx="1314810" cy="252023"/>
            <a:chOff x="607247" y="3258189"/>
            <a:chExt cx="1314810" cy="25202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A9BDAF9-38A5-46AE-3CB8-E25A5A1CC9CF}"/>
                </a:ext>
              </a:extLst>
            </p:cNvPr>
            <p:cNvGrpSpPr/>
            <p:nvPr/>
          </p:nvGrpSpPr>
          <p:grpSpPr>
            <a:xfrm>
              <a:off x="607247" y="3313218"/>
              <a:ext cx="1084313" cy="169038"/>
              <a:chOff x="551384" y="2865395"/>
              <a:chExt cx="1084313" cy="112102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F88121A-8946-8BB6-FEE7-E36CACEEB39F}"/>
                  </a:ext>
                </a:extLst>
              </p:cNvPr>
              <p:cNvSpPr/>
              <p:nvPr/>
            </p:nvSpPr>
            <p:spPr>
              <a:xfrm>
                <a:off x="551384" y="2865395"/>
                <a:ext cx="1080000" cy="1121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Skills	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8C8E67A5-2809-D172-7F30-204E5AFF22CD}"/>
                  </a:ext>
                </a:extLst>
              </p:cNvPr>
              <p:cNvSpPr/>
              <p:nvPr/>
            </p:nvSpPr>
            <p:spPr>
              <a:xfrm>
                <a:off x="1095697" y="2865395"/>
                <a:ext cx="540000" cy="1121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13DCFE-8B29-C0B5-B33D-20D44587AD88}"/>
                </a:ext>
              </a:extLst>
            </p:cNvPr>
            <p:cNvSpPr txBox="1"/>
            <p:nvPr/>
          </p:nvSpPr>
          <p:spPr>
            <a:xfrm>
              <a:off x="1634025" y="32581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335788-35D5-4F99-ABA7-E30F9693BE60}"/>
              </a:ext>
            </a:extLst>
          </p:cNvPr>
          <p:cNvSpPr txBox="1"/>
          <p:nvPr/>
        </p:nvSpPr>
        <p:spPr>
          <a:xfrm>
            <a:off x="2855640" y="501507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B90772-399E-D995-719D-FCE547A8C466}"/>
              </a:ext>
            </a:extLst>
          </p:cNvPr>
          <p:cNvSpPr txBox="1"/>
          <p:nvPr/>
        </p:nvSpPr>
        <p:spPr>
          <a:xfrm>
            <a:off x="7844748" y="502722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04F29-FB94-BA31-757A-BBDF5EF31D60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96520-22A8-EF50-DE00-E23F47E5F1B9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B21763E-C34D-3E40-0B08-26D7257005A2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3FD3D7-FC68-00D9-C58F-3EBA827E460F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FFE0BCF-EC7D-16E0-3948-9FBB9712CEFB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CB88A40-DCCD-AF61-8B8E-91DFC9CB840D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24A5C66E-5858-C0F4-61FB-F37FA5E804D4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2583EEB-D460-9D0B-504E-BBABACB6B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7DD2E788-A0F8-9C9E-3930-B4EE0D957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2A8FAA5-563E-C861-0EA5-15AF572032F1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8AD02512-49D9-4A41-D536-914C3107AD0B}"/>
              </a:ext>
            </a:extLst>
          </p:cNvPr>
          <p:cNvGrpSpPr/>
          <p:nvPr/>
        </p:nvGrpSpPr>
        <p:grpSpPr>
          <a:xfrm>
            <a:off x="631438" y="3654343"/>
            <a:ext cx="7200921" cy="2150921"/>
            <a:chOff x="631438" y="3654343"/>
            <a:chExt cx="7200921" cy="2150921"/>
          </a:xfrm>
        </p:grpSpPr>
        <p:grpSp>
          <p:nvGrpSpPr>
            <p:cNvPr id="1028" name="그룹 1027">
              <a:extLst>
                <a:ext uri="{FF2B5EF4-FFF2-40B4-BE49-F238E27FC236}">
                  <a16:creationId xmlns:a16="http://schemas.microsoft.com/office/drawing/2014/main" id="{D2012C44-6CD3-6788-1B4E-9196B3880FD4}"/>
                </a:ext>
              </a:extLst>
            </p:cNvPr>
            <p:cNvGrpSpPr/>
            <p:nvPr/>
          </p:nvGrpSpPr>
          <p:grpSpPr>
            <a:xfrm>
              <a:off x="631438" y="3654343"/>
              <a:ext cx="7200921" cy="439981"/>
              <a:chOff x="631438" y="3654343"/>
              <a:chExt cx="7200921" cy="43998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7B58CC5-D327-D27F-61A1-EF2DCC486A12}"/>
                  </a:ext>
                </a:extLst>
              </p:cNvPr>
              <p:cNvSpPr/>
              <p:nvPr/>
            </p:nvSpPr>
            <p:spPr>
              <a:xfrm>
                <a:off x="811438" y="3654343"/>
                <a:ext cx="2880920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Specialist – Java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83B29F7-1FF2-21F3-2222-CEC736759C22}"/>
                  </a:ext>
                </a:extLst>
              </p:cNvPr>
              <p:cNvGrpSpPr/>
              <p:nvPr/>
            </p:nvGrpSpPr>
            <p:grpSpPr>
              <a:xfrm>
                <a:off x="3692359" y="3802325"/>
                <a:ext cx="4140000" cy="144016"/>
                <a:chOff x="2864266" y="3353025"/>
                <a:chExt cx="4140000" cy="144016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1A860AA-B016-66CD-6B1B-E31C74E81973}"/>
                    </a:ext>
                  </a:extLst>
                </p:cNvPr>
                <p:cNvSpPr/>
                <p:nvPr/>
              </p:nvSpPr>
              <p:spPr>
                <a:xfrm>
                  <a:off x="3755740" y="3353025"/>
                  <a:ext cx="3248526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25%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89299EFB-14D6-B7D7-E2AD-5BF707654A22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891474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5666FFCB-7015-F5B0-966E-402CEA277239}"/>
                  </a:ext>
                </a:extLst>
              </p:cNvPr>
              <p:cNvSpPr/>
              <p:nvPr/>
            </p:nvSpPr>
            <p:spPr>
              <a:xfrm>
                <a:off x="3130170" y="3818171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6" name="Picture 2" descr="IT Specialist - Java">
                <a:extLst>
                  <a:ext uri="{FF2B5EF4-FFF2-40B4-BE49-F238E27FC236}">
                    <a16:creationId xmlns:a16="http://schemas.microsoft.com/office/drawing/2014/main" id="{5A34C28F-AE88-B749-0A7A-E41ACE502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3784333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9" name="그룹 1028">
              <a:extLst>
                <a:ext uri="{FF2B5EF4-FFF2-40B4-BE49-F238E27FC236}">
                  <a16:creationId xmlns:a16="http://schemas.microsoft.com/office/drawing/2014/main" id="{7C088AC4-931C-32D8-4F83-92E8F59DBBBE}"/>
                </a:ext>
              </a:extLst>
            </p:cNvPr>
            <p:cNvGrpSpPr/>
            <p:nvPr/>
          </p:nvGrpSpPr>
          <p:grpSpPr>
            <a:xfrm>
              <a:off x="631438" y="4082078"/>
              <a:ext cx="7200921" cy="439981"/>
              <a:chOff x="631438" y="4082078"/>
              <a:chExt cx="7200921" cy="43998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FE17CCB-A9AC-5CEA-0380-689C655D3CCA}"/>
                  </a:ext>
                </a:extLst>
              </p:cNvPr>
              <p:cNvSpPr/>
              <p:nvPr/>
            </p:nvSpPr>
            <p:spPr>
              <a:xfrm>
                <a:off x="811438" y="4082078"/>
                <a:ext cx="2880920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JAVA-101: Java Fundamentals</a:t>
                </a: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181A754-60B0-86E5-C4A6-FD6541292B2B}"/>
                  </a:ext>
                </a:extLst>
              </p:cNvPr>
              <p:cNvGrpSpPr/>
              <p:nvPr/>
            </p:nvGrpSpPr>
            <p:grpSpPr>
              <a:xfrm>
                <a:off x="3692359" y="4230060"/>
                <a:ext cx="4140000" cy="144016"/>
                <a:chOff x="2864266" y="3353025"/>
                <a:chExt cx="4140000" cy="144016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DF889EAF-E41B-0D4E-881E-BD55415144D1}"/>
                    </a:ext>
                  </a:extLst>
                </p:cNvPr>
                <p:cNvSpPr/>
                <p:nvPr/>
              </p:nvSpPr>
              <p:spPr>
                <a:xfrm>
                  <a:off x="4304266" y="3353025"/>
                  <a:ext cx="2700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35%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F159FF4-72F4-B5AA-F7FA-324859B9BA88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1440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0201646-032E-1333-18C3-280FD8B1E493}"/>
                  </a:ext>
                </a:extLst>
              </p:cNvPr>
              <p:cNvSpPr/>
              <p:nvPr/>
            </p:nvSpPr>
            <p:spPr>
              <a:xfrm>
                <a:off x="3130170" y="4245906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51" name="Picture 2" descr="JAVA-101: Java Fundamentals badge image. Validation. Foundational level. Issued by O&amp;B Academy">
                <a:extLst>
                  <a:ext uri="{FF2B5EF4-FFF2-40B4-BE49-F238E27FC236}">
                    <a16:creationId xmlns:a16="http://schemas.microsoft.com/office/drawing/2014/main" id="{07E168DF-7A5D-2BA5-0C2B-6BCAD536A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4212068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FEB301E6-607B-CB18-6465-681DADE7C759}"/>
                </a:ext>
              </a:extLst>
            </p:cNvPr>
            <p:cNvGrpSpPr/>
            <p:nvPr/>
          </p:nvGrpSpPr>
          <p:grpSpPr>
            <a:xfrm>
              <a:off x="631438" y="4509813"/>
              <a:ext cx="7200921" cy="439981"/>
              <a:chOff x="631438" y="4509813"/>
              <a:chExt cx="7200921" cy="43998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605C2B7-9711-6F08-3BF1-CE64BE44FEC0}"/>
                  </a:ext>
                </a:extLst>
              </p:cNvPr>
              <p:cNvSpPr/>
              <p:nvPr/>
            </p:nvSpPr>
            <p:spPr>
              <a:xfrm>
                <a:off x="811437" y="4509813"/>
                <a:ext cx="2880921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Corda Certified Developer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EF85066-6D58-8D82-57A8-986B5D5CCB0B}"/>
                  </a:ext>
                </a:extLst>
              </p:cNvPr>
              <p:cNvGrpSpPr/>
              <p:nvPr/>
            </p:nvGrpSpPr>
            <p:grpSpPr>
              <a:xfrm>
                <a:off x="3692359" y="4657795"/>
                <a:ext cx="4140000" cy="144016"/>
                <a:chOff x="2864266" y="3353025"/>
                <a:chExt cx="4140000" cy="144016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91C9C024-D7D7-5302-16DB-5A7843103628}"/>
                    </a:ext>
                  </a:extLst>
                </p:cNvPr>
                <p:cNvSpPr/>
                <p:nvPr/>
              </p:nvSpPr>
              <p:spPr>
                <a:xfrm>
                  <a:off x="3620266" y="3353025"/>
                  <a:ext cx="3384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18%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073D72C-3312-64BD-6296-2D90B1510300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756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C747AED-A4C9-CB39-FCFF-2683895F51AF}"/>
                  </a:ext>
                </a:extLst>
              </p:cNvPr>
              <p:cNvSpPr/>
              <p:nvPr/>
            </p:nvSpPr>
            <p:spPr>
              <a:xfrm>
                <a:off x="3130170" y="4673641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59" name="Picture 4" descr="Corda Certified Developer">
                <a:extLst>
                  <a:ext uri="{FF2B5EF4-FFF2-40B4-BE49-F238E27FC236}">
                    <a16:creationId xmlns:a16="http://schemas.microsoft.com/office/drawing/2014/main" id="{32EA6A1C-2C3B-FBE4-AA87-C0542C9D90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4639803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01610DCD-E580-858B-AD21-AE55881998B5}"/>
                </a:ext>
              </a:extLst>
            </p:cNvPr>
            <p:cNvGrpSpPr/>
            <p:nvPr/>
          </p:nvGrpSpPr>
          <p:grpSpPr>
            <a:xfrm>
              <a:off x="631438" y="4936670"/>
              <a:ext cx="7200921" cy="439981"/>
              <a:chOff x="631438" y="4936670"/>
              <a:chExt cx="7200921" cy="43998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558939C-141E-81CB-7003-64D5A012F7BE}"/>
                  </a:ext>
                </a:extLst>
              </p:cNvPr>
              <p:cNvSpPr/>
              <p:nvPr/>
            </p:nvSpPr>
            <p:spPr>
              <a:xfrm>
                <a:off x="811437" y="4936670"/>
                <a:ext cx="2880921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Science Foundations – Level 1</a:t>
                </a: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AEFC56B-57D7-379E-6F97-70DA4732194C}"/>
                  </a:ext>
                </a:extLst>
              </p:cNvPr>
              <p:cNvGrpSpPr/>
              <p:nvPr/>
            </p:nvGrpSpPr>
            <p:grpSpPr>
              <a:xfrm>
                <a:off x="3692359" y="5084652"/>
                <a:ext cx="4140000" cy="144016"/>
                <a:chOff x="2864266" y="3353025"/>
                <a:chExt cx="4140000" cy="14401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47A0389-B461-BB68-51F1-488A3DC8E1B1}"/>
                    </a:ext>
                  </a:extLst>
                </p:cNvPr>
                <p:cNvSpPr/>
                <p:nvPr/>
              </p:nvSpPr>
              <p:spPr>
                <a:xfrm>
                  <a:off x="5924266" y="3353025"/>
                  <a:ext cx="1080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74%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6D9C1FA-7969-8FCD-DA84-963084A6CD81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3060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1506C2B-A94F-0D83-4199-E56BC27EDC55}"/>
                  </a:ext>
                </a:extLst>
              </p:cNvPr>
              <p:cNvSpPr/>
              <p:nvPr/>
            </p:nvSpPr>
            <p:spPr>
              <a:xfrm>
                <a:off x="3130170" y="5100498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25" name="Picture 2" descr="Data Science Foundations - Level 1 badge image. Validation. Foundational level. Issued by IBM">
                <a:extLst>
                  <a:ext uri="{FF2B5EF4-FFF2-40B4-BE49-F238E27FC236}">
                    <a16:creationId xmlns:a16="http://schemas.microsoft.com/office/drawing/2014/main" id="{AC065CA2-E20E-4844-5A7B-6B0BB30DD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5072197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A440628C-D077-4C42-1EDD-CB88585D775D}"/>
                </a:ext>
              </a:extLst>
            </p:cNvPr>
            <p:cNvGrpSpPr/>
            <p:nvPr/>
          </p:nvGrpSpPr>
          <p:grpSpPr>
            <a:xfrm>
              <a:off x="631438" y="5365283"/>
              <a:ext cx="7200921" cy="439981"/>
              <a:chOff x="631438" y="5365283"/>
              <a:chExt cx="7200921" cy="43998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95BBF49-B504-7C1C-F5E4-1B7CBEDADB83}"/>
                  </a:ext>
                </a:extLst>
              </p:cNvPr>
              <p:cNvSpPr/>
              <p:nvPr/>
            </p:nvSpPr>
            <p:spPr>
              <a:xfrm>
                <a:off x="811437" y="5365283"/>
                <a:ext cx="2880921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CKAD: Certified Kubernetes Application Dev..</a:t>
                </a: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50FA93D-B10F-A2A6-4D6B-1D01A387A5F4}"/>
                  </a:ext>
                </a:extLst>
              </p:cNvPr>
              <p:cNvGrpSpPr/>
              <p:nvPr/>
            </p:nvGrpSpPr>
            <p:grpSpPr>
              <a:xfrm>
                <a:off x="3692359" y="5513265"/>
                <a:ext cx="4140000" cy="144016"/>
                <a:chOff x="2864266" y="3353025"/>
                <a:chExt cx="4140000" cy="14401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B7340DB-0F10-45B2-61F0-89C5EF847FD0}"/>
                    </a:ext>
                  </a:extLst>
                </p:cNvPr>
                <p:cNvSpPr/>
                <p:nvPr/>
              </p:nvSpPr>
              <p:spPr>
                <a:xfrm>
                  <a:off x="5492266" y="3353025"/>
                  <a:ext cx="1512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62%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6B28C38-1EFD-E295-8F5E-CE818DA53B33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2628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77D938D1-4868-FA16-8EED-3985EB0349F4}"/>
                  </a:ext>
                </a:extLst>
              </p:cNvPr>
              <p:cNvSpPr/>
              <p:nvPr/>
            </p:nvSpPr>
            <p:spPr>
              <a:xfrm>
                <a:off x="3130170" y="5529111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27" name="Picture 8" descr="CKAD: Certified Kubernetes Application Developer badge image. Certification. Intermediate level. Issued by The Linux Foundation">
                <a:extLst>
                  <a:ext uri="{FF2B5EF4-FFF2-40B4-BE49-F238E27FC236}">
                    <a16:creationId xmlns:a16="http://schemas.microsoft.com/office/drawing/2014/main" id="{CDB53C6E-F7B7-2C03-2C0D-7ED908A381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5489655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FFEA691-9FB0-85FF-6372-4245A3A65FEE}"/>
              </a:ext>
            </a:extLst>
          </p:cNvPr>
          <p:cNvGrpSpPr/>
          <p:nvPr/>
        </p:nvGrpSpPr>
        <p:grpSpPr>
          <a:xfrm>
            <a:off x="400220" y="2765182"/>
            <a:ext cx="6957187" cy="451285"/>
            <a:chOff x="306004" y="2739085"/>
            <a:chExt cx="6957187" cy="451285"/>
          </a:xfrm>
        </p:grpSpPr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1849566A-2367-DD57-C46F-2B521F6C7E37}"/>
                </a:ext>
              </a:extLst>
            </p:cNvPr>
            <p:cNvSpPr txBox="1"/>
            <p:nvPr/>
          </p:nvSpPr>
          <p:spPr>
            <a:xfrm>
              <a:off x="306004" y="27693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763EEEA0-DD86-89B7-71CF-0D2EAD802B1E}"/>
                </a:ext>
              </a:extLst>
            </p:cNvPr>
            <p:cNvGrpSpPr/>
            <p:nvPr/>
          </p:nvGrpSpPr>
          <p:grpSpPr>
            <a:xfrm>
              <a:off x="494439" y="2739085"/>
              <a:ext cx="6768752" cy="451285"/>
              <a:chOff x="494439" y="2739085"/>
              <a:chExt cx="6768752" cy="451285"/>
            </a:xfrm>
          </p:grpSpPr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D9BC9327-0D1B-F7BB-30CB-9F3D915B67EE}"/>
                  </a:ext>
                </a:extLst>
              </p:cNvPr>
              <p:cNvSpPr/>
              <p:nvPr/>
            </p:nvSpPr>
            <p:spPr>
              <a:xfrm>
                <a:off x="494439" y="2739085"/>
                <a:ext cx="6768752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showcase employee value through the badge profiles of World Vertex employees.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This is provided only for the badges you are interested in. If you would like to get recommendations for talents with these badges, please click the                     button.</a:t>
                </a:r>
              </a:p>
            </p:txBody>
          </p:sp>
          <p:sp>
            <p:nvSpPr>
              <p:cNvPr id="1036" name="사각형: 둥근 모서리 1035">
                <a:extLst>
                  <a:ext uri="{FF2B5EF4-FFF2-40B4-BE49-F238E27FC236}">
                    <a16:creationId xmlns:a16="http://schemas.microsoft.com/office/drawing/2014/main" id="{F416CE94-7BD7-4103-2CA0-2FFE54ADE064}"/>
                  </a:ext>
                </a:extLst>
              </p:cNvPr>
              <p:cNvSpPr/>
              <p:nvPr/>
            </p:nvSpPr>
            <p:spPr>
              <a:xfrm>
                <a:off x="5507783" y="2983932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55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C2A54-3317-ED58-0169-A54419137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814A93-9E44-4D16-2E85-163EC2F9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조직 </a:t>
            </a:r>
            <a:r>
              <a:rPr lang="en-US" altLang="ko-KR"/>
              <a:t>- </a:t>
            </a:r>
            <a:r>
              <a:rPr lang="ko-KR" altLang="en-US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7944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38F5B-717D-949D-67B1-A160A83B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4DDC3C-BFBB-FA1C-7A7F-339BF26B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FD0B5-1403-CAA6-6A15-1BE0C7B0C7EF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A4CC0D-49E1-2747-6BC8-3D68DCBA6B57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96FE166-23C1-1001-FFC2-A826695573B5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DD9EA5E2-93F9-F9D4-BCE4-386CB0F3804A}"/>
                </a:ext>
              </a:extLst>
            </p:cNvPr>
            <p:cNvGrpSpPr/>
            <p:nvPr/>
          </p:nvGrpSpPr>
          <p:grpSpPr>
            <a:xfrm>
              <a:off x="491643" y="1259285"/>
              <a:ext cx="8610691" cy="5014031"/>
              <a:chOff x="491643" y="1259285"/>
              <a:chExt cx="8610691" cy="5014031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73149EC2-9CD3-8060-2B9D-58C9C11B82A7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8702FD2F-5598-1A97-BA9F-4AD092726C9C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998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Skills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481F2082-3A52-788C-495A-2AA862FF0BE3}"/>
                  </a:ext>
                </a:extLst>
              </p:cNvPr>
              <p:cNvGrpSpPr/>
              <p:nvPr/>
            </p:nvGrpSpPr>
            <p:grpSpPr>
              <a:xfrm>
                <a:off x="616021" y="2689159"/>
                <a:ext cx="6452087" cy="687483"/>
                <a:chOff x="616021" y="2689159"/>
                <a:chExt cx="6452087" cy="687483"/>
              </a:xfrm>
            </p:grpSpPr>
            <p:sp>
              <p:nvSpPr>
                <p:cNvPr id="220" name="사각형: 둥근 모서리 219">
                  <a:extLst>
                    <a:ext uri="{FF2B5EF4-FFF2-40B4-BE49-F238E27FC236}">
                      <a16:creationId xmlns:a16="http://schemas.microsoft.com/office/drawing/2014/main" id="{626A0B0B-BC29-347B-C28D-5325BDC41811}"/>
                    </a:ext>
                  </a:extLst>
                </p:cNvPr>
                <p:cNvSpPr/>
                <p:nvPr/>
              </p:nvSpPr>
              <p:spPr>
                <a:xfrm>
                  <a:off x="1403897" y="2858432"/>
                  <a:ext cx="2340062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 Programming Interface (API)   × 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1" name="사각형: 둥근 모서리 220">
                  <a:extLst>
                    <a:ext uri="{FF2B5EF4-FFF2-40B4-BE49-F238E27FC236}">
                      <a16:creationId xmlns:a16="http://schemas.microsoft.com/office/drawing/2014/main" id="{DE12D8A6-24B8-1CDC-BA7B-EE8DB158AFF1}"/>
                    </a:ext>
                  </a:extLst>
                </p:cNvPr>
                <p:cNvSpPr/>
                <p:nvPr/>
              </p:nvSpPr>
              <p:spPr>
                <a:xfrm>
                  <a:off x="3780312" y="2858432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A18B1F6B-7065-45DA-08D6-7D5836947CD5}"/>
                    </a:ext>
                  </a:extLst>
                </p:cNvPr>
                <p:cNvSpPr/>
                <p:nvPr/>
              </p:nvSpPr>
              <p:spPr>
                <a:xfrm>
                  <a:off x="4816246" y="2858432"/>
                  <a:ext cx="100107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3" name="사각형: 둥근 모서리 222">
                  <a:extLst>
                    <a:ext uri="{FF2B5EF4-FFF2-40B4-BE49-F238E27FC236}">
                      <a16:creationId xmlns:a16="http://schemas.microsoft.com/office/drawing/2014/main" id="{19F69481-C254-A002-0C4F-6087AD7F42FA}"/>
                    </a:ext>
                  </a:extLst>
                </p:cNvPr>
                <p:cNvSpPr/>
                <p:nvPr/>
              </p:nvSpPr>
              <p:spPr>
                <a:xfrm>
                  <a:off x="616021" y="2863558"/>
                  <a:ext cx="75152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×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4" name="사각형: 둥근 모서리 223">
                  <a:extLst>
                    <a:ext uri="{FF2B5EF4-FFF2-40B4-BE49-F238E27FC236}">
                      <a16:creationId xmlns:a16="http://schemas.microsoft.com/office/drawing/2014/main" id="{4D70EA2B-9327-3D01-7276-C45BC59E29E8}"/>
                    </a:ext>
                  </a:extLst>
                </p:cNvPr>
                <p:cNvSpPr/>
                <p:nvPr/>
              </p:nvSpPr>
              <p:spPr>
                <a:xfrm>
                  <a:off x="5853670" y="2856178"/>
                  <a:ext cx="121443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5" name="사각형: 둥근 모서리 224">
                  <a:extLst>
                    <a:ext uri="{FF2B5EF4-FFF2-40B4-BE49-F238E27FC236}">
                      <a16:creationId xmlns:a16="http://schemas.microsoft.com/office/drawing/2014/main" id="{C8407C92-6299-6333-2812-0ADD8F50F9ED}"/>
                    </a:ext>
                  </a:extLst>
                </p:cNvPr>
                <p:cNvSpPr/>
                <p:nvPr/>
              </p:nvSpPr>
              <p:spPr>
                <a:xfrm>
                  <a:off x="4868532" y="3145807"/>
                  <a:ext cx="551020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SQL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6" name="사각형: 둥근 모서리 225">
                  <a:extLst>
                    <a:ext uri="{FF2B5EF4-FFF2-40B4-BE49-F238E27FC236}">
                      <a16:creationId xmlns:a16="http://schemas.microsoft.com/office/drawing/2014/main" id="{3EA925BA-E6E0-BC57-B1EE-254F48D5774A}"/>
                    </a:ext>
                  </a:extLst>
                </p:cNvPr>
                <p:cNvSpPr/>
                <p:nvPr/>
              </p:nvSpPr>
              <p:spPr>
                <a:xfrm>
                  <a:off x="1301934" y="3145807"/>
                  <a:ext cx="1071285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Problem Solving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7" name="사각형: 둥근 모서리 226">
                  <a:extLst>
                    <a:ext uri="{FF2B5EF4-FFF2-40B4-BE49-F238E27FC236}">
                      <a16:creationId xmlns:a16="http://schemas.microsoft.com/office/drawing/2014/main" id="{A7F074CD-9136-3D91-4C95-4D415EAC29B6}"/>
                    </a:ext>
                  </a:extLst>
                </p:cNvPr>
                <p:cNvSpPr/>
                <p:nvPr/>
              </p:nvSpPr>
              <p:spPr>
                <a:xfrm>
                  <a:off x="616021" y="3145807"/>
                  <a:ext cx="64755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8" name="사각형: 둥근 모서리 227">
                  <a:extLst>
                    <a:ext uri="{FF2B5EF4-FFF2-40B4-BE49-F238E27FC236}">
                      <a16:creationId xmlns:a16="http://schemas.microsoft.com/office/drawing/2014/main" id="{CFDE8034-FD43-0EFC-65B5-F637795B6558}"/>
                    </a:ext>
                  </a:extLst>
                </p:cNvPr>
                <p:cNvSpPr/>
                <p:nvPr/>
              </p:nvSpPr>
              <p:spPr>
                <a:xfrm>
                  <a:off x="2411574" y="3145807"/>
                  <a:ext cx="1380667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9" name="사각형: 둥근 모서리 228">
                  <a:extLst>
                    <a:ext uri="{FF2B5EF4-FFF2-40B4-BE49-F238E27FC236}">
                      <a16:creationId xmlns:a16="http://schemas.microsoft.com/office/drawing/2014/main" id="{52E66777-1DB2-2A0B-3FF0-A0722D279EC5}"/>
                    </a:ext>
                  </a:extLst>
                </p:cNvPr>
                <p:cNvSpPr/>
                <p:nvPr/>
              </p:nvSpPr>
              <p:spPr>
                <a:xfrm>
                  <a:off x="3830596" y="3145807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RESTful APIs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2" name="사각형: 둥근 모서리 231">
                  <a:extLst>
                    <a:ext uri="{FF2B5EF4-FFF2-40B4-BE49-F238E27FC236}">
                      <a16:creationId xmlns:a16="http://schemas.microsoft.com/office/drawing/2014/main" id="{9AB138BE-B9F3-325A-376B-03DA7E4978CB}"/>
                    </a:ext>
                  </a:extLst>
                </p:cNvPr>
                <p:cNvSpPr/>
                <p:nvPr/>
              </p:nvSpPr>
              <p:spPr>
                <a:xfrm>
                  <a:off x="5616828" y="2691113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 Skill interests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3" name="사각형: 둥근 모서리 232">
                  <a:extLst>
                    <a:ext uri="{FF2B5EF4-FFF2-40B4-BE49-F238E27FC236}">
                      <a16:creationId xmlns:a16="http://schemas.microsoft.com/office/drawing/2014/main" id="{7AE8AC39-A3F9-74F1-62FB-F4B3D7D94BAD}"/>
                    </a:ext>
                  </a:extLst>
                </p:cNvPr>
                <p:cNvSpPr/>
                <p:nvPr/>
              </p:nvSpPr>
              <p:spPr>
                <a:xfrm>
                  <a:off x="6528108" y="268915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4" name="사각형: 둥근 모서리 233">
                  <a:extLst>
                    <a:ext uri="{FF2B5EF4-FFF2-40B4-BE49-F238E27FC236}">
                      <a16:creationId xmlns:a16="http://schemas.microsoft.com/office/drawing/2014/main" id="{01BC6B8F-0C06-7D7E-A02A-B34D6EBDFD01}"/>
                    </a:ext>
                  </a:extLst>
                </p:cNvPr>
                <p:cNvSpPr/>
                <p:nvPr/>
              </p:nvSpPr>
              <p:spPr>
                <a:xfrm>
                  <a:off x="5457905" y="3145807"/>
                  <a:ext cx="803775" cy="230835"/>
                </a:xfrm>
                <a:prstGeom prst="roundRect">
                  <a:avLst>
                    <a:gd name="adj" fmla="val 14783"/>
                  </a:avLst>
                </a:prstGeom>
                <a:noFill/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5BF7CD14-3621-D1D1-D944-AC9DEB370C05}"/>
                  </a:ext>
                </a:extLst>
              </p:cNvPr>
              <p:cNvGrpSpPr/>
              <p:nvPr/>
            </p:nvGrpSpPr>
            <p:grpSpPr>
              <a:xfrm>
                <a:off x="491643" y="3549398"/>
                <a:ext cx="6770379" cy="2723918"/>
                <a:chOff x="491643" y="3549398"/>
                <a:chExt cx="6770379" cy="2723918"/>
              </a:xfrm>
            </p:grpSpPr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FD90D0B6-62EE-9AD6-0FEA-06EBA924E703}"/>
                    </a:ext>
                  </a:extLst>
                </p:cNvPr>
                <p:cNvSpPr/>
                <p:nvPr/>
              </p:nvSpPr>
              <p:spPr>
                <a:xfrm>
                  <a:off x="491643" y="3549398"/>
                  <a:ext cx="6768752" cy="27239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Badges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39" name="그룹 238">
                  <a:extLst>
                    <a:ext uri="{FF2B5EF4-FFF2-40B4-BE49-F238E27FC236}">
                      <a16:creationId xmlns:a16="http://schemas.microsoft.com/office/drawing/2014/main" id="{EF8FAA74-9568-43B2-42BA-C156B053FF49}"/>
                    </a:ext>
                  </a:extLst>
                </p:cNvPr>
                <p:cNvGrpSpPr/>
                <p:nvPr/>
              </p:nvGrpSpPr>
              <p:grpSpPr>
                <a:xfrm>
                  <a:off x="7193027" y="3858047"/>
                  <a:ext cx="68995" cy="2213974"/>
                  <a:chOff x="9258739" y="918252"/>
                  <a:chExt cx="68995" cy="5453543"/>
                </a:xfrm>
              </p:grpSpPr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E87FED8B-D2C4-7017-7B5D-F999CDED75C0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사각형: 둥근 모서리 275">
                    <a:extLst>
                      <a:ext uri="{FF2B5EF4-FFF2-40B4-BE49-F238E27FC236}">
                        <a16:creationId xmlns:a16="http://schemas.microsoft.com/office/drawing/2014/main" id="{5DE53914-F55F-52E1-56ED-5F7D632F87E4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931123"/>
                    <a:ext cx="25200" cy="2162263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1" name="사각형: 둥근 모서리 240">
                  <a:extLst>
                    <a:ext uri="{FF2B5EF4-FFF2-40B4-BE49-F238E27FC236}">
                      <a16:creationId xmlns:a16="http://schemas.microsoft.com/office/drawing/2014/main" id="{ADCBC438-7BB6-2D34-EA56-C0EB5BED3CC3}"/>
                    </a:ext>
                  </a:extLst>
                </p:cNvPr>
                <p:cNvSpPr/>
                <p:nvPr/>
              </p:nvSpPr>
              <p:spPr>
                <a:xfrm>
                  <a:off x="5769085" y="471987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Interests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2" name="사각형: 둥근 모서리 241">
                  <a:extLst>
                    <a:ext uri="{FF2B5EF4-FFF2-40B4-BE49-F238E27FC236}">
                      <a16:creationId xmlns:a16="http://schemas.microsoft.com/office/drawing/2014/main" id="{D42FADEB-EF64-2C1C-832B-C03227D8D961}"/>
                    </a:ext>
                  </a:extLst>
                </p:cNvPr>
                <p:cNvSpPr/>
                <p:nvPr/>
              </p:nvSpPr>
              <p:spPr>
                <a:xfrm>
                  <a:off x="6363091" y="471987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6D9BAE2E-B3FD-A143-5515-0D78F693CF20}"/>
                    </a:ext>
                  </a:extLst>
                </p:cNvPr>
                <p:cNvGrpSpPr/>
                <p:nvPr/>
              </p:nvGrpSpPr>
              <p:grpSpPr>
                <a:xfrm>
                  <a:off x="587388" y="4988882"/>
                  <a:ext cx="6513337" cy="328365"/>
                  <a:chOff x="619680" y="4988882"/>
                  <a:chExt cx="6513337" cy="328365"/>
                </a:xfrm>
              </p:grpSpPr>
              <p:sp>
                <p:nvSpPr>
                  <p:cNvPr id="272" name="사각형: 둥근 모서리 271">
                    <a:extLst>
                      <a:ext uri="{FF2B5EF4-FFF2-40B4-BE49-F238E27FC236}">
                        <a16:creationId xmlns:a16="http://schemas.microsoft.com/office/drawing/2014/main" id="{295A6B22-5033-A515-5FED-22B98C4B53D9}"/>
                      </a:ext>
                    </a:extLst>
                  </p:cNvPr>
                  <p:cNvSpPr/>
                  <p:nvPr/>
                </p:nvSpPr>
                <p:spPr>
                  <a:xfrm>
                    <a:off x="619680" y="4988882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273" name="사각형: 둥근 모서리 272">
                    <a:extLst>
                      <a:ext uri="{FF2B5EF4-FFF2-40B4-BE49-F238E27FC236}">
                        <a16:creationId xmlns:a16="http://schemas.microsoft.com/office/drawing/2014/main" id="{F1C78D5F-2271-B677-444B-DB42859C100F}"/>
                      </a:ext>
                    </a:extLst>
                  </p:cNvPr>
                  <p:cNvSpPr/>
                  <p:nvPr/>
                </p:nvSpPr>
                <p:spPr>
                  <a:xfrm>
                    <a:off x="6398569" y="5097013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74" name="Picture 2" descr="Data Science Foundations - Level 1 badge image. Validation. Foundational level. Issued by IBM">
                    <a:extLst>
                      <a:ext uri="{FF2B5EF4-FFF2-40B4-BE49-F238E27FC236}">
                        <a16:creationId xmlns:a16="http://schemas.microsoft.com/office/drawing/2014/main" id="{89A32F05-CED5-3085-FB0F-C9C8685B7F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027064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D83A54C8-7D75-E473-A80B-0C1DC1292585}"/>
                    </a:ext>
                  </a:extLst>
                </p:cNvPr>
                <p:cNvGrpSpPr/>
                <p:nvPr/>
              </p:nvGrpSpPr>
              <p:grpSpPr>
                <a:xfrm>
                  <a:off x="587388" y="5366270"/>
                  <a:ext cx="6513337" cy="328365"/>
                  <a:chOff x="619680" y="5366270"/>
                  <a:chExt cx="6513337" cy="328365"/>
                </a:xfrm>
              </p:grpSpPr>
              <p:sp>
                <p:nvSpPr>
                  <p:cNvPr id="269" name="사각형: 둥근 모서리 268">
                    <a:extLst>
                      <a:ext uri="{FF2B5EF4-FFF2-40B4-BE49-F238E27FC236}">
                        <a16:creationId xmlns:a16="http://schemas.microsoft.com/office/drawing/2014/main" id="{4E590282-41F5-4901-8CF3-57F77212430F}"/>
                      </a:ext>
                    </a:extLst>
                  </p:cNvPr>
                  <p:cNvSpPr/>
                  <p:nvPr/>
                </p:nvSpPr>
                <p:spPr>
                  <a:xfrm>
                    <a:off x="619680" y="5366270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CKAD: Certified Kubernetes Application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The Linux Foundation</a:t>
                    </a:r>
                  </a:p>
                </p:txBody>
              </p:sp>
              <p:sp>
                <p:nvSpPr>
                  <p:cNvPr id="270" name="사각형: 둥근 모서리 269">
                    <a:extLst>
                      <a:ext uri="{FF2B5EF4-FFF2-40B4-BE49-F238E27FC236}">
                        <a16:creationId xmlns:a16="http://schemas.microsoft.com/office/drawing/2014/main" id="{6AF97CAC-4F70-7921-D950-F3645F08D91D}"/>
                      </a:ext>
                    </a:extLst>
                  </p:cNvPr>
                  <p:cNvSpPr/>
                  <p:nvPr/>
                </p:nvSpPr>
                <p:spPr>
                  <a:xfrm>
                    <a:off x="6398569" y="5474401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71" name="Picture 8" descr="CKAD: Certified Kubernetes Application Developer badge image. Certification. Intermediate level. Issued by The Linux Foundation">
                    <a:extLst>
                      <a:ext uri="{FF2B5EF4-FFF2-40B4-BE49-F238E27FC236}">
                        <a16:creationId xmlns:a16="http://schemas.microsoft.com/office/drawing/2014/main" id="{26B63AA8-25E8-02FD-8AFD-0A05BD99B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404452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D749891-6E73-87CD-6542-26215417450A}"/>
                    </a:ext>
                  </a:extLst>
                </p:cNvPr>
                <p:cNvGrpSpPr/>
                <p:nvPr/>
              </p:nvGrpSpPr>
              <p:grpSpPr>
                <a:xfrm>
                  <a:off x="587388" y="4611494"/>
                  <a:ext cx="6513337" cy="328365"/>
                  <a:chOff x="619680" y="4611494"/>
                  <a:chExt cx="6513337" cy="328365"/>
                </a:xfrm>
              </p:grpSpPr>
              <p:sp>
                <p:nvSpPr>
                  <p:cNvPr id="265" name="사각형: 둥근 모서리 264">
                    <a:extLst>
                      <a:ext uri="{FF2B5EF4-FFF2-40B4-BE49-F238E27FC236}">
                        <a16:creationId xmlns:a16="http://schemas.microsoft.com/office/drawing/2014/main" id="{6C48D003-BF61-6457-97E9-6E8FCEF20404}"/>
                      </a:ext>
                    </a:extLst>
                  </p:cNvPr>
                  <p:cNvSpPr/>
                  <p:nvPr/>
                </p:nvSpPr>
                <p:spPr>
                  <a:xfrm>
                    <a:off x="619680" y="4611494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Corda Certified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R3</a:t>
                    </a:r>
                  </a:p>
                </p:txBody>
              </p:sp>
              <p:sp>
                <p:nvSpPr>
                  <p:cNvPr id="266" name="사각형: 둥근 모서리 265">
                    <a:extLst>
                      <a:ext uri="{FF2B5EF4-FFF2-40B4-BE49-F238E27FC236}">
                        <a16:creationId xmlns:a16="http://schemas.microsoft.com/office/drawing/2014/main" id="{CF004C68-4FB2-4992-F6D7-D3ED57EBAB5E}"/>
                      </a:ext>
                    </a:extLst>
                  </p:cNvPr>
                  <p:cNvSpPr/>
                  <p:nvPr/>
                </p:nvSpPr>
                <p:spPr>
                  <a:xfrm>
                    <a:off x="5804631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7" name="사각형: 둥근 모서리 266">
                    <a:extLst>
                      <a:ext uri="{FF2B5EF4-FFF2-40B4-BE49-F238E27FC236}">
                        <a16:creationId xmlns:a16="http://schemas.microsoft.com/office/drawing/2014/main" id="{208B1C29-A319-32B8-E067-30F889BCED64}"/>
                      </a:ext>
                    </a:extLst>
                  </p:cNvPr>
                  <p:cNvSpPr/>
                  <p:nvPr/>
                </p:nvSpPr>
                <p:spPr>
                  <a:xfrm>
                    <a:off x="6398637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68" name="Picture 4" descr="Corda Certified Developer">
                    <a:extLst>
                      <a:ext uri="{FF2B5EF4-FFF2-40B4-BE49-F238E27FC236}">
                        <a16:creationId xmlns:a16="http://schemas.microsoft.com/office/drawing/2014/main" id="{2DD1CE8A-DDE7-4B08-8423-03BB278FD73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649676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46" name="그룹 245">
                  <a:extLst>
                    <a:ext uri="{FF2B5EF4-FFF2-40B4-BE49-F238E27FC236}">
                      <a16:creationId xmlns:a16="http://schemas.microsoft.com/office/drawing/2014/main" id="{27D2BCF6-0822-7A88-3459-8374198D427F}"/>
                    </a:ext>
                  </a:extLst>
                </p:cNvPr>
                <p:cNvGrpSpPr/>
                <p:nvPr/>
              </p:nvGrpSpPr>
              <p:grpSpPr>
                <a:xfrm>
                  <a:off x="587388" y="5743656"/>
                  <a:ext cx="6513337" cy="328365"/>
                  <a:chOff x="619680" y="5743656"/>
                  <a:chExt cx="6513337" cy="328365"/>
                </a:xfrm>
              </p:grpSpPr>
              <p:sp>
                <p:nvSpPr>
                  <p:cNvPr id="262" name="사각형: 둥근 모서리 261">
                    <a:extLst>
                      <a:ext uri="{FF2B5EF4-FFF2-40B4-BE49-F238E27FC236}">
                        <a16:creationId xmlns:a16="http://schemas.microsoft.com/office/drawing/2014/main" id="{CA9F7565-69DB-5FB2-1CA6-E7B137868C4F}"/>
                      </a:ext>
                    </a:extLst>
                  </p:cNvPr>
                  <p:cNvSpPr/>
                  <p:nvPr/>
                </p:nvSpPr>
                <p:spPr>
                  <a:xfrm>
                    <a:off x="619680" y="574365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263" name="사각형: 둥근 모서리 262">
                    <a:extLst>
                      <a:ext uri="{FF2B5EF4-FFF2-40B4-BE49-F238E27FC236}">
                        <a16:creationId xmlns:a16="http://schemas.microsoft.com/office/drawing/2014/main" id="{990D7148-3B94-4FC6-488E-98C630F80B58}"/>
                      </a:ext>
                    </a:extLst>
                  </p:cNvPr>
                  <p:cNvSpPr/>
                  <p:nvPr/>
                </p:nvSpPr>
                <p:spPr>
                  <a:xfrm>
                    <a:off x="6398569" y="5851787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64" name="Picture 6" descr="Python Essentials">
                    <a:extLst>
                      <a:ext uri="{FF2B5EF4-FFF2-40B4-BE49-F238E27FC236}">
                        <a16:creationId xmlns:a16="http://schemas.microsoft.com/office/drawing/2014/main" id="{EC936FD2-EE48-25AA-61BB-F9FA5B475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78183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49" name="사각형: 둥근 모서리 248">
                  <a:extLst>
                    <a:ext uri="{FF2B5EF4-FFF2-40B4-BE49-F238E27FC236}">
                      <a16:creationId xmlns:a16="http://schemas.microsoft.com/office/drawing/2014/main" id="{3DF4ECC2-30AC-F7F6-5D3A-89FE92857C30}"/>
                    </a:ext>
                  </a:extLst>
                </p:cNvPr>
                <p:cNvSpPr/>
                <p:nvPr/>
              </p:nvSpPr>
              <p:spPr>
                <a:xfrm>
                  <a:off x="6526918" y="369071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50" name="그룹 249">
                  <a:extLst>
                    <a:ext uri="{FF2B5EF4-FFF2-40B4-BE49-F238E27FC236}">
                      <a16:creationId xmlns:a16="http://schemas.microsoft.com/office/drawing/2014/main" id="{9E72D694-1322-2CB1-1B28-5DB40ECA26F3}"/>
                    </a:ext>
                  </a:extLst>
                </p:cNvPr>
                <p:cNvGrpSpPr/>
                <p:nvPr/>
              </p:nvGrpSpPr>
              <p:grpSpPr>
                <a:xfrm>
                  <a:off x="585667" y="3860699"/>
                  <a:ext cx="6513337" cy="328365"/>
                  <a:chOff x="619680" y="4234106"/>
                  <a:chExt cx="6513337" cy="328365"/>
                </a:xfrm>
              </p:grpSpPr>
              <p:sp>
                <p:nvSpPr>
                  <p:cNvPr id="258" name="사각형: 둥근 모서리 257">
                    <a:extLst>
                      <a:ext uri="{FF2B5EF4-FFF2-40B4-BE49-F238E27FC236}">
                        <a16:creationId xmlns:a16="http://schemas.microsoft.com/office/drawing/2014/main" id="{5654E048-FDB4-CD67-3110-CB6918EFEADF}"/>
                      </a:ext>
                    </a:extLst>
                  </p:cNvPr>
                  <p:cNvSpPr/>
                  <p:nvPr/>
                </p:nvSpPr>
                <p:spPr>
                  <a:xfrm>
                    <a:off x="619680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IT Specialist – Java</a:t>
                    </a:r>
                  </a:p>
                  <a:p>
                    <a:r>
                      <a:rPr lang="en-US" altLang="ko-KR" sz="7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Certiport</a:t>
                    </a:r>
                    <a:endPara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259" name="Picture 2" descr="IT Specialist - Java">
                    <a:extLst>
                      <a:ext uri="{FF2B5EF4-FFF2-40B4-BE49-F238E27FC236}">
                        <a16:creationId xmlns:a16="http://schemas.microsoft.com/office/drawing/2014/main" id="{07224849-5C3F-77C8-8A74-00FA446AB3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27228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0" name="사각형: 둥근 모서리 259">
                    <a:extLst>
                      <a:ext uri="{FF2B5EF4-FFF2-40B4-BE49-F238E27FC236}">
                        <a16:creationId xmlns:a16="http://schemas.microsoft.com/office/drawing/2014/main" id="{C3A8DEFD-DB4C-19FF-5A1C-E245F77E8402}"/>
                      </a:ext>
                    </a:extLst>
                  </p:cNvPr>
                  <p:cNvSpPr/>
                  <p:nvPr/>
                </p:nvSpPr>
                <p:spPr>
                  <a:xfrm>
                    <a:off x="5804631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1" name="사각형: 둥근 모서리 260">
                    <a:extLst>
                      <a:ext uri="{FF2B5EF4-FFF2-40B4-BE49-F238E27FC236}">
                        <a16:creationId xmlns:a16="http://schemas.microsoft.com/office/drawing/2014/main" id="{78D4E591-D692-1CA0-C00A-D2C70982C6F9}"/>
                      </a:ext>
                    </a:extLst>
                  </p:cNvPr>
                  <p:cNvSpPr/>
                  <p:nvPr/>
                </p:nvSpPr>
                <p:spPr>
                  <a:xfrm>
                    <a:off x="6398637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CB809AC8-5302-2BF7-A604-A67FBE7CF589}"/>
                    </a:ext>
                  </a:extLst>
                </p:cNvPr>
                <p:cNvGrpSpPr/>
                <p:nvPr/>
              </p:nvGrpSpPr>
              <p:grpSpPr>
                <a:xfrm>
                  <a:off x="587388" y="4234106"/>
                  <a:ext cx="6513337" cy="328365"/>
                  <a:chOff x="587388" y="4234106"/>
                  <a:chExt cx="6513337" cy="328365"/>
                </a:xfrm>
              </p:grpSpPr>
              <p:sp>
                <p:nvSpPr>
                  <p:cNvPr id="254" name="사각형: 둥근 모서리 253">
                    <a:extLst>
                      <a:ext uri="{FF2B5EF4-FFF2-40B4-BE49-F238E27FC236}">
                        <a16:creationId xmlns:a16="http://schemas.microsoft.com/office/drawing/2014/main" id="{C2C53C97-E02B-EEC2-82DC-0F26275E8ADD}"/>
                      </a:ext>
                    </a:extLst>
                  </p:cNvPr>
                  <p:cNvSpPr/>
                  <p:nvPr/>
                </p:nvSpPr>
                <p:spPr>
                  <a:xfrm>
                    <a:off x="587388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JAVA-101: Java Fundamentals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O&amp;B Academy</a:t>
                    </a:r>
                  </a:p>
                </p:txBody>
              </p:sp>
              <p:sp>
                <p:nvSpPr>
                  <p:cNvPr id="255" name="사각형: 둥근 모서리 254">
                    <a:extLst>
                      <a:ext uri="{FF2B5EF4-FFF2-40B4-BE49-F238E27FC236}">
                        <a16:creationId xmlns:a16="http://schemas.microsoft.com/office/drawing/2014/main" id="{5BDB37ED-DCC8-635B-14E9-2C52A76AD290}"/>
                      </a:ext>
                    </a:extLst>
                  </p:cNvPr>
                  <p:cNvSpPr/>
                  <p:nvPr/>
                </p:nvSpPr>
                <p:spPr>
                  <a:xfrm>
                    <a:off x="5772339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56" name="사각형: 둥근 모서리 255">
                    <a:extLst>
                      <a:ext uri="{FF2B5EF4-FFF2-40B4-BE49-F238E27FC236}">
                        <a16:creationId xmlns:a16="http://schemas.microsoft.com/office/drawing/2014/main" id="{2CEEBF63-5A73-2A37-F322-7D91610EF2CD}"/>
                      </a:ext>
                    </a:extLst>
                  </p:cNvPr>
                  <p:cNvSpPr/>
                  <p:nvPr/>
                </p:nvSpPr>
                <p:spPr>
                  <a:xfrm>
                    <a:off x="6366345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57" name="Picture 2" descr="JAVA-101: Java Fundamentals badge image. Validation. Foundational level. Issued by O&amp;B Academy">
                    <a:extLst>
                      <a:ext uri="{FF2B5EF4-FFF2-40B4-BE49-F238E27FC236}">
                        <a16:creationId xmlns:a16="http://schemas.microsoft.com/office/drawing/2014/main" id="{90399BA9-A0EC-CE99-3681-CFEEBF99FD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2938" y="4274095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CAADA2F0-8B40-0DE5-BCCA-EA6C0B03B87B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295E0C4B-6265-F186-909A-1532D5025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1" name="그룹 280">
                  <a:extLst>
                    <a:ext uri="{FF2B5EF4-FFF2-40B4-BE49-F238E27FC236}">
                      <a16:creationId xmlns:a16="http://schemas.microsoft.com/office/drawing/2014/main" id="{245C2AD4-6259-1632-4568-6ABA02FB3391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283" name="사각형: 둥근 모서리 282">
                    <a:extLst>
                      <a:ext uri="{FF2B5EF4-FFF2-40B4-BE49-F238E27FC236}">
                        <a16:creationId xmlns:a16="http://schemas.microsoft.com/office/drawing/2014/main" id="{D13950ED-79CD-75D9-54B5-C19A25FB1766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84" name="사각형: 둥근 모서리 283">
                    <a:extLst>
                      <a:ext uri="{FF2B5EF4-FFF2-40B4-BE49-F238E27FC236}">
                        <a16:creationId xmlns:a16="http://schemas.microsoft.com/office/drawing/2014/main" id="{0C2D00CC-C2B8-89AC-1464-A8351E6263E1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D9BFA52C-AD72-2FD9-7603-60F8E8A0B6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E167F782-2F6F-B968-0AB1-EED60FCA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2679E333-2A08-E3A1-D61D-5C83F195C3CF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8EEBF23-4136-7CD8-729D-4F2023F7A3F6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FBB645C-2C31-A351-5835-A653B5F73770}"/>
              </a:ext>
            </a:extLst>
          </p:cNvPr>
          <p:cNvGrpSpPr/>
          <p:nvPr/>
        </p:nvGrpSpPr>
        <p:grpSpPr>
          <a:xfrm>
            <a:off x="1955540" y="1554189"/>
            <a:ext cx="4141771" cy="3708412"/>
            <a:chOff x="359786" y="1160748"/>
            <a:chExt cx="4141771" cy="3708412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40BC8B73-3F59-A7B3-E048-5B22E5198630}"/>
                </a:ext>
              </a:extLst>
            </p:cNvPr>
            <p:cNvSpPr/>
            <p:nvPr/>
          </p:nvSpPr>
          <p:spPr>
            <a:xfrm>
              <a:off x="361097" y="1160748"/>
              <a:ext cx="4140460" cy="3708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Skills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C43742C9-6945-A170-29AB-A7CEB8968F36}"/>
                </a:ext>
              </a:extLst>
            </p:cNvPr>
            <p:cNvGrpSpPr/>
            <p:nvPr/>
          </p:nvGrpSpPr>
          <p:grpSpPr>
            <a:xfrm>
              <a:off x="476900" y="1963298"/>
              <a:ext cx="3911699" cy="2763175"/>
              <a:chOff x="1921326" y="2420888"/>
              <a:chExt cx="4455197" cy="2763175"/>
            </a:xfrm>
          </p:grpSpPr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2A60DE63-150D-DDB7-532C-E83C76F43942}"/>
                  </a:ext>
                </a:extLst>
              </p:cNvPr>
              <p:cNvGrpSpPr/>
              <p:nvPr/>
            </p:nvGrpSpPr>
            <p:grpSpPr>
              <a:xfrm>
                <a:off x="3451097" y="4993696"/>
                <a:ext cx="1452898" cy="190367"/>
                <a:chOff x="5791304" y="5707889"/>
                <a:chExt cx="1452898" cy="190367"/>
              </a:xfrm>
            </p:grpSpPr>
            <p:sp>
              <p:nvSpPr>
                <p:cNvPr id="341" name="사각형: 둥근 모서리 340">
                  <a:extLst>
                    <a:ext uri="{FF2B5EF4-FFF2-40B4-BE49-F238E27FC236}">
                      <a16:creationId xmlns:a16="http://schemas.microsoft.com/office/drawing/2014/main" id="{0CB6A09A-160F-DB3F-10FA-371FBAD3FD7A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Next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2" name="사각형: 둥근 모서리 341">
                  <a:extLst>
                    <a:ext uri="{FF2B5EF4-FFF2-40B4-BE49-F238E27FC236}">
                      <a16:creationId xmlns:a16="http://schemas.microsoft.com/office/drawing/2014/main" id="{3E908B50-D63B-91A9-0BA7-E660FBDFC7DA}"/>
                    </a:ext>
                  </a:extLst>
                </p:cNvPr>
                <p:cNvSpPr/>
                <p:nvPr/>
              </p:nvSpPr>
              <p:spPr>
                <a:xfrm>
                  <a:off x="5791304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Cancel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D67BF1D0-28CC-2AE0-2B1A-21FDEAF1A3E7}"/>
                  </a:ext>
                </a:extLst>
              </p:cNvPr>
              <p:cNvGrpSpPr/>
              <p:nvPr/>
            </p:nvGrpSpPr>
            <p:grpSpPr>
              <a:xfrm>
                <a:off x="1921326" y="2420888"/>
                <a:ext cx="4455197" cy="2445582"/>
                <a:chOff x="5771964" y="2206209"/>
                <a:chExt cx="4455197" cy="2445582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A60A4DAC-A0B4-8EB9-26AB-D5AA04074862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244558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88000" rtlCol="0" anchor="t"/>
                <a:lstStyle/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Artificial Intelligence (AI)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TensorFlow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 err="1">
                      <a:solidFill>
                        <a:sysClr val="windowText" lastClr="000000"/>
                      </a:solidFill>
                    </a:rPr>
                    <a:t>Pytorch</a:t>
                  </a:r>
                  <a:endParaRPr lang="en-US" altLang="ko-KR" sz="700">
                    <a:solidFill>
                      <a:sysClr val="windowText" lastClr="000000"/>
                    </a:solidFill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Machine Learning (ML)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Data Science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Natural Language Processing (NLP)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Large Language Models (LLMs)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Generative AI</a:t>
                  </a:r>
                  <a:endParaRPr lang="ko-KR" altLang="en-US" sz="70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EE20E44D-2DF0-A5A1-EDA5-7CB770014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2798414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직선 연결선 327">
                  <a:extLst>
                    <a:ext uri="{FF2B5EF4-FFF2-40B4-BE49-F238E27FC236}">
                      <a16:creationId xmlns:a16="http://schemas.microsoft.com/office/drawing/2014/main" id="{95FE3F47-9BC6-847A-A3AF-4EFED808D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064203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376916B5-69E8-850A-BB19-5C4D4C17F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329992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D58A8E8C-2A93-146F-19AB-050AA6A58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595781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72E13B53-30CE-96A3-0847-55C2FD08E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861570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0BEE7DF5-8B6F-DF84-B8C4-1E0175BCE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127359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83B646D6-596A-4993-9382-DA8D1F169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393146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38474EB2-4C05-F781-3951-FBF62E14F6F2}"/>
                    </a:ext>
                  </a:extLst>
                </p:cNvPr>
                <p:cNvGrpSpPr/>
                <p:nvPr/>
              </p:nvGrpSpPr>
              <p:grpSpPr>
                <a:xfrm>
                  <a:off x="10160794" y="2524943"/>
                  <a:ext cx="66367" cy="2126841"/>
                  <a:chOff x="9258739" y="918252"/>
                  <a:chExt cx="68995" cy="5453543"/>
                </a:xfrm>
              </p:grpSpPr>
              <p:sp>
                <p:nvSpPr>
                  <p:cNvPr id="339" name="직사각형 338">
                    <a:extLst>
                      <a:ext uri="{FF2B5EF4-FFF2-40B4-BE49-F238E27FC236}">
                        <a16:creationId xmlns:a16="http://schemas.microsoft.com/office/drawing/2014/main" id="{AC368C71-D35B-15F6-4393-AD891D65A163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0" name="사각형: 둥근 모서리 339">
                    <a:extLst>
                      <a:ext uri="{FF2B5EF4-FFF2-40B4-BE49-F238E27FC236}">
                        <a16:creationId xmlns:a16="http://schemas.microsoft.com/office/drawing/2014/main" id="{0B334625-9E7E-D695-0083-72A65E6DE6A0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1039324"/>
                    <a:ext cx="25200" cy="1755385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D3F970D1-9AFB-02F1-100F-8A036B5294FD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31873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28000" rtlCol="0" anchor="ctr"/>
                <a:lstStyle/>
                <a:p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Enter</a:t>
                  </a:r>
                  <a:r>
                    <a:rPr lang="ko-KR" altLang="en-US" sz="70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skills here…</a:t>
                  </a:r>
                  <a:endParaRPr lang="ko-KR" altLang="en-US" sz="7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36" name="그룹 335">
                  <a:extLst>
                    <a:ext uri="{FF2B5EF4-FFF2-40B4-BE49-F238E27FC236}">
                      <a16:creationId xmlns:a16="http://schemas.microsoft.com/office/drawing/2014/main" id="{D73EEF8D-694F-3791-F21D-278A8212057F}"/>
                    </a:ext>
                  </a:extLst>
                </p:cNvPr>
                <p:cNvGrpSpPr/>
                <p:nvPr/>
              </p:nvGrpSpPr>
              <p:grpSpPr>
                <a:xfrm>
                  <a:off x="5830811" y="2263007"/>
                  <a:ext cx="1850849" cy="199861"/>
                  <a:chOff x="5830811" y="2265646"/>
                  <a:chExt cx="1850849" cy="199861"/>
                </a:xfrm>
              </p:grpSpPr>
              <p:sp>
                <p:nvSpPr>
                  <p:cNvPr id="337" name="사각형: 둥근 모서리 336">
                    <a:extLst>
                      <a:ext uri="{FF2B5EF4-FFF2-40B4-BE49-F238E27FC236}">
                        <a16:creationId xmlns:a16="http://schemas.microsoft.com/office/drawing/2014/main" id="{9AAA7705-ED38-B651-9AE0-87DD7CEEEE42}"/>
                      </a:ext>
                    </a:extLst>
                  </p:cNvPr>
                  <p:cNvSpPr/>
                  <p:nvPr/>
                </p:nvSpPr>
                <p:spPr>
                  <a:xfrm>
                    <a:off x="5830811" y="2265646"/>
                    <a:ext cx="729977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Python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8" name="사각형: 둥근 모서리 337">
                    <a:extLst>
                      <a:ext uri="{FF2B5EF4-FFF2-40B4-BE49-F238E27FC236}">
                        <a16:creationId xmlns:a16="http://schemas.microsoft.com/office/drawing/2014/main" id="{5D5F6D9C-7B6F-4560-D3D0-2AB62FC296E0}"/>
                      </a:ext>
                    </a:extLst>
                  </p:cNvPr>
                  <p:cNvSpPr/>
                  <p:nvPr/>
                </p:nvSpPr>
                <p:spPr>
                  <a:xfrm>
                    <a:off x="6615492" y="2265646"/>
                    <a:ext cx="1066168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Deep Learning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23BE6AF7-C33B-C69B-7DF8-F9D9CE7EA61F}"/>
                </a:ext>
              </a:extLst>
            </p:cNvPr>
            <p:cNvSpPr/>
            <p:nvPr/>
          </p:nvSpPr>
          <p:spPr>
            <a:xfrm>
              <a:off x="359786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your interested skills.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Based on the selected skills, we provide employee value assessment and talent recommendation features.</a:t>
              </a:r>
            </a:p>
          </p:txBody>
        </p:sp>
      </p:grp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FAF1813C-E490-10C4-741A-B19D66759672}"/>
              </a:ext>
            </a:extLst>
          </p:cNvPr>
          <p:cNvCxnSpPr>
            <a:cxnSpLocks/>
          </p:cNvCxnSpPr>
          <p:nvPr/>
        </p:nvCxnSpPr>
        <p:spPr>
          <a:xfrm flipH="1" flipV="1">
            <a:off x="6081092" y="2743970"/>
            <a:ext cx="445826" cy="124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39523D7-BB1F-5FB2-CC29-F1C8FB38A9E5}"/>
              </a:ext>
            </a:extLst>
          </p:cNvPr>
          <p:cNvSpPr txBox="1"/>
          <p:nvPr/>
        </p:nvSpPr>
        <p:spPr>
          <a:xfrm>
            <a:off x="6176623" y="2491376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6BED9-A50D-6630-F59B-C35D8E315F76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93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0FF1D-6258-95F4-3BC4-D71B8812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BA9FB7-BFD9-68B8-6677-EF5CA971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0AC85-3353-C400-D3FE-75F3DD378DF5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8649A0-C0FF-AFBF-5811-6B87687F649E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스킬은 스킬 검색창에 유지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한번에 여러 개의 스킬 추가 가능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유지된 스킬과 관련된 스킬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스킬 관련 배지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스킬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배지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+ </a:t>
            </a:r>
            <a:r>
              <a:rPr lang="ko-KR" altLang="en-US" sz="1000">
                <a:solidFill>
                  <a:schemeClr val="tx1"/>
                </a:solidFill>
              </a:rPr>
              <a:t>버튼 클릭 시 관심 배지로 선택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가능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선택 없어도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save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Badges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57DACC2-0A69-CCD1-AA39-F92552781CA2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A9D91C-DF5F-47FE-5600-2DEF004F8832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9ACF1F3-6561-1F8D-DB9E-775D9915AC36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1" name="그룹 1210">
            <a:extLst>
              <a:ext uri="{FF2B5EF4-FFF2-40B4-BE49-F238E27FC236}">
                <a16:creationId xmlns:a16="http://schemas.microsoft.com/office/drawing/2014/main" id="{F8F6E6E6-2CA5-D032-D7F7-399AAE72397B}"/>
              </a:ext>
            </a:extLst>
          </p:cNvPr>
          <p:cNvGrpSpPr/>
          <p:nvPr/>
        </p:nvGrpSpPr>
        <p:grpSpPr>
          <a:xfrm>
            <a:off x="496187" y="1156905"/>
            <a:ext cx="8571700" cy="3712255"/>
            <a:chOff x="496187" y="1156905"/>
            <a:chExt cx="8571700" cy="3712255"/>
          </a:xfrm>
        </p:grpSpPr>
        <p:grpSp>
          <p:nvGrpSpPr>
            <p:cNvPr id="1345" name="그룹 1344">
              <a:extLst>
                <a:ext uri="{FF2B5EF4-FFF2-40B4-BE49-F238E27FC236}">
                  <a16:creationId xmlns:a16="http://schemas.microsoft.com/office/drawing/2014/main" id="{0054F534-EE31-F784-7F21-ECFD1A0C157E}"/>
                </a:ext>
              </a:extLst>
            </p:cNvPr>
            <p:cNvGrpSpPr/>
            <p:nvPr/>
          </p:nvGrpSpPr>
          <p:grpSpPr>
            <a:xfrm>
              <a:off x="496187" y="1156905"/>
              <a:ext cx="4141771" cy="3712255"/>
              <a:chOff x="359786" y="1156905"/>
              <a:chExt cx="4141771" cy="3712255"/>
            </a:xfrm>
          </p:grpSpPr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53729676-F048-FA6C-9ADE-71745BD38ECE}"/>
                  </a:ext>
                </a:extLst>
              </p:cNvPr>
              <p:cNvSpPr/>
              <p:nvPr/>
            </p:nvSpPr>
            <p:spPr>
              <a:xfrm>
                <a:off x="36109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43" name="그룹 1342">
                <a:extLst>
                  <a:ext uri="{FF2B5EF4-FFF2-40B4-BE49-F238E27FC236}">
                    <a16:creationId xmlns:a16="http://schemas.microsoft.com/office/drawing/2014/main" id="{EA2E32B0-082B-043C-E45A-86A52AD671AA}"/>
                  </a:ext>
                </a:extLst>
              </p:cNvPr>
              <p:cNvGrpSpPr/>
              <p:nvPr/>
            </p:nvGrpSpPr>
            <p:grpSpPr>
              <a:xfrm>
                <a:off x="476900" y="1963298"/>
                <a:ext cx="3911699" cy="2772968"/>
                <a:chOff x="476900" y="1963298"/>
                <a:chExt cx="3911699" cy="2772968"/>
              </a:xfrm>
            </p:grpSpPr>
            <p:grpSp>
              <p:nvGrpSpPr>
                <p:cNvPr id="1173" name="그룹 1172">
                  <a:extLst>
                    <a:ext uri="{FF2B5EF4-FFF2-40B4-BE49-F238E27FC236}">
                      <a16:creationId xmlns:a16="http://schemas.microsoft.com/office/drawing/2014/main" id="{E8F297D2-7D0B-DA43-F45F-4611EA346123}"/>
                    </a:ext>
                  </a:extLst>
                </p:cNvPr>
                <p:cNvGrpSpPr/>
                <p:nvPr/>
              </p:nvGrpSpPr>
              <p:grpSpPr>
                <a:xfrm>
                  <a:off x="476900" y="1963298"/>
                  <a:ext cx="3911699" cy="2763175"/>
                  <a:chOff x="1921326" y="2420888"/>
                  <a:chExt cx="4455197" cy="2763175"/>
                </a:xfrm>
              </p:grpSpPr>
              <p:grpSp>
                <p:nvGrpSpPr>
                  <p:cNvPr id="1174" name="그룹 1173">
                    <a:extLst>
                      <a:ext uri="{FF2B5EF4-FFF2-40B4-BE49-F238E27FC236}">
                        <a16:creationId xmlns:a16="http://schemas.microsoft.com/office/drawing/2014/main" id="{CE682911-CA5E-72FB-5592-1190783A4849}"/>
                      </a:ext>
                    </a:extLst>
                  </p:cNvPr>
                  <p:cNvGrpSpPr/>
                  <p:nvPr/>
                </p:nvGrpSpPr>
                <p:grpSpPr>
                  <a:xfrm>
                    <a:off x="3451097" y="4993696"/>
                    <a:ext cx="1452898" cy="190367"/>
                    <a:chOff x="5791304" y="5707889"/>
                    <a:chExt cx="1452898" cy="190367"/>
                  </a:xfrm>
                </p:grpSpPr>
                <p:sp>
                  <p:nvSpPr>
                    <p:cNvPr id="1191" name="사각형: 둥근 모서리 1190">
                      <a:extLst>
                        <a:ext uri="{FF2B5EF4-FFF2-40B4-BE49-F238E27FC236}">
                          <a16:creationId xmlns:a16="http://schemas.microsoft.com/office/drawing/2014/main" id="{DBEC7734-7B51-AB4E-07B4-1E751FE89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27" y="5707889"/>
                      <a:ext cx="673775" cy="190367"/>
                    </a:xfrm>
                    <a:prstGeom prst="roundRect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92" name="사각형: 둥근 모서리 1191">
                      <a:extLst>
                        <a:ext uri="{FF2B5EF4-FFF2-40B4-BE49-F238E27FC236}">
                          <a16:creationId xmlns:a16="http://schemas.microsoft.com/office/drawing/2014/main" id="{4A9C7387-40DA-A162-C029-C099B889B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304" y="5707889"/>
                      <a:ext cx="673775" cy="1903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Cancel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75" name="그룹 1174">
                    <a:extLst>
                      <a:ext uri="{FF2B5EF4-FFF2-40B4-BE49-F238E27FC236}">
                        <a16:creationId xmlns:a16="http://schemas.microsoft.com/office/drawing/2014/main" id="{57C70B9D-F835-7DB6-BA22-213431908433}"/>
                      </a:ext>
                    </a:extLst>
                  </p:cNvPr>
                  <p:cNvGrpSpPr/>
                  <p:nvPr/>
                </p:nvGrpSpPr>
                <p:grpSpPr>
                  <a:xfrm>
                    <a:off x="1921326" y="2420888"/>
                    <a:ext cx="4455197" cy="2445582"/>
                    <a:chOff x="5771964" y="2206209"/>
                    <a:chExt cx="4455197" cy="2445582"/>
                  </a:xfrm>
                </p:grpSpPr>
                <p:sp>
                  <p:nvSpPr>
                    <p:cNvPr id="1176" name="직사각형 1175">
                      <a:extLst>
                        <a:ext uri="{FF2B5EF4-FFF2-40B4-BE49-F238E27FC236}">
                          <a16:creationId xmlns:a16="http://schemas.microsoft.com/office/drawing/2014/main" id="{B1838100-7023-3628-C294-7BF391D93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24455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8000" tIns="288000" rtlCol="0" anchor="t"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Artificial Intelligence (AI)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TensorFlow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 err="1">
                          <a:solidFill>
                            <a:sysClr val="windowText" lastClr="000000"/>
                          </a:solidFill>
                        </a:rPr>
                        <a:t>Pytorch</a:t>
                      </a:r>
                      <a:endParaRPr lang="en-US" altLang="ko-KR" sz="70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Machine Learning (ML)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Data Science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Natural Language Processing (NLP)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Large Language Models (LLMs)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Generative AI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177" name="직선 연결선 1176">
                      <a:extLst>
                        <a:ext uri="{FF2B5EF4-FFF2-40B4-BE49-F238E27FC236}">
                          <a16:creationId xmlns:a16="http://schemas.microsoft.com/office/drawing/2014/main" id="{A01C12EB-8FDF-9C27-DB42-A9AAE39982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2798414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8" name="직선 연결선 1177">
                      <a:extLst>
                        <a:ext uri="{FF2B5EF4-FFF2-40B4-BE49-F238E27FC236}">
                          <a16:creationId xmlns:a16="http://schemas.microsoft.com/office/drawing/2014/main" id="{25DB581C-568B-ACC1-2AF5-935DA4EC29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064203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9" name="직선 연결선 1178">
                      <a:extLst>
                        <a:ext uri="{FF2B5EF4-FFF2-40B4-BE49-F238E27FC236}">
                          <a16:creationId xmlns:a16="http://schemas.microsoft.com/office/drawing/2014/main" id="{E9C54C7F-DE98-B73A-8F52-30C73FD66B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329992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0" name="직선 연결선 1179">
                      <a:extLst>
                        <a:ext uri="{FF2B5EF4-FFF2-40B4-BE49-F238E27FC236}">
                          <a16:creationId xmlns:a16="http://schemas.microsoft.com/office/drawing/2014/main" id="{2668548D-0E2F-53FD-607A-B80AB721A7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595781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1" name="직선 연결선 1180">
                      <a:extLst>
                        <a:ext uri="{FF2B5EF4-FFF2-40B4-BE49-F238E27FC236}">
                          <a16:creationId xmlns:a16="http://schemas.microsoft.com/office/drawing/2014/main" id="{9F358B22-A989-6432-F0F2-563A427F0E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861570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2" name="직선 연결선 1181">
                      <a:extLst>
                        <a:ext uri="{FF2B5EF4-FFF2-40B4-BE49-F238E27FC236}">
                          <a16:creationId xmlns:a16="http://schemas.microsoft.com/office/drawing/2014/main" id="{0DA2CEB8-56F6-9275-A1DC-61AEE13C72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127359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3" name="직선 연결선 1182">
                      <a:extLst>
                        <a:ext uri="{FF2B5EF4-FFF2-40B4-BE49-F238E27FC236}">
                          <a16:creationId xmlns:a16="http://schemas.microsoft.com/office/drawing/2014/main" id="{97504A06-55CA-6E4E-374E-32BB67C028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393146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grpSp>
                  <p:nvGrpSpPr>
                    <p:cNvPr id="1184" name="그룹 1183">
                      <a:extLst>
                        <a:ext uri="{FF2B5EF4-FFF2-40B4-BE49-F238E27FC236}">
                          <a16:creationId xmlns:a16="http://schemas.microsoft.com/office/drawing/2014/main" id="{BFAC16DB-C1E9-872A-2882-6AB901AEE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60794" y="2524943"/>
                      <a:ext cx="66367" cy="2126841"/>
                      <a:chOff x="9258739" y="918252"/>
                      <a:chExt cx="68995" cy="5453543"/>
                    </a:xfrm>
                  </p:grpSpPr>
                  <p:sp>
                    <p:nvSpPr>
                      <p:cNvPr id="1189" name="직사각형 1188">
                        <a:extLst>
                          <a:ext uri="{FF2B5EF4-FFF2-40B4-BE49-F238E27FC236}">
                            <a16:creationId xmlns:a16="http://schemas.microsoft.com/office/drawing/2014/main" id="{5BC832E8-FBEE-EBD2-CF28-3EBD577E4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8739" y="918252"/>
                        <a:ext cx="68995" cy="545354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90" name="사각형: 둥근 모서리 1189">
                        <a:extLst>
                          <a:ext uri="{FF2B5EF4-FFF2-40B4-BE49-F238E27FC236}">
                            <a16:creationId xmlns:a16="http://schemas.microsoft.com/office/drawing/2014/main" id="{4B9E3B99-2284-1881-254D-EECA25D7034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280636" y="1039324"/>
                        <a:ext cx="25200" cy="175538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185" name="직사각형 1184">
                      <a:extLst>
                        <a:ext uri="{FF2B5EF4-FFF2-40B4-BE49-F238E27FC236}">
                          <a16:creationId xmlns:a16="http://schemas.microsoft.com/office/drawing/2014/main" id="{17BF449E-9427-5846-40B8-51AA54F26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318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728000" rtlCol="0" anchor="ctr"/>
                    <a:lstStyle/>
                    <a:p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Enter</a:t>
                      </a:r>
                      <a:r>
                        <a:rPr lang="ko-KR" altLang="en-US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skills here…</a:t>
                      </a:r>
                      <a:endParaRPr lang="ko-KR" altLang="en-US" sz="7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86" name="그룹 1185">
                      <a:extLst>
                        <a:ext uri="{FF2B5EF4-FFF2-40B4-BE49-F238E27FC236}">
                          <a16:creationId xmlns:a16="http://schemas.microsoft.com/office/drawing/2014/main" id="{64476A32-3481-2D2C-2F5B-9C033481C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811" y="2263007"/>
                      <a:ext cx="1850849" cy="199861"/>
                      <a:chOff x="5830811" y="2265646"/>
                      <a:chExt cx="1850849" cy="199861"/>
                    </a:xfrm>
                  </p:grpSpPr>
                  <p:sp>
                    <p:nvSpPr>
                      <p:cNvPr id="1187" name="사각형: 둥근 모서리 1186">
                        <a:extLst>
                          <a:ext uri="{FF2B5EF4-FFF2-40B4-BE49-F238E27FC236}">
                            <a16:creationId xmlns:a16="http://schemas.microsoft.com/office/drawing/2014/main" id="{8EBD9F94-C279-477F-B3F2-F3334E678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0811" y="2265646"/>
                        <a:ext cx="729977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Python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188" name="사각형: 둥근 모서리 1187">
                        <a:extLst>
                          <a:ext uri="{FF2B5EF4-FFF2-40B4-BE49-F238E27FC236}">
                            <a16:creationId xmlns:a16="http://schemas.microsoft.com/office/drawing/2014/main" id="{DBC4D7E5-DD60-6B18-1282-35E7FC4E6B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5492" y="2265646"/>
                        <a:ext cx="1066168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Deep Learning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FB58B99F-ACD9-EA3B-B959-7DC250AAF698}"/>
                    </a:ext>
                  </a:extLst>
                </p:cNvPr>
                <p:cNvSpPr txBox="1"/>
                <p:nvPr/>
              </p:nvSpPr>
              <p:spPr>
                <a:xfrm>
                  <a:off x="1640597" y="2276755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②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41" name="TextBox 1340">
                  <a:extLst>
                    <a:ext uri="{FF2B5EF4-FFF2-40B4-BE49-F238E27FC236}">
                      <a16:creationId xmlns:a16="http://schemas.microsoft.com/office/drawing/2014/main" id="{FEA82F74-440F-E739-9E3E-54B3932524C3}"/>
                    </a:ext>
                  </a:extLst>
                </p:cNvPr>
                <p:cNvSpPr txBox="1"/>
                <p:nvPr/>
              </p:nvSpPr>
              <p:spPr>
                <a:xfrm>
                  <a:off x="3071933" y="4484243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③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9A5D4252-69AB-99FA-3B87-698ACCBFB2D1}"/>
                  </a:ext>
                </a:extLst>
              </p:cNvPr>
              <p:cNvSpPr txBox="1"/>
              <p:nvPr/>
            </p:nvSpPr>
            <p:spPr>
              <a:xfrm>
                <a:off x="761039" y="1156905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2927E154-9B45-DD5D-4B0A-DE8542E9E3FA}"/>
                  </a:ext>
                </a:extLst>
              </p:cNvPr>
              <p:cNvSpPr/>
              <p:nvPr/>
            </p:nvSpPr>
            <p:spPr>
              <a:xfrm>
                <a:off x="359786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Add your interested skills.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Based on the selected skills, we provide employee value assessment and talent recommendation features.</a:t>
                </a:r>
              </a:p>
            </p:txBody>
          </p:sp>
        </p:grpSp>
        <p:grpSp>
          <p:nvGrpSpPr>
            <p:cNvPr id="1357" name="그룹 1356">
              <a:extLst>
                <a:ext uri="{FF2B5EF4-FFF2-40B4-BE49-F238E27FC236}">
                  <a16:creationId xmlns:a16="http://schemas.microsoft.com/office/drawing/2014/main" id="{7A34D037-263D-F825-E777-3E9378017BD2}"/>
                </a:ext>
              </a:extLst>
            </p:cNvPr>
            <p:cNvGrpSpPr/>
            <p:nvPr/>
          </p:nvGrpSpPr>
          <p:grpSpPr>
            <a:xfrm>
              <a:off x="4926117" y="1160748"/>
              <a:ext cx="4141770" cy="3708412"/>
              <a:chOff x="4926117" y="1160748"/>
              <a:chExt cx="4141770" cy="3708412"/>
            </a:xfrm>
          </p:grpSpPr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12AFD707-6AA4-DF14-94A5-24DB712D3689}"/>
                  </a:ext>
                </a:extLst>
              </p:cNvPr>
              <p:cNvSpPr/>
              <p:nvPr/>
            </p:nvSpPr>
            <p:spPr>
              <a:xfrm>
                <a:off x="492742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77" name="그룹 1276">
                <a:extLst>
                  <a:ext uri="{FF2B5EF4-FFF2-40B4-BE49-F238E27FC236}">
                    <a16:creationId xmlns:a16="http://schemas.microsoft.com/office/drawing/2014/main" id="{68BD0797-2EC3-3550-8901-A3809B47EF3A}"/>
                  </a:ext>
                </a:extLst>
              </p:cNvPr>
              <p:cNvGrpSpPr/>
              <p:nvPr/>
            </p:nvGrpSpPr>
            <p:grpSpPr>
              <a:xfrm>
                <a:off x="6380171" y="4536105"/>
                <a:ext cx="1275655" cy="190367"/>
                <a:chOff x="5791305" y="5707889"/>
                <a:chExt cx="1452897" cy="190367"/>
              </a:xfrm>
            </p:grpSpPr>
            <p:sp>
              <p:nvSpPr>
                <p:cNvPr id="1294" name="사각형: 둥근 모서리 1293">
                  <a:extLst>
                    <a:ext uri="{FF2B5EF4-FFF2-40B4-BE49-F238E27FC236}">
                      <a16:creationId xmlns:a16="http://schemas.microsoft.com/office/drawing/2014/main" id="{B552FE5B-D8FE-F05E-6D53-8FF33147B6C5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Save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5" name="사각형: 둥근 모서리 1294">
                  <a:extLst>
                    <a:ext uri="{FF2B5EF4-FFF2-40B4-BE49-F238E27FC236}">
                      <a16:creationId xmlns:a16="http://schemas.microsoft.com/office/drawing/2014/main" id="{89A4B4E5-5383-2CD1-ADE9-0A6AE7204543}"/>
                    </a:ext>
                  </a:extLst>
                </p:cNvPr>
                <p:cNvSpPr/>
                <p:nvPr/>
              </p:nvSpPr>
              <p:spPr>
                <a:xfrm>
                  <a:off x="5791305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Back</a:t>
                  </a:r>
                  <a:endParaRPr lang="ko-KR" altLang="en-US" sz="8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10835C84-3967-8B11-38AD-0E2D7305C545}"/>
                  </a:ext>
                </a:extLst>
              </p:cNvPr>
              <p:cNvSpPr txBox="1"/>
              <p:nvPr/>
            </p:nvSpPr>
            <p:spPr>
              <a:xfrm>
                <a:off x="5335996" y="1172016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777C79EA-1E4B-A440-2FC2-52C714E0C97A}"/>
                  </a:ext>
                </a:extLst>
              </p:cNvPr>
              <p:cNvSpPr txBox="1"/>
              <p:nvPr/>
            </p:nvSpPr>
            <p:spPr>
              <a:xfrm>
                <a:off x="5482812" y="189866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6" name="직사각형 1295">
                <a:extLst>
                  <a:ext uri="{FF2B5EF4-FFF2-40B4-BE49-F238E27FC236}">
                    <a16:creationId xmlns:a16="http://schemas.microsoft.com/office/drawing/2014/main" id="{88EE8E70-F1CE-4AC6-DB4F-6D5E1F55F4A8}"/>
                  </a:ext>
                </a:extLst>
              </p:cNvPr>
              <p:cNvSpPr/>
              <p:nvPr/>
            </p:nvSpPr>
            <p:spPr>
              <a:xfrm>
                <a:off x="4926117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recommend badges related to the skills you selected previously.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After choosing the badges you're interested in, please click the Save button.</a:t>
                </a:r>
              </a:p>
            </p:txBody>
          </p:sp>
          <p:grpSp>
            <p:nvGrpSpPr>
              <p:cNvPr id="1303" name="그룹 1302">
                <a:extLst>
                  <a:ext uri="{FF2B5EF4-FFF2-40B4-BE49-F238E27FC236}">
                    <a16:creationId xmlns:a16="http://schemas.microsoft.com/office/drawing/2014/main" id="{4FE067D4-DEFC-5535-3F58-20B571E64DD6}"/>
                  </a:ext>
                </a:extLst>
              </p:cNvPr>
              <p:cNvGrpSpPr/>
              <p:nvPr/>
            </p:nvGrpSpPr>
            <p:grpSpPr>
              <a:xfrm>
                <a:off x="4926118" y="1918455"/>
                <a:ext cx="4140458" cy="451285"/>
                <a:chOff x="4658730" y="1918455"/>
                <a:chExt cx="4140458" cy="451285"/>
              </a:xfrm>
            </p:grpSpPr>
            <p:sp>
              <p:nvSpPr>
                <p:cNvPr id="1297" name="직사각형 1296">
                  <a:extLst>
                    <a:ext uri="{FF2B5EF4-FFF2-40B4-BE49-F238E27FC236}">
                      <a16:creationId xmlns:a16="http://schemas.microsoft.com/office/drawing/2014/main" id="{9A2CDA01-26E0-F45F-ED4D-C7C998D67F6A}"/>
                    </a:ext>
                  </a:extLst>
                </p:cNvPr>
                <p:cNvSpPr/>
                <p:nvPr/>
              </p:nvSpPr>
              <p:spPr>
                <a:xfrm>
                  <a:off x="4658730" y="1918455"/>
                  <a:ext cx="4140458" cy="45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Selected Skills</a:t>
                  </a:r>
                </a:p>
              </p:txBody>
            </p:sp>
            <p:sp>
              <p:nvSpPr>
                <p:cNvPr id="1300" name="사각형: 둥근 모서리 1299">
                  <a:extLst>
                    <a:ext uri="{FF2B5EF4-FFF2-40B4-BE49-F238E27FC236}">
                      <a16:creationId xmlns:a16="http://schemas.microsoft.com/office/drawing/2014/main" id="{2BE4AC8E-81C7-7774-2BC8-61DC35A438E0}"/>
                    </a:ext>
                  </a:extLst>
                </p:cNvPr>
                <p:cNvSpPr/>
                <p:nvPr/>
              </p:nvSpPr>
              <p:spPr>
                <a:xfrm>
                  <a:off x="4713616" y="2142249"/>
                  <a:ext cx="468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2" name="사각형: 둥근 모서리 1301">
                  <a:extLst>
                    <a:ext uri="{FF2B5EF4-FFF2-40B4-BE49-F238E27FC236}">
                      <a16:creationId xmlns:a16="http://schemas.microsoft.com/office/drawing/2014/main" id="{23C85101-F8B1-8C75-FB79-07FDB9413DF1}"/>
                    </a:ext>
                  </a:extLst>
                </p:cNvPr>
                <p:cNvSpPr/>
                <p:nvPr/>
              </p:nvSpPr>
              <p:spPr>
                <a:xfrm>
                  <a:off x="5213215" y="2142249"/>
                  <a:ext cx="720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Deep Learning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19" name="그룹 1318">
                <a:extLst>
                  <a:ext uri="{FF2B5EF4-FFF2-40B4-BE49-F238E27FC236}">
                    <a16:creationId xmlns:a16="http://schemas.microsoft.com/office/drawing/2014/main" id="{89EC7EEC-B87F-F750-0F52-9F947CD47E0E}"/>
                  </a:ext>
                </a:extLst>
              </p:cNvPr>
              <p:cNvGrpSpPr/>
              <p:nvPr/>
            </p:nvGrpSpPr>
            <p:grpSpPr>
              <a:xfrm>
                <a:off x="4926117" y="2384114"/>
                <a:ext cx="4140458" cy="991984"/>
                <a:chOff x="4658729" y="2384114"/>
                <a:chExt cx="4140458" cy="991984"/>
              </a:xfrm>
            </p:grpSpPr>
            <p:sp>
              <p:nvSpPr>
                <p:cNvPr id="1305" name="직사각형 1304">
                  <a:extLst>
                    <a:ext uri="{FF2B5EF4-FFF2-40B4-BE49-F238E27FC236}">
                      <a16:creationId xmlns:a16="http://schemas.microsoft.com/office/drawing/2014/main" id="{51477FE8-0B89-9325-B23D-4E823A10B516}"/>
                    </a:ext>
                  </a:extLst>
                </p:cNvPr>
                <p:cNvSpPr/>
                <p:nvPr/>
              </p:nvSpPr>
              <p:spPr>
                <a:xfrm>
                  <a:off x="4658729" y="2384114"/>
                  <a:ext cx="4140458" cy="9919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Suggested Badges</a:t>
                  </a:r>
                </a:p>
              </p:txBody>
            </p:sp>
            <p:grpSp>
              <p:nvGrpSpPr>
                <p:cNvPr id="1318" name="그룹 1317">
                  <a:extLst>
                    <a:ext uri="{FF2B5EF4-FFF2-40B4-BE49-F238E27FC236}">
                      <a16:creationId xmlns:a16="http://schemas.microsoft.com/office/drawing/2014/main" id="{1C08F7F1-529E-213C-0252-61AC6B528E19}"/>
                    </a:ext>
                  </a:extLst>
                </p:cNvPr>
                <p:cNvGrpSpPr/>
                <p:nvPr/>
              </p:nvGrpSpPr>
              <p:grpSpPr>
                <a:xfrm>
                  <a:off x="4713615" y="2609756"/>
                  <a:ext cx="3713409" cy="766342"/>
                  <a:chOff x="4713615" y="2609756"/>
                  <a:chExt cx="3713409" cy="766342"/>
                </a:xfrm>
              </p:grpSpPr>
              <p:sp>
                <p:nvSpPr>
                  <p:cNvPr id="1310" name="사각형: 둥근 모서리 1309">
                    <a:extLst>
                      <a:ext uri="{FF2B5EF4-FFF2-40B4-BE49-F238E27FC236}">
                        <a16:creationId xmlns:a16="http://schemas.microsoft.com/office/drawing/2014/main" id="{C85F6DDF-E22D-162B-BC46-1A586B07216F}"/>
                      </a:ext>
                    </a:extLst>
                  </p:cNvPr>
                  <p:cNvSpPr/>
                  <p:nvPr/>
                </p:nvSpPr>
                <p:spPr>
                  <a:xfrm>
                    <a:off x="4713615" y="2613014"/>
                    <a:ext cx="204983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Science Foundations – Level 1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1" name="사각형: 둥근 모서리 1310">
                    <a:extLst>
                      <a:ext uri="{FF2B5EF4-FFF2-40B4-BE49-F238E27FC236}">
                        <a16:creationId xmlns:a16="http://schemas.microsoft.com/office/drawing/2014/main" id="{50F1E30C-CBBA-2744-44D0-0642949C0D43}"/>
                      </a:ext>
                    </a:extLst>
                  </p:cNvPr>
                  <p:cNvSpPr/>
                  <p:nvPr/>
                </p:nvSpPr>
                <p:spPr>
                  <a:xfrm>
                    <a:off x="6797568" y="2609756"/>
                    <a:ext cx="1629456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Analysis with Python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3" name="사각형: 둥근 모서리 1312">
                    <a:extLst>
                      <a:ext uri="{FF2B5EF4-FFF2-40B4-BE49-F238E27FC236}">
                        <a16:creationId xmlns:a16="http://schemas.microsoft.com/office/drawing/2014/main" id="{B5203984-7B9E-5722-5FD0-04B7D7385CAC}"/>
                      </a:ext>
                    </a:extLst>
                  </p:cNvPr>
                  <p:cNvSpPr/>
                  <p:nvPr/>
                </p:nvSpPr>
                <p:spPr>
                  <a:xfrm>
                    <a:off x="4713615" y="2879140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 Essentials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4" name="사각형: 둥근 모서리 1313">
                    <a:extLst>
                      <a:ext uri="{FF2B5EF4-FFF2-40B4-BE49-F238E27FC236}">
                        <a16:creationId xmlns:a16="http://schemas.microsoft.com/office/drawing/2014/main" id="{69956F37-FCF9-EFB5-2120-A9B701657C72}"/>
                      </a:ext>
                    </a:extLst>
                  </p:cNvPr>
                  <p:cNvSpPr/>
                  <p:nvPr/>
                </p:nvSpPr>
                <p:spPr>
                  <a:xfrm>
                    <a:off x="5830975" y="2879139"/>
                    <a:ext cx="258995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CKAD: Certified Kubernetes Application Developer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5" name="사각형: 둥근 모서리 1314">
                    <a:extLst>
                      <a:ext uri="{FF2B5EF4-FFF2-40B4-BE49-F238E27FC236}">
                        <a16:creationId xmlns:a16="http://schemas.microsoft.com/office/drawing/2014/main" id="{FE45D9F1-B3F8-3F22-F1BB-7A2A7A044F5F}"/>
                      </a:ext>
                    </a:extLst>
                  </p:cNvPr>
                  <p:cNvSpPr/>
                  <p:nvPr/>
                </p:nvSpPr>
                <p:spPr>
                  <a:xfrm>
                    <a:off x="4713615" y="3145263"/>
                    <a:ext cx="204840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Science Foundations – Level 2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6" name="사각형: 둥근 모서리 1315">
                    <a:extLst>
                      <a:ext uri="{FF2B5EF4-FFF2-40B4-BE49-F238E27FC236}">
                        <a16:creationId xmlns:a16="http://schemas.microsoft.com/office/drawing/2014/main" id="{62B3B92D-8A6A-36F3-435F-D5F9A0E3A767}"/>
                      </a:ext>
                    </a:extLst>
                  </p:cNvPr>
                  <p:cNvSpPr/>
                  <p:nvPr/>
                </p:nvSpPr>
                <p:spPr>
                  <a:xfrm>
                    <a:off x="6797568" y="3145263"/>
                    <a:ext cx="1623359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Analysis Using Python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C9ACC120-9EBD-0E17-2739-23F6057BEFED}"/>
                  </a:ext>
                </a:extLst>
              </p:cNvPr>
              <p:cNvSpPr txBox="1"/>
              <p:nvPr/>
            </p:nvSpPr>
            <p:spPr>
              <a:xfrm>
                <a:off x="5640052" y="2369740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20F004FE-9DD7-8693-5903-947EDAA75564}"/>
                  </a:ext>
                </a:extLst>
              </p:cNvPr>
              <p:cNvSpPr txBox="1"/>
              <p:nvPr/>
            </p:nvSpPr>
            <p:spPr>
              <a:xfrm>
                <a:off x="6780899" y="2507106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21C5F3A3-DBC0-B580-86A7-B4B73874EB8C}"/>
                  </a:ext>
                </a:extLst>
              </p:cNvPr>
              <p:cNvSpPr txBox="1"/>
              <p:nvPr/>
            </p:nvSpPr>
            <p:spPr>
              <a:xfrm>
                <a:off x="6081030" y="449565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6" name="TextBox 1355">
                <a:extLst>
                  <a:ext uri="{FF2B5EF4-FFF2-40B4-BE49-F238E27FC236}">
                    <a16:creationId xmlns:a16="http://schemas.microsoft.com/office/drawing/2014/main" id="{1768175E-5BF6-37CC-D5FC-B729197CA7FA}"/>
                  </a:ext>
                </a:extLst>
              </p:cNvPr>
              <p:cNvSpPr txBox="1"/>
              <p:nvPr/>
            </p:nvSpPr>
            <p:spPr>
              <a:xfrm>
                <a:off x="7643306" y="4493829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08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CD70-86D8-C51A-556D-01917E2C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CF52CFD-3951-3F0D-8AF7-D02F5CEE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배지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0E081C-719A-3B45-276E-D08A1CCC7BD9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ACBE0B-9796-DD81-F2F9-1361E852D958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추가 버튼 → 배지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6AC9E4-FD16-9FB0-C7B8-AE2FBFCFBF37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287C60-A77C-6A36-D68F-CFEF1BE860E4}"/>
                </a:ext>
              </a:extLst>
            </p:cNvPr>
            <p:cNvGrpSpPr/>
            <p:nvPr/>
          </p:nvGrpSpPr>
          <p:grpSpPr>
            <a:xfrm>
              <a:off x="491643" y="1259285"/>
              <a:ext cx="8610691" cy="5014031"/>
              <a:chOff x="491643" y="1259285"/>
              <a:chExt cx="8610691" cy="501403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03ECF19-AB1A-1FAF-036F-4079DD026585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D3FB21B-9A83-4C00-C77A-ACA4373B62D3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998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Skills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9A44245-5CAD-A5FD-ED8F-E98C42BFE6F3}"/>
                  </a:ext>
                </a:extLst>
              </p:cNvPr>
              <p:cNvGrpSpPr/>
              <p:nvPr/>
            </p:nvGrpSpPr>
            <p:grpSpPr>
              <a:xfrm>
                <a:off x="616021" y="2689159"/>
                <a:ext cx="6452087" cy="687483"/>
                <a:chOff x="616021" y="2689159"/>
                <a:chExt cx="6452087" cy="687483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68563F54-A1A2-6F70-2102-9CB7C500C45F}"/>
                    </a:ext>
                  </a:extLst>
                </p:cNvPr>
                <p:cNvSpPr/>
                <p:nvPr/>
              </p:nvSpPr>
              <p:spPr>
                <a:xfrm>
                  <a:off x="1403897" y="2858432"/>
                  <a:ext cx="2340062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 Programming Interface (API)   × 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72D67B3-7CE1-1273-BF62-C90EF61D41C7}"/>
                    </a:ext>
                  </a:extLst>
                </p:cNvPr>
                <p:cNvSpPr/>
                <p:nvPr/>
              </p:nvSpPr>
              <p:spPr>
                <a:xfrm>
                  <a:off x="3780312" y="2858432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EC00F6A7-4764-D3AF-7D39-C17377638A0A}"/>
                    </a:ext>
                  </a:extLst>
                </p:cNvPr>
                <p:cNvSpPr/>
                <p:nvPr/>
              </p:nvSpPr>
              <p:spPr>
                <a:xfrm>
                  <a:off x="4816246" y="2858432"/>
                  <a:ext cx="100107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20CA3375-6D16-8EE0-FD59-8AAC366BFC67}"/>
                    </a:ext>
                  </a:extLst>
                </p:cNvPr>
                <p:cNvSpPr/>
                <p:nvPr/>
              </p:nvSpPr>
              <p:spPr>
                <a:xfrm>
                  <a:off x="616021" y="2863558"/>
                  <a:ext cx="75152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×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FD25E08F-C5F2-277E-67CF-B8040B7BA589}"/>
                    </a:ext>
                  </a:extLst>
                </p:cNvPr>
                <p:cNvSpPr/>
                <p:nvPr/>
              </p:nvSpPr>
              <p:spPr>
                <a:xfrm>
                  <a:off x="5853670" y="2856178"/>
                  <a:ext cx="121443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A4B6EE18-E957-9E4C-693C-2C22097636C6}"/>
                    </a:ext>
                  </a:extLst>
                </p:cNvPr>
                <p:cNvSpPr/>
                <p:nvPr/>
              </p:nvSpPr>
              <p:spPr>
                <a:xfrm>
                  <a:off x="4868532" y="3145807"/>
                  <a:ext cx="551020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SQL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D91CEB60-9BC7-6015-A568-9032F37C0CD7}"/>
                    </a:ext>
                  </a:extLst>
                </p:cNvPr>
                <p:cNvSpPr/>
                <p:nvPr/>
              </p:nvSpPr>
              <p:spPr>
                <a:xfrm>
                  <a:off x="1301934" y="3145807"/>
                  <a:ext cx="1071285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Problem Solving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6CF4EA7D-D3FB-2355-6B0C-88B59E26EF77}"/>
                    </a:ext>
                  </a:extLst>
                </p:cNvPr>
                <p:cNvSpPr/>
                <p:nvPr/>
              </p:nvSpPr>
              <p:spPr>
                <a:xfrm>
                  <a:off x="616021" y="3145807"/>
                  <a:ext cx="64755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A07546E8-727A-9294-1025-D005C6DF2D3E}"/>
                    </a:ext>
                  </a:extLst>
                </p:cNvPr>
                <p:cNvSpPr/>
                <p:nvPr/>
              </p:nvSpPr>
              <p:spPr>
                <a:xfrm>
                  <a:off x="2411574" y="3145807"/>
                  <a:ext cx="1380667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31D11F70-B2E7-418E-153E-C99C29518188}"/>
                    </a:ext>
                  </a:extLst>
                </p:cNvPr>
                <p:cNvSpPr/>
                <p:nvPr/>
              </p:nvSpPr>
              <p:spPr>
                <a:xfrm>
                  <a:off x="3830596" y="3145807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RESTful APIs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EA396DB3-D731-A361-903E-1BE396202DB8}"/>
                    </a:ext>
                  </a:extLst>
                </p:cNvPr>
                <p:cNvSpPr/>
                <p:nvPr/>
              </p:nvSpPr>
              <p:spPr>
                <a:xfrm>
                  <a:off x="5616828" y="2691113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 Skill interests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F19FE15D-01FF-2E8C-1A46-980F8C8BB7AC}"/>
                    </a:ext>
                  </a:extLst>
                </p:cNvPr>
                <p:cNvSpPr/>
                <p:nvPr/>
              </p:nvSpPr>
              <p:spPr>
                <a:xfrm>
                  <a:off x="6528108" y="268915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320088DA-129C-7152-6FCF-3C3FDE63B0D7}"/>
                    </a:ext>
                  </a:extLst>
                </p:cNvPr>
                <p:cNvSpPr/>
                <p:nvPr/>
              </p:nvSpPr>
              <p:spPr>
                <a:xfrm>
                  <a:off x="5457905" y="3145807"/>
                  <a:ext cx="803775" cy="230835"/>
                </a:xfrm>
                <a:prstGeom prst="roundRect">
                  <a:avLst>
                    <a:gd name="adj" fmla="val 14783"/>
                  </a:avLst>
                </a:prstGeom>
                <a:noFill/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CA2640A-86F8-3C42-CFC1-65EF29E027EB}"/>
                  </a:ext>
                </a:extLst>
              </p:cNvPr>
              <p:cNvGrpSpPr/>
              <p:nvPr/>
            </p:nvGrpSpPr>
            <p:grpSpPr>
              <a:xfrm>
                <a:off x="491643" y="3549398"/>
                <a:ext cx="6770379" cy="2723918"/>
                <a:chOff x="491643" y="3549398"/>
                <a:chExt cx="6770379" cy="2723918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6FA5E5E-BB52-6E3F-2B51-7D30CA71EACD}"/>
                    </a:ext>
                  </a:extLst>
                </p:cNvPr>
                <p:cNvSpPr/>
                <p:nvPr/>
              </p:nvSpPr>
              <p:spPr>
                <a:xfrm>
                  <a:off x="491643" y="3549398"/>
                  <a:ext cx="6768752" cy="27239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Badges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22B6584E-41AF-AB92-D158-C1DEE664D03F}"/>
                    </a:ext>
                  </a:extLst>
                </p:cNvPr>
                <p:cNvGrpSpPr/>
                <p:nvPr/>
              </p:nvGrpSpPr>
              <p:grpSpPr>
                <a:xfrm>
                  <a:off x="7193027" y="3858047"/>
                  <a:ext cx="68995" cy="2213974"/>
                  <a:chOff x="9258739" y="918252"/>
                  <a:chExt cx="68995" cy="5453543"/>
                </a:xfrm>
              </p:grpSpPr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AC98371B-8DF5-ABF6-72F4-B36BDDF26261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7E1439E0-FEE2-5055-715E-BF0A5C9262B2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931123"/>
                    <a:ext cx="25200" cy="2162263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14443BDD-9246-9598-F76D-684CBF2214B8}"/>
                    </a:ext>
                  </a:extLst>
                </p:cNvPr>
                <p:cNvSpPr/>
                <p:nvPr/>
              </p:nvSpPr>
              <p:spPr>
                <a:xfrm>
                  <a:off x="5769085" y="471987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Interests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14A637A4-4100-6E9E-E42C-A5F078B0B93A}"/>
                    </a:ext>
                  </a:extLst>
                </p:cNvPr>
                <p:cNvSpPr/>
                <p:nvPr/>
              </p:nvSpPr>
              <p:spPr>
                <a:xfrm>
                  <a:off x="6363091" y="471987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2617C5D-E11F-8409-749C-9B3B4BB4EF42}"/>
                    </a:ext>
                  </a:extLst>
                </p:cNvPr>
                <p:cNvGrpSpPr/>
                <p:nvPr/>
              </p:nvGrpSpPr>
              <p:grpSpPr>
                <a:xfrm>
                  <a:off x="587388" y="4988882"/>
                  <a:ext cx="6513337" cy="328365"/>
                  <a:chOff x="619680" y="4988882"/>
                  <a:chExt cx="6513337" cy="32836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DADAF16-5D39-D1C5-D8B0-B5D5C5CAA970}"/>
                      </a:ext>
                    </a:extLst>
                  </p:cNvPr>
                  <p:cNvSpPr/>
                  <p:nvPr/>
                </p:nvSpPr>
                <p:spPr>
                  <a:xfrm>
                    <a:off x="619680" y="4988882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6EE245D1-4A84-7132-FB6E-81815B182099}"/>
                      </a:ext>
                    </a:extLst>
                  </p:cNvPr>
                  <p:cNvSpPr/>
                  <p:nvPr/>
                </p:nvSpPr>
                <p:spPr>
                  <a:xfrm>
                    <a:off x="6398569" y="5097013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51" name="Picture 2" descr="Data Science Foundations - Level 1 badge image. Validation. Foundational level. Issued by IBM">
                    <a:extLst>
                      <a:ext uri="{FF2B5EF4-FFF2-40B4-BE49-F238E27FC236}">
                        <a16:creationId xmlns:a16="http://schemas.microsoft.com/office/drawing/2014/main" id="{3231E917-3289-AB79-6A93-684390AE9B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027064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BEDB5B84-D227-EB1F-0E4C-EF2FC7EE9D0D}"/>
                    </a:ext>
                  </a:extLst>
                </p:cNvPr>
                <p:cNvGrpSpPr/>
                <p:nvPr/>
              </p:nvGrpSpPr>
              <p:grpSpPr>
                <a:xfrm>
                  <a:off x="587388" y="5366270"/>
                  <a:ext cx="6513337" cy="328365"/>
                  <a:chOff x="619680" y="5366270"/>
                  <a:chExt cx="6513337" cy="328365"/>
                </a:xfrm>
              </p:grpSpPr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20419D98-275F-1329-36BB-5134FB617CCB}"/>
                      </a:ext>
                    </a:extLst>
                  </p:cNvPr>
                  <p:cNvSpPr/>
                  <p:nvPr/>
                </p:nvSpPr>
                <p:spPr>
                  <a:xfrm>
                    <a:off x="619680" y="5366270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CKAD: Certified Kubernetes Application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The Linux Foundation</a:t>
                    </a:r>
                  </a:p>
                </p:txBody>
              </p:sp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37C40ECF-8FD7-F69C-DAD5-185F3392FB38}"/>
                      </a:ext>
                    </a:extLst>
                  </p:cNvPr>
                  <p:cNvSpPr/>
                  <p:nvPr/>
                </p:nvSpPr>
                <p:spPr>
                  <a:xfrm>
                    <a:off x="6398569" y="5474401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48" name="Picture 8" descr="CKAD: Certified Kubernetes Application Developer badge image. Certification. Intermediate level. Issued by The Linux Foundation">
                    <a:extLst>
                      <a:ext uri="{FF2B5EF4-FFF2-40B4-BE49-F238E27FC236}">
                        <a16:creationId xmlns:a16="http://schemas.microsoft.com/office/drawing/2014/main" id="{44A39C93-A2C6-07AF-0615-750FF87291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404452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8A96D4C6-68E4-0A5C-139B-FD95E423CA8A}"/>
                    </a:ext>
                  </a:extLst>
                </p:cNvPr>
                <p:cNvGrpSpPr/>
                <p:nvPr/>
              </p:nvGrpSpPr>
              <p:grpSpPr>
                <a:xfrm>
                  <a:off x="587388" y="4611494"/>
                  <a:ext cx="6513337" cy="328365"/>
                  <a:chOff x="619680" y="4611494"/>
                  <a:chExt cx="6513337" cy="328365"/>
                </a:xfrm>
              </p:grpSpPr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DC168015-454F-CF8B-4BE8-68C58D5C4F1D}"/>
                      </a:ext>
                    </a:extLst>
                  </p:cNvPr>
                  <p:cNvSpPr/>
                  <p:nvPr/>
                </p:nvSpPr>
                <p:spPr>
                  <a:xfrm>
                    <a:off x="619680" y="4611494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Corda Certified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R3</a:t>
                    </a: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AE0F29CA-AEA7-2B98-DD9C-894383DCB8EA}"/>
                      </a:ext>
                    </a:extLst>
                  </p:cNvPr>
                  <p:cNvSpPr/>
                  <p:nvPr/>
                </p:nvSpPr>
                <p:spPr>
                  <a:xfrm>
                    <a:off x="5804631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FCD5632D-A21B-E3D8-7A14-6D79F1F82C83}"/>
                      </a:ext>
                    </a:extLst>
                  </p:cNvPr>
                  <p:cNvSpPr/>
                  <p:nvPr/>
                </p:nvSpPr>
                <p:spPr>
                  <a:xfrm>
                    <a:off x="6398637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Picture 4" descr="Corda Certified Developer">
                    <a:extLst>
                      <a:ext uri="{FF2B5EF4-FFF2-40B4-BE49-F238E27FC236}">
                        <a16:creationId xmlns:a16="http://schemas.microsoft.com/office/drawing/2014/main" id="{C0C4B715-FDE0-905E-2FB8-EE80C87973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649676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632066B8-8DB7-FF08-533E-D90631511CA8}"/>
                    </a:ext>
                  </a:extLst>
                </p:cNvPr>
                <p:cNvGrpSpPr/>
                <p:nvPr/>
              </p:nvGrpSpPr>
              <p:grpSpPr>
                <a:xfrm>
                  <a:off x="587388" y="5743656"/>
                  <a:ext cx="6513337" cy="328365"/>
                  <a:chOff x="619680" y="5743656"/>
                  <a:chExt cx="6513337" cy="328365"/>
                </a:xfrm>
              </p:grpSpPr>
              <p:sp>
                <p:nvSpPr>
                  <p:cNvPr id="39" name="사각형: 둥근 모서리 38">
                    <a:extLst>
                      <a:ext uri="{FF2B5EF4-FFF2-40B4-BE49-F238E27FC236}">
                        <a16:creationId xmlns:a16="http://schemas.microsoft.com/office/drawing/2014/main" id="{97E22762-EB1C-BC06-8794-2E816116E017}"/>
                      </a:ext>
                    </a:extLst>
                  </p:cNvPr>
                  <p:cNvSpPr/>
                  <p:nvPr/>
                </p:nvSpPr>
                <p:spPr>
                  <a:xfrm>
                    <a:off x="619680" y="574365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A97343FC-5E99-0808-5124-2B683042B49F}"/>
                      </a:ext>
                    </a:extLst>
                  </p:cNvPr>
                  <p:cNvSpPr/>
                  <p:nvPr/>
                </p:nvSpPr>
                <p:spPr>
                  <a:xfrm>
                    <a:off x="6398569" y="5851787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41" name="Picture 6" descr="Python Essentials">
                    <a:extLst>
                      <a:ext uri="{FF2B5EF4-FFF2-40B4-BE49-F238E27FC236}">
                        <a16:creationId xmlns:a16="http://schemas.microsoft.com/office/drawing/2014/main" id="{BD668D9B-0EE5-BD76-5372-13914987C2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78183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21E567F-E520-3938-7BA9-D45922536137}"/>
                    </a:ext>
                  </a:extLst>
                </p:cNvPr>
                <p:cNvSpPr/>
                <p:nvPr/>
              </p:nvSpPr>
              <p:spPr>
                <a:xfrm>
                  <a:off x="6526918" y="369071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35D5C64F-9D7E-147B-7BEC-2A1D58BE67E2}"/>
                    </a:ext>
                  </a:extLst>
                </p:cNvPr>
                <p:cNvGrpSpPr/>
                <p:nvPr/>
              </p:nvGrpSpPr>
              <p:grpSpPr>
                <a:xfrm>
                  <a:off x="585667" y="3860699"/>
                  <a:ext cx="6513337" cy="328365"/>
                  <a:chOff x="619680" y="4234106"/>
                  <a:chExt cx="6513337" cy="328365"/>
                </a:xfrm>
              </p:grpSpPr>
              <p:sp>
                <p:nvSpPr>
                  <p:cNvPr id="35" name="사각형: 둥근 모서리 34">
                    <a:extLst>
                      <a:ext uri="{FF2B5EF4-FFF2-40B4-BE49-F238E27FC236}">
                        <a16:creationId xmlns:a16="http://schemas.microsoft.com/office/drawing/2014/main" id="{6A7F20BA-9481-9B70-48AB-FDB1E57EB818}"/>
                      </a:ext>
                    </a:extLst>
                  </p:cNvPr>
                  <p:cNvSpPr/>
                  <p:nvPr/>
                </p:nvSpPr>
                <p:spPr>
                  <a:xfrm>
                    <a:off x="619680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IT Specialist – Java</a:t>
                    </a:r>
                  </a:p>
                  <a:p>
                    <a:r>
                      <a:rPr lang="en-US" altLang="ko-KR" sz="7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Certiport</a:t>
                    </a:r>
                    <a:endPara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6" name="Picture 2" descr="IT Specialist - Java">
                    <a:extLst>
                      <a:ext uri="{FF2B5EF4-FFF2-40B4-BE49-F238E27FC236}">
                        <a16:creationId xmlns:a16="http://schemas.microsoft.com/office/drawing/2014/main" id="{52155E3A-3F25-8A14-3612-F439714B24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27228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694B1A39-64F6-396E-477F-693DFBDFAB32}"/>
                      </a:ext>
                    </a:extLst>
                  </p:cNvPr>
                  <p:cNvSpPr/>
                  <p:nvPr/>
                </p:nvSpPr>
                <p:spPr>
                  <a:xfrm>
                    <a:off x="5804631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8" name="사각형: 둥근 모서리 37">
                    <a:extLst>
                      <a:ext uri="{FF2B5EF4-FFF2-40B4-BE49-F238E27FC236}">
                        <a16:creationId xmlns:a16="http://schemas.microsoft.com/office/drawing/2014/main" id="{E2788A91-FBD9-FEE2-0715-83E62B3E645B}"/>
                      </a:ext>
                    </a:extLst>
                  </p:cNvPr>
                  <p:cNvSpPr/>
                  <p:nvPr/>
                </p:nvSpPr>
                <p:spPr>
                  <a:xfrm>
                    <a:off x="6398637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5BBA1AA7-9C2C-C84D-17A1-90AC8B5CEA3C}"/>
                    </a:ext>
                  </a:extLst>
                </p:cNvPr>
                <p:cNvGrpSpPr/>
                <p:nvPr/>
              </p:nvGrpSpPr>
              <p:grpSpPr>
                <a:xfrm>
                  <a:off x="587388" y="4234106"/>
                  <a:ext cx="6513337" cy="328365"/>
                  <a:chOff x="587388" y="4234106"/>
                  <a:chExt cx="6513337" cy="328365"/>
                </a:xfrm>
              </p:grpSpPr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36ACE098-B8E8-231D-584B-FE43526B2C6D}"/>
                      </a:ext>
                    </a:extLst>
                  </p:cNvPr>
                  <p:cNvSpPr/>
                  <p:nvPr/>
                </p:nvSpPr>
                <p:spPr>
                  <a:xfrm>
                    <a:off x="587388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JAVA-101: Java Fundamentals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O&amp;B Academy</a:t>
                    </a:r>
                  </a:p>
                </p:txBody>
              </p:sp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A5974483-00F6-8D0F-752F-ACEE2BCA33D8}"/>
                      </a:ext>
                    </a:extLst>
                  </p:cNvPr>
                  <p:cNvSpPr/>
                  <p:nvPr/>
                </p:nvSpPr>
                <p:spPr>
                  <a:xfrm>
                    <a:off x="5772339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" name="사각형: 둥근 모서리 32">
                    <a:extLst>
                      <a:ext uri="{FF2B5EF4-FFF2-40B4-BE49-F238E27FC236}">
                        <a16:creationId xmlns:a16="http://schemas.microsoft.com/office/drawing/2014/main" id="{7DFF328C-8F22-4327-9D9A-46B332913966}"/>
                      </a:ext>
                    </a:extLst>
                  </p:cNvPr>
                  <p:cNvSpPr/>
                  <p:nvPr/>
                </p:nvSpPr>
                <p:spPr>
                  <a:xfrm>
                    <a:off x="6366345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34" name="Picture 2" descr="JAVA-101: Java Fundamentals badge image. Validation. Foundational level. Issued by O&amp;B Academy">
                    <a:extLst>
                      <a:ext uri="{FF2B5EF4-FFF2-40B4-BE49-F238E27FC236}">
                        <a16:creationId xmlns:a16="http://schemas.microsoft.com/office/drawing/2014/main" id="{EA1D56D4-C889-1C3B-62FE-69206D8CF6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2938" y="4274095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2D9A2E-503F-11AC-92BA-828CADE8FA8B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D2542061-E3AB-8C89-D4F6-B667F62A0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AA3AB45-0714-70BF-9AD8-78DFA9E97BAB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5" name="사각형: 둥근 모서리 14">
                    <a:extLst>
                      <a:ext uri="{FF2B5EF4-FFF2-40B4-BE49-F238E27FC236}">
                        <a16:creationId xmlns:a16="http://schemas.microsoft.com/office/drawing/2014/main" id="{096B5F93-DF7A-9401-1E5A-823624F09317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3F645410-EB80-9B66-5DDD-FD8201A0434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0BB24957-3C40-DF9A-63DE-66C7948C4B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3512921-2D90-61A4-EE6F-AB4AA8A47C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40F80FC-1170-BBDD-A966-B0FF61377742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E2AB8A-136E-B97A-C6B6-38323C77093A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EB99EB2-C7C6-E3E9-C1BA-1D4D7E482D87}"/>
              </a:ext>
            </a:extLst>
          </p:cNvPr>
          <p:cNvGrpSpPr/>
          <p:nvPr/>
        </p:nvGrpSpPr>
        <p:grpSpPr>
          <a:xfrm>
            <a:off x="2054114" y="2282848"/>
            <a:ext cx="4141771" cy="2916333"/>
            <a:chOff x="496187" y="1160748"/>
            <a:chExt cx="4141771" cy="291633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EA3AC1D-298E-DD96-BFF1-DE5F4CADE36C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Badges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8925EC-AA0F-9FA7-DF71-8CFEFE99EEC2}"/>
                </a:ext>
              </a:extLst>
            </p:cNvPr>
            <p:cNvSpPr txBox="1"/>
            <p:nvPr/>
          </p:nvSpPr>
          <p:spPr>
            <a:xfrm>
              <a:off x="1092519" y="1164300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58BFB8-A3B6-FBDC-5ABF-AECB3D2E9A05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your interested badges.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Based on the selected badges, we provide employee value assessment and talent recommendation features.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93ADCD6-5342-0B01-1F5F-83F0CC98AA66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855AD0F-B71F-3F3C-E692-2CFAD8EAEF04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IT Specialist – Java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JAVA-101: Java Fundamentals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Corda Certified Developer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Data Science Foundations – Level 1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CKAD: Certified Kubernetes Application Developer</a:t>
                </a: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37D4863-04F8-940C-2585-042ACEE1F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7EBA084B-2AEE-90CC-FD0B-BFF4D2A7E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699CAD9-C07C-1D71-CF13-471CE4C29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206E3B3-8746-B61C-6824-E767D3E8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A75500B-C1B8-9A1F-1784-E5B570B51AFD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java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BBB156-0084-A4E5-B8D5-94A013C77DDC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8599C6-C90C-A8AE-C3CD-92B0FDE5A88A}"/>
                </a:ext>
              </a:extLst>
            </p:cNvPr>
            <p:cNvSpPr txBox="1"/>
            <p:nvPr/>
          </p:nvSpPr>
          <p:spPr>
            <a:xfrm>
              <a:off x="1549741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A64E578-A40F-0953-D7B3-09FDCEDBC563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370471A-C2B3-1C64-BA09-ABB11345FD63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38AA1D6-AD62-238B-EAA5-157DC7CE10EE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6195885" y="3741015"/>
            <a:ext cx="308111" cy="1618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EDD034-1055-525D-2893-8F650F179757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4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3ACE-F1C0-9170-2E55-4C0C4DA2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F0CF4D2-5760-59B8-13EC-F78D47DC9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수령인 </a:t>
            </a:r>
            <a:r>
              <a:rPr lang="en-US" altLang="ko-KR"/>
              <a:t>- </a:t>
            </a:r>
            <a:r>
              <a:rPr lang="ko-KR" altLang="en-US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230837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010A-B0C1-255C-B15D-D33A6485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07A15A6-3ABD-ACAA-3505-A7A60C5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배지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1B139-18A7-50D4-E2AC-B99F04E6240B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247400-709B-7CC5-D129-B98638749DC9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입력된 키워드와 관련된 배지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배지 관련 스킬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배지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스킬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추천 스킬 전체에 대하여 모두 선택이 디폴트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× </a:t>
            </a:r>
            <a:r>
              <a:rPr lang="ko-KR" altLang="en-US" sz="1000">
                <a:solidFill>
                  <a:schemeClr val="tx1"/>
                </a:solidFill>
              </a:rPr>
              <a:t>버튼 클릭 시 보유 스킬 목록에서 제외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모든 스킬에 대하여 선택 해제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Badges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63740E-552D-E5F1-34B1-266556085C6E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C30ACA-DE4B-12F9-CAF6-BBD530AE6DD6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0517522-135E-4D18-CBA0-F7826E9E4DB7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DB55464-41F3-ABFC-16AE-A711B8B0460B}"/>
              </a:ext>
            </a:extLst>
          </p:cNvPr>
          <p:cNvGrpSpPr/>
          <p:nvPr/>
        </p:nvGrpSpPr>
        <p:grpSpPr>
          <a:xfrm>
            <a:off x="496187" y="1160748"/>
            <a:ext cx="4141771" cy="2916333"/>
            <a:chOff x="496187" y="1160748"/>
            <a:chExt cx="4141771" cy="2916333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ABDCFE8A-FE05-9CDD-D5D5-779E208E1F04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Badges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05846318-904B-E5B9-EC88-9BE23586911D}"/>
                </a:ext>
              </a:extLst>
            </p:cNvPr>
            <p:cNvSpPr txBox="1"/>
            <p:nvPr/>
          </p:nvSpPr>
          <p:spPr>
            <a:xfrm>
              <a:off x="1092519" y="1164300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C146E35E-5666-9368-575B-FC15155D1A52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your interested badges.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Based on the selected badges, we provide employee value assessment and talent recommendation features.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07432E-AC8B-AB37-101F-81BEC072D5E6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00EE550-C956-4816-DE27-47573FC90DC7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IT Specialist – Java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JAVA-101: Java Fundamentals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Corda Certified Developer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Data Science Foundations – Level 1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CKAD: Certified Kubernetes Application Developer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0CBC828-129D-B20D-DEA1-FD8C275C0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BB41B85-678E-150A-C975-919E0DA1A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7F8FFB0-2365-4F45-92ED-482AC0853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8517570-2CE3-059D-5A61-BA62680F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2047E96-4869-BC58-7687-132C35A14F56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java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2DA6B-9ABF-3F06-015E-398835544EF9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ABECAD-98D0-C82D-8DFC-055A6A6124C8}"/>
                </a:ext>
              </a:extLst>
            </p:cNvPr>
            <p:cNvSpPr txBox="1"/>
            <p:nvPr/>
          </p:nvSpPr>
          <p:spPr>
            <a:xfrm>
              <a:off x="1559496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A2A8E75-0628-D61E-E0BF-8E97415014C0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D5CE8D5-38C9-0708-7D9C-D79F24252792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7A70310-86B6-14B1-D02B-79338AF8252D}"/>
              </a:ext>
            </a:extLst>
          </p:cNvPr>
          <p:cNvGrpSpPr/>
          <p:nvPr/>
        </p:nvGrpSpPr>
        <p:grpSpPr>
          <a:xfrm>
            <a:off x="4926117" y="1160748"/>
            <a:ext cx="4141770" cy="2916333"/>
            <a:chOff x="4926117" y="1160748"/>
            <a:chExt cx="4141770" cy="2916333"/>
          </a:xfrm>
        </p:grpSpPr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3617BA8E-E826-F8B4-E0F2-7713A6B0B77E}"/>
                </a:ext>
              </a:extLst>
            </p:cNvPr>
            <p:cNvSpPr/>
            <p:nvPr/>
          </p:nvSpPr>
          <p:spPr>
            <a:xfrm>
              <a:off x="4927427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Badges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16BB6C66-A640-0C3C-5CF2-8C769342FE9C}"/>
                </a:ext>
              </a:extLst>
            </p:cNvPr>
            <p:cNvSpPr txBox="1"/>
            <p:nvPr/>
          </p:nvSpPr>
          <p:spPr>
            <a:xfrm>
              <a:off x="5519070" y="117201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B57D69D7-9E3F-CA4C-B485-304A63A97448}"/>
                </a:ext>
              </a:extLst>
            </p:cNvPr>
            <p:cNvSpPr txBox="1"/>
            <p:nvPr/>
          </p:nvSpPr>
          <p:spPr>
            <a:xfrm>
              <a:off x="5555074" y="1886068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6" name="직사각형 1295">
              <a:extLst>
                <a:ext uri="{FF2B5EF4-FFF2-40B4-BE49-F238E27FC236}">
                  <a16:creationId xmlns:a16="http://schemas.microsoft.com/office/drawing/2014/main" id="{B0F1937F-20B3-FA55-A71F-C6D1EA3C48C4}"/>
                </a:ext>
              </a:extLst>
            </p:cNvPr>
            <p:cNvSpPr/>
            <p:nvPr/>
          </p:nvSpPr>
          <p:spPr>
            <a:xfrm>
              <a:off x="492611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 recommend skills related to the badges you selected previously.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If there are any skills you want to exclude, use the × button. Once you're done selecting, please click the Save button.</a:t>
              </a:r>
            </a:p>
          </p:txBody>
        </p:sp>
        <p:grpSp>
          <p:nvGrpSpPr>
            <p:cNvPr id="1303" name="그룹 1302">
              <a:extLst>
                <a:ext uri="{FF2B5EF4-FFF2-40B4-BE49-F238E27FC236}">
                  <a16:creationId xmlns:a16="http://schemas.microsoft.com/office/drawing/2014/main" id="{8A989DA5-6D28-3FA2-8EDC-BD5B85D44779}"/>
                </a:ext>
              </a:extLst>
            </p:cNvPr>
            <p:cNvGrpSpPr/>
            <p:nvPr/>
          </p:nvGrpSpPr>
          <p:grpSpPr>
            <a:xfrm>
              <a:off x="4926118" y="1918455"/>
              <a:ext cx="4140458" cy="451285"/>
              <a:chOff x="4658730" y="1918455"/>
              <a:chExt cx="4140458" cy="451285"/>
            </a:xfrm>
          </p:grpSpPr>
          <p:sp>
            <p:nvSpPr>
              <p:cNvPr id="1297" name="직사각형 1296">
                <a:extLst>
                  <a:ext uri="{FF2B5EF4-FFF2-40B4-BE49-F238E27FC236}">
                    <a16:creationId xmlns:a16="http://schemas.microsoft.com/office/drawing/2014/main" id="{D4B599D0-AF75-A590-AEA3-63319812413A}"/>
                  </a:ext>
                </a:extLst>
              </p:cNvPr>
              <p:cNvSpPr/>
              <p:nvPr/>
            </p:nvSpPr>
            <p:spPr>
              <a:xfrm>
                <a:off x="4658730" y="1918455"/>
                <a:ext cx="4140458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Selected Badge</a:t>
                </a:r>
              </a:p>
            </p:txBody>
          </p:sp>
          <p:sp>
            <p:nvSpPr>
              <p:cNvPr id="1300" name="사각형: 둥근 모서리 1299">
                <a:extLst>
                  <a:ext uri="{FF2B5EF4-FFF2-40B4-BE49-F238E27FC236}">
                    <a16:creationId xmlns:a16="http://schemas.microsoft.com/office/drawing/2014/main" id="{616EEC70-7D4D-D3AD-1470-2373DD80AB71}"/>
                  </a:ext>
                </a:extLst>
              </p:cNvPr>
              <p:cNvSpPr/>
              <p:nvPr/>
            </p:nvSpPr>
            <p:spPr>
              <a:xfrm>
                <a:off x="4713616" y="2142249"/>
                <a:ext cx="864000" cy="134623"/>
              </a:xfrm>
              <a:prstGeom prst="roundRect">
                <a:avLst>
                  <a:gd name="adj" fmla="val 2031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>
                    <a:solidFill>
                      <a:schemeClr val="accent1">
                        <a:lumMod val="75000"/>
                      </a:schemeClr>
                    </a:solidFill>
                  </a:rPr>
                  <a:t>IT Specialist – Java</a:t>
                </a:r>
              </a:p>
            </p:txBody>
          </p:sp>
        </p:grpSp>
        <p:sp>
          <p:nvSpPr>
            <p:cNvPr id="1305" name="직사각형 1304">
              <a:extLst>
                <a:ext uri="{FF2B5EF4-FFF2-40B4-BE49-F238E27FC236}">
                  <a16:creationId xmlns:a16="http://schemas.microsoft.com/office/drawing/2014/main" id="{941E8C78-8A5D-1215-E6A1-9DB28C75C5FB}"/>
                </a:ext>
              </a:extLst>
            </p:cNvPr>
            <p:cNvSpPr/>
            <p:nvPr/>
          </p:nvSpPr>
          <p:spPr>
            <a:xfrm>
              <a:off x="4926117" y="2384114"/>
              <a:ext cx="4140458" cy="991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Suggested Skills</a:t>
              </a:r>
            </a:p>
          </p:txBody>
        </p:sp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2023619F-EC32-6A82-20E9-A37EA7E98A4D}"/>
                </a:ext>
              </a:extLst>
            </p:cNvPr>
            <p:cNvSpPr txBox="1"/>
            <p:nvPr/>
          </p:nvSpPr>
          <p:spPr>
            <a:xfrm>
              <a:off x="5555074" y="236594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277" name="그룹 1276">
              <a:extLst>
                <a:ext uri="{FF2B5EF4-FFF2-40B4-BE49-F238E27FC236}">
                  <a16:creationId xmlns:a16="http://schemas.microsoft.com/office/drawing/2014/main" id="{87051E1F-898E-31C5-53A2-5BE00A829815}"/>
                </a:ext>
              </a:extLst>
            </p:cNvPr>
            <p:cNvGrpSpPr/>
            <p:nvPr/>
          </p:nvGrpSpPr>
          <p:grpSpPr>
            <a:xfrm>
              <a:off x="6370778" y="3757427"/>
              <a:ext cx="1275655" cy="190367"/>
              <a:chOff x="5791305" y="5707889"/>
              <a:chExt cx="1452897" cy="190367"/>
            </a:xfrm>
          </p:grpSpPr>
          <p:sp>
            <p:nvSpPr>
              <p:cNvPr id="1294" name="사각형: 둥근 모서리 1293">
                <a:extLst>
                  <a:ext uri="{FF2B5EF4-FFF2-40B4-BE49-F238E27FC236}">
                    <a16:creationId xmlns:a16="http://schemas.microsoft.com/office/drawing/2014/main" id="{AB9743BD-B33D-872B-20D4-4A6FD61B1D3E}"/>
                  </a:ext>
                </a:extLst>
              </p:cNvPr>
              <p:cNvSpPr/>
              <p:nvPr/>
            </p:nvSpPr>
            <p:spPr>
              <a:xfrm>
                <a:off x="6570427" y="5707889"/>
                <a:ext cx="673775" cy="190367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Save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95" name="사각형: 둥근 모서리 1294">
                <a:extLst>
                  <a:ext uri="{FF2B5EF4-FFF2-40B4-BE49-F238E27FC236}">
                    <a16:creationId xmlns:a16="http://schemas.microsoft.com/office/drawing/2014/main" id="{E6A8FB30-270E-A370-3401-575ECD5AA507}"/>
                  </a:ext>
                </a:extLst>
              </p:cNvPr>
              <p:cNvSpPr/>
              <p:nvPr/>
            </p:nvSpPr>
            <p:spPr>
              <a:xfrm>
                <a:off x="5791305" y="5707889"/>
                <a:ext cx="673775" cy="19036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Back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7" name="TextBox 1346">
              <a:extLst>
                <a:ext uri="{FF2B5EF4-FFF2-40B4-BE49-F238E27FC236}">
                  <a16:creationId xmlns:a16="http://schemas.microsoft.com/office/drawing/2014/main" id="{337B78E3-038D-6BF0-E238-BFE1BADDAB34}"/>
                </a:ext>
              </a:extLst>
            </p:cNvPr>
            <p:cNvSpPr txBox="1"/>
            <p:nvPr/>
          </p:nvSpPr>
          <p:spPr>
            <a:xfrm>
              <a:off x="6071637" y="371697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2D369B5A-4777-25F8-0ABD-4326A53B2FF0}"/>
                </a:ext>
              </a:extLst>
            </p:cNvPr>
            <p:cNvSpPr txBox="1"/>
            <p:nvPr/>
          </p:nvSpPr>
          <p:spPr>
            <a:xfrm>
              <a:off x="7643306" y="371515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4FD88B-6E5A-48A0-435B-558F6EC3CD6F}"/>
                </a:ext>
              </a:extLst>
            </p:cNvPr>
            <p:cNvSpPr/>
            <p:nvPr/>
          </p:nvSpPr>
          <p:spPr>
            <a:xfrm>
              <a:off x="8185664" y="2472062"/>
              <a:ext cx="730425" cy="200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 algn="r">
                <a:lnSpc>
                  <a:spcPct val="150000"/>
                </a:lnSpc>
              </a:pPr>
              <a:r>
                <a:rPr lang="en-US" altLang="ko-KR" sz="600" b="1">
                  <a:solidFill>
                    <a:srgbClr val="002060"/>
                  </a:solidFill>
                </a:rPr>
                <a:t>Deselect All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D283DC3-335B-3B22-BB15-51FF458F14CD}"/>
                </a:ext>
              </a:extLst>
            </p:cNvPr>
            <p:cNvSpPr/>
            <p:nvPr/>
          </p:nvSpPr>
          <p:spPr>
            <a:xfrm>
              <a:off x="5000715" y="2693341"/>
              <a:ext cx="216063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Programming Interface (API)   ×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1AFF4E6-F68C-F192-B53C-5B2E77128334}"/>
                </a:ext>
              </a:extLst>
            </p:cNvPr>
            <p:cNvSpPr/>
            <p:nvPr/>
          </p:nvSpPr>
          <p:spPr>
            <a:xfrm>
              <a:off x="7189479" y="2693341"/>
              <a:ext cx="82809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2191C14-94D7-5349-ACE2-0F0A3B10AA6F}"/>
                </a:ext>
              </a:extLst>
            </p:cNvPr>
            <p:cNvSpPr/>
            <p:nvPr/>
          </p:nvSpPr>
          <p:spPr>
            <a:xfrm>
              <a:off x="8045704" y="2693341"/>
              <a:ext cx="828092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18F6DC-4652-EAAE-A2A6-0CA11B774608}"/>
                </a:ext>
              </a:extLst>
            </p:cNvPr>
            <p:cNvSpPr/>
            <p:nvPr/>
          </p:nvSpPr>
          <p:spPr>
            <a:xfrm>
              <a:off x="4995704" y="3234169"/>
              <a:ext cx="5631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2389D9D-4538-C915-E98A-EBEA615721B1}"/>
                </a:ext>
              </a:extLst>
            </p:cNvPr>
            <p:cNvSpPr/>
            <p:nvPr/>
          </p:nvSpPr>
          <p:spPr>
            <a:xfrm>
              <a:off x="5003028" y="2966453"/>
              <a:ext cx="103416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613E7E2-98D0-32CD-CF93-33BC153AFB51}"/>
                </a:ext>
              </a:extLst>
            </p:cNvPr>
            <p:cNvSpPr/>
            <p:nvPr/>
          </p:nvSpPr>
          <p:spPr>
            <a:xfrm>
              <a:off x="7300342" y="3234169"/>
              <a:ext cx="55102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887A6C-44FA-ACF1-2CA1-BAE59E31180B}"/>
                </a:ext>
              </a:extLst>
            </p:cNvPr>
            <p:cNvSpPr/>
            <p:nvPr/>
          </p:nvSpPr>
          <p:spPr>
            <a:xfrm>
              <a:off x="6072379" y="2966453"/>
              <a:ext cx="1071285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Solving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1163A3E-2F49-B03F-CF5D-70805D210806}"/>
                </a:ext>
              </a:extLst>
            </p:cNvPr>
            <p:cNvSpPr/>
            <p:nvPr/>
          </p:nvSpPr>
          <p:spPr>
            <a:xfrm>
              <a:off x="5590315" y="3234169"/>
              <a:ext cx="64755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2DBE285-74AF-1D35-AB78-039BF61979CC}"/>
                </a:ext>
              </a:extLst>
            </p:cNvPr>
            <p:cNvSpPr/>
            <p:nvPr/>
          </p:nvSpPr>
          <p:spPr>
            <a:xfrm>
              <a:off x="7178856" y="2966453"/>
              <a:ext cx="13806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Software Development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2F34C49-ECD6-9655-17AE-4F5518CD31AD}"/>
                </a:ext>
              </a:extLst>
            </p:cNvPr>
            <p:cNvSpPr/>
            <p:nvPr/>
          </p:nvSpPr>
          <p:spPr>
            <a:xfrm>
              <a:off x="6269317" y="3234169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RESTful APIs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AEC80C-DA45-2BD2-3B97-006F21382E7F}"/>
                </a:ext>
              </a:extLst>
            </p:cNvPr>
            <p:cNvSpPr txBox="1"/>
            <p:nvPr/>
          </p:nvSpPr>
          <p:spPr>
            <a:xfrm>
              <a:off x="6983694" y="260976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2ED4F4-684B-E2E7-BF1A-39C762DBBC61}"/>
                </a:ext>
              </a:extLst>
            </p:cNvPr>
            <p:cNvSpPr txBox="1"/>
            <p:nvPr/>
          </p:nvSpPr>
          <p:spPr>
            <a:xfrm>
              <a:off x="8131658" y="243747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02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274D-3716-0629-4F2B-4C0D1BD5B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그룹 1250">
            <a:extLst>
              <a:ext uri="{FF2B5EF4-FFF2-40B4-BE49-F238E27FC236}">
                <a16:creationId xmlns:a16="http://schemas.microsoft.com/office/drawing/2014/main" id="{902A0A1C-A195-D5E8-7CBF-59FE6DFA478B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1252" name="그룹 1251">
              <a:extLst>
                <a:ext uri="{FF2B5EF4-FFF2-40B4-BE49-F238E27FC236}">
                  <a16:creationId xmlns:a16="http://schemas.microsoft.com/office/drawing/2014/main" id="{C4527102-DE31-6CF6-B04B-ADCAA5F44BF6}"/>
                </a:ext>
              </a:extLst>
            </p:cNvPr>
            <p:cNvGrpSpPr/>
            <p:nvPr/>
          </p:nvGrpSpPr>
          <p:grpSpPr>
            <a:xfrm>
              <a:off x="491643" y="1259285"/>
              <a:ext cx="8610691" cy="5014031"/>
              <a:chOff x="491643" y="1259285"/>
              <a:chExt cx="8610691" cy="5014031"/>
            </a:xfrm>
          </p:grpSpPr>
          <p:sp>
            <p:nvSpPr>
              <p:cNvPr id="1254" name="직사각형 1253">
                <a:extLst>
                  <a:ext uri="{FF2B5EF4-FFF2-40B4-BE49-F238E27FC236}">
                    <a16:creationId xmlns:a16="http://schemas.microsoft.com/office/drawing/2014/main" id="{AEAB09FE-241C-C6C8-59F6-1185205C0FDD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5" name="직사각형 1254">
                <a:extLst>
                  <a:ext uri="{FF2B5EF4-FFF2-40B4-BE49-F238E27FC236}">
                    <a16:creationId xmlns:a16="http://schemas.microsoft.com/office/drawing/2014/main" id="{4721BED6-59F8-8CBF-1EB7-D1632D4EB5E2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998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Skills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56" name="그룹 1255">
                <a:extLst>
                  <a:ext uri="{FF2B5EF4-FFF2-40B4-BE49-F238E27FC236}">
                    <a16:creationId xmlns:a16="http://schemas.microsoft.com/office/drawing/2014/main" id="{450866B4-8AF9-7224-A837-35486BA04A76}"/>
                  </a:ext>
                </a:extLst>
              </p:cNvPr>
              <p:cNvGrpSpPr/>
              <p:nvPr/>
            </p:nvGrpSpPr>
            <p:grpSpPr>
              <a:xfrm>
                <a:off x="616021" y="2689159"/>
                <a:ext cx="6452087" cy="687483"/>
                <a:chOff x="616021" y="2689159"/>
                <a:chExt cx="6452087" cy="687483"/>
              </a:xfrm>
            </p:grpSpPr>
            <p:sp>
              <p:nvSpPr>
                <p:cNvPr id="1300" name="사각형: 둥근 모서리 1299">
                  <a:extLst>
                    <a:ext uri="{FF2B5EF4-FFF2-40B4-BE49-F238E27FC236}">
                      <a16:creationId xmlns:a16="http://schemas.microsoft.com/office/drawing/2014/main" id="{CED709C2-CC99-1E52-8A03-E4CAC14A32BD}"/>
                    </a:ext>
                  </a:extLst>
                </p:cNvPr>
                <p:cNvSpPr/>
                <p:nvPr/>
              </p:nvSpPr>
              <p:spPr>
                <a:xfrm>
                  <a:off x="1403897" y="2858432"/>
                  <a:ext cx="2340062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 Programming Interface (API)   × 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1" name="사각형: 둥근 모서리 1300">
                  <a:extLst>
                    <a:ext uri="{FF2B5EF4-FFF2-40B4-BE49-F238E27FC236}">
                      <a16:creationId xmlns:a16="http://schemas.microsoft.com/office/drawing/2014/main" id="{0A425047-6EF7-BF0F-9E66-45E791A45A94}"/>
                    </a:ext>
                  </a:extLst>
                </p:cNvPr>
                <p:cNvSpPr/>
                <p:nvPr/>
              </p:nvSpPr>
              <p:spPr>
                <a:xfrm>
                  <a:off x="3780312" y="2858432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2" name="사각형: 둥근 모서리 1301">
                  <a:extLst>
                    <a:ext uri="{FF2B5EF4-FFF2-40B4-BE49-F238E27FC236}">
                      <a16:creationId xmlns:a16="http://schemas.microsoft.com/office/drawing/2014/main" id="{0D3CF404-D70A-43CF-9D35-DF88FA3DE717}"/>
                    </a:ext>
                  </a:extLst>
                </p:cNvPr>
                <p:cNvSpPr/>
                <p:nvPr/>
              </p:nvSpPr>
              <p:spPr>
                <a:xfrm>
                  <a:off x="4816246" y="2858432"/>
                  <a:ext cx="100107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3" name="사각형: 둥근 모서리 1302">
                  <a:extLst>
                    <a:ext uri="{FF2B5EF4-FFF2-40B4-BE49-F238E27FC236}">
                      <a16:creationId xmlns:a16="http://schemas.microsoft.com/office/drawing/2014/main" id="{CECE03C9-174B-D41B-231A-3D1722A0BD53}"/>
                    </a:ext>
                  </a:extLst>
                </p:cNvPr>
                <p:cNvSpPr/>
                <p:nvPr/>
              </p:nvSpPr>
              <p:spPr>
                <a:xfrm>
                  <a:off x="616021" y="2863558"/>
                  <a:ext cx="75152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×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4" name="사각형: 둥근 모서리 1303">
                  <a:extLst>
                    <a:ext uri="{FF2B5EF4-FFF2-40B4-BE49-F238E27FC236}">
                      <a16:creationId xmlns:a16="http://schemas.microsoft.com/office/drawing/2014/main" id="{55F0F005-779F-13F1-8FF7-6D8B79C8A8FB}"/>
                    </a:ext>
                  </a:extLst>
                </p:cNvPr>
                <p:cNvSpPr/>
                <p:nvPr/>
              </p:nvSpPr>
              <p:spPr>
                <a:xfrm>
                  <a:off x="5853670" y="2856178"/>
                  <a:ext cx="121443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5" name="사각형: 둥근 모서리 1304">
                  <a:extLst>
                    <a:ext uri="{FF2B5EF4-FFF2-40B4-BE49-F238E27FC236}">
                      <a16:creationId xmlns:a16="http://schemas.microsoft.com/office/drawing/2014/main" id="{B2544AAF-7FDE-5164-2B21-BAB17569EAA0}"/>
                    </a:ext>
                  </a:extLst>
                </p:cNvPr>
                <p:cNvSpPr/>
                <p:nvPr/>
              </p:nvSpPr>
              <p:spPr>
                <a:xfrm>
                  <a:off x="4868532" y="3145807"/>
                  <a:ext cx="551020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SQL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6" name="사각형: 둥근 모서리 1305">
                  <a:extLst>
                    <a:ext uri="{FF2B5EF4-FFF2-40B4-BE49-F238E27FC236}">
                      <a16:creationId xmlns:a16="http://schemas.microsoft.com/office/drawing/2014/main" id="{0A7A78ED-4EF8-4F57-A0F7-A776DDBC8E36}"/>
                    </a:ext>
                  </a:extLst>
                </p:cNvPr>
                <p:cNvSpPr/>
                <p:nvPr/>
              </p:nvSpPr>
              <p:spPr>
                <a:xfrm>
                  <a:off x="1301934" y="3145807"/>
                  <a:ext cx="1071285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Problem Solving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7" name="사각형: 둥근 모서리 1306">
                  <a:extLst>
                    <a:ext uri="{FF2B5EF4-FFF2-40B4-BE49-F238E27FC236}">
                      <a16:creationId xmlns:a16="http://schemas.microsoft.com/office/drawing/2014/main" id="{7781804A-0088-B65F-51AE-4155D9F722F1}"/>
                    </a:ext>
                  </a:extLst>
                </p:cNvPr>
                <p:cNvSpPr/>
                <p:nvPr/>
              </p:nvSpPr>
              <p:spPr>
                <a:xfrm>
                  <a:off x="616021" y="3145807"/>
                  <a:ext cx="64755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8" name="사각형: 둥근 모서리 1307">
                  <a:extLst>
                    <a:ext uri="{FF2B5EF4-FFF2-40B4-BE49-F238E27FC236}">
                      <a16:creationId xmlns:a16="http://schemas.microsoft.com/office/drawing/2014/main" id="{E65A0179-3BEE-FCB8-AF9C-B3CD7FE6D6DE}"/>
                    </a:ext>
                  </a:extLst>
                </p:cNvPr>
                <p:cNvSpPr/>
                <p:nvPr/>
              </p:nvSpPr>
              <p:spPr>
                <a:xfrm>
                  <a:off x="2411574" y="3145807"/>
                  <a:ext cx="1380667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9" name="사각형: 둥근 모서리 1308">
                  <a:extLst>
                    <a:ext uri="{FF2B5EF4-FFF2-40B4-BE49-F238E27FC236}">
                      <a16:creationId xmlns:a16="http://schemas.microsoft.com/office/drawing/2014/main" id="{2B0332BB-78F2-1BFE-F4FA-CDA799834980}"/>
                    </a:ext>
                  </a:extLst>
                </p:cNvPr>
                <p:cNvSpPr/>
                <p:nvPr/>
              </p:nvSpPr>
              <p:spPr>
                <a:xfrm>
                  <a:off x="3830596" y="3145807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RESTful APIs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10" name="사각형: 둥근 모서리 1309">
                  <a:extLst>
                    <a:ext uri="{FF2B5EF4-FFF2-40B4-BE49-F238E27FC236}">
                      <a16:creationId xmlns:a16="http://schemas.microsoft.com/office/drawing/2014/main" id="{EDC1C06B-9080-A52C-5FC6-67464F2C2218}"/>
                    </a:ext>
                  </a:extLst>
                </p:cNvPr>
                <p:cNvSpPr/>
                <p:nvPr/>
              </p:nvSpPr>
              <p:spPr>
                <a:xfrm>
                  <a:off x="5616828" y="2691113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 Skill interests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11" name="사각형: 둥근 모서리 1310">
                  <a:extLst>
                    <a:ext uri="{FF2B5EF4-FFF2-40B4-BE49-F238E27FC236}">
                      <a16:creationId xmlns:a16="http://schemas.microsoft.com/office/drawing/2014/main" id="{55232CFB-4CB7-D204-6F41-25783FA34026}"/>
                    </a:ext>
                  </a:extLst>
                </p:cNvPr>
                <p:cNvSpPr/>
                <p:nvPr/>
              </p:nvSpPr>
              <p:spPr>
                <a:xfrm>
                  <a:off x="6528108" y="268915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12" name="사각형: 둥근 모서리 1311">
                  <a:extLst>
                    <a:ext uri="{FF2B5EF4-FFF2-40B4-BE49-F238E27FC236}">
                      <a16:creationId xmlns:a16="http://schemas.microsoft.com/office/drawing/2014/main" id="{30925E49-5A24-E2DA-AFD1-460F0F615396}"/>
                    </a:ext>
                  </a:extLst>
                </p:cNvPr>
                <p:cNvSpPr/>
                <p:nvPr/>
              </p:nvSpPr>
              <p:spPr>
                <a:xfrm>
                  <a:off x="5457905" y="3145807"/>
                  <a:ext cx="803775" cy="230835"/>
                </a:xfrm>
                <a:prstGeom prst="roundRect">
                  <a:avLst>
                    <a:gd name="adj" fmla="val 14783"/>
                  </a:avLst>
                </a:prstGeom>
                <a:noFill/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257" name="직사각형 1256">
                <a:extLst>
                  <a:ext uri="{FF2B5EF4-FFF2-40B4-BE49-F238E27FC236}">
                    <a16:creationId xmlns:a16="http://schemas.microsoft.com/office/drawing/2014/main" id="{09CD89CA-717B-0CA2-D885-50E54A39995E}"/>
                  </a:ext>
                </a:extLst>
              </p:cNvPr>
              <p:cNvSpPr/>
              <p:nvPr/>
            </p:nvSpPr>
            <p:spPr>
              <a:xfrm>
                <a:off x="491643" y="3549398"/>
                <a:ext cx="6768752" cy="27239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Badges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58" name="그룹 1257">
                <a:extLst>
                  <a:ext uri="{FF2B5EF4-FFF2-40B4-BE49-F238E27FC236}">
                    <a16:creationId xmlns:a16="http://schemas.microsoft.com/office/drawing/2014/main" id="{BAB4B75B-8216-E601-208C-286452FADB80}"/>
                  </a:ext>
                </a:extLst>
              </p:cNvPr>
              <p:cNvGrpSpPr/>
              <p:nvPr/>
            </p:nvGrpSpPr>
            <p:grpSpPr>
              <a:xfrm>
                <a:off x="7193027" y="3858047"/>
                <a:ext cx="68995" cy="2213974"/>
                <a:chOff x="9258739" y="918252"/>
                <a:chExt cx="68995" cy="5453543"/>
              </a:xfrm>
            </p:grpSpPr>
            <p:sp>
              <p:nvSpPr>
                <p:cNvPr id="1298" name="직사각형 1297">
                  <a:extLst>
                    <a:ext uri="{FF2B5EF4-FFF2-40B4-BE49-F238E27FC236}">
                      <a16:creationId xmlns:a16="http://schemas.microsoft.com/office/drawing/2014/main" id="{FBFAB49B-524A-AB8E-9358-3EA6EBD501A6}"/>
                    </a:ext>
                  </a:extLst>
                </p:cNvPr>
                <p:cNvSpPr/>
                <p:nvPr/>
              </p:nvSpPr>
              <p:spPr>
                <a:xfrm>
                  <a:off x="9258739" y="918252"/>
                  <a:ext cx="68995" cy="54535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9" name="사각형: 둥근 모서리 1298">
                  <a:extLst>
                    <a:ext uri="{FF2B5EF4-FFF2-40B4-BE49-F238E27FC236}">
                      <a16:creationId xmlns:a16="http://schemas.microsoft.com/office/drawing/2014/main" id="{F667E6A2-2756-42DC-3CF1-AC410D1AE205}"/>
                    </a:ext>
                  </a:extLst>
                </p:cNvPr>
                <p:cNvSpPr/>
                <p:nvPr/>
              </p:nvSpPr>
              <p:spPr>
                <a:xfrm flipH="1">
                  <a:off x="9280636" y="931123"/>
                  <a:ext cx="25200" cy="216226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9" name="사각형: 둥근 모서리 1258">
                <a:extLst>
                  <a:ext uri="{FF2B5EF4-FFF2-40B4-BE49-F238E27FC236}">
                    <a16:creationId xmlns:a16="http://schemas.microsoft.com/office/drawing/2014/main" id="{F37E6916-86ED-6FE7-0DC1-55845AAACBF6}"/>
                  </a:ext>
                </a:extLst>
              </p:cNvPr>
              <p:cNvSpPr/>
              <p:nvPr/>
            </p:nvSpPr>
            <p:spPr>
              <a:xfrm>
                <a:off x="5769085" y="4719876"/>
                <a:ext cx="540000" cy="1116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Interests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0" name="사각형: 둥근 모서리 1259">
                <a:extLst>
                  <a:ext uri="{FF2B5EF4-FFF2-40B4-BE49-F238E27FC236}">
                    <a16:creationId xmlns:a16="http://schemas.microsoft.com/office/drawing/2014/main" id="{DBD3648D-45D0-6936-F9B7-305292287B30}"/>
                  </a:ext>
                </a:extLst>
              </p:cNvPr>
              <p:cNvSpPr/>
              <p:nvPr/>
            </p:nvSpPr>
            <p:spPr>
              <a:xfrm>
                <a:off x="6363091" y="4719876"/>
                <a:ext cx="540000" cy="111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2">
                        <a:lumMod val="75000"/>
                      </a:schemeClr>
                    </a:solidFill>
                  </a:rPr>
                  <a:t>×  Delete</a:t>
                </a:r>
                <a:endParaRPr lang="ko-KR" altLang="en-US" sz="600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61" name="그룹 1260">
                <a:extLst>
                  <a:ext uri="{FF2B5EF4-FFF2-40B4-BE49-F238E27FC236}">
                    <a16:creationId xmlns:a16="http://schemas.microsoft.com/office/drawing/2014/main" id="{1696703A-1642-D6E0-6DBB-FF8EEEC0EBDE}"/>
                  </a:ext>
                </a:extLst>
              </p:cNvPr>
              <p:cNvGrpSpPr/>
              <p:nvPr/>
            </p:nvGrpSpPr>
            <p:grpSpPr>
              <a:xfrm>
                <a:off x="587388" y="4988882"/>
                <a:ext cx="6513337" cy="328365"/>
                <a:chOff x="619680" y="4988882"/>
                <a:chExt cx="6513337" cy="328365"/>
              </a:xfrm>
            </p:grpSpPr>
            <p:sp>
              <p:nvSpPr>
                <p:cNvPr id="1295" name="사각형: 둥근 모서리 1294">
                  <a:extLst>
                    <a:ext uri="{FF2B5EF4-FFF2-40B4-BE49-F238E27FC236}">
                      <a16:creationId xmlns:a16="http://schemas.microsoft.com/office/drawing/2014/main" id="{DB3B47C0-B206-5CC4-A5C9-18211C37543C}"/>
                    </a:ext>
                  </a:extLst>
                </p:cNvPr>
                <p:cNvSpPr/>
                <p:nvPr/>
              </p:nvSpPr>
              <p:spPr>
                <a:xfrm>
                  <a:off x="619680" y="4988882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Science Foundations – Level 1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296" name="사각형: 둥근 모서리 1295">
                  <a:extLst>
                    <a:ext uri="{FF2B5EF4-FFF2-40B4-BE49-F238E27FC236}">
                      <a16:creationId xmlns:a16="http://schemas.microsoft.com/office/drawing/2014/main" id="{7C47F75D-0673-4F3F-B1DC-8D73935E26FD}"/>
                    </a:ext>
                  </a:extLst>
                </p:cNvPr>
                <p:cNvSpPr/>
                <p:nvPr/>
              </p:nvSpPr>
              <p:spPr>
                <a:xfrm>
                  <a:off x="6398569" y="5097013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97" name="Picture 2" descr="Data Science Foundations - Level 1 badge image. Validation. Foundational level. Issued by IBM">
                  <a:extLst>
                    <a:ext uri="{FF2B5EF4-FFF2-40B4-BE49-F238E27FC236}">
                      <a16:creationId xmlns:a16="http://schemas.microsoft.com/office/drawing/2014/main" id="{C9B14A1A-074F-6C44-5F09-13685B8EC1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5027064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2" name="그룹 1261">
                <a:extLst>
                  <a:ext uri="{FF2B5EF4-FFF2-40B4-BE49-F238E27FC236}">
                    <a16:creationId xmlns:a16="http://schemas.microsoft.com/office/drawing/2014/main" id="{8141BB3A-E166-AB60-346E-30C1E4722C6D}"/>
                  </a:ext>
                </a:extLst>
              </p:cNvPr>
              <p:cNvGrpSpPr/>
              <p:nvPr/>
            </p:nvGrpSpPr>
            <p:grpSpPr>
              <a:xfrm>
                <a:off x="587388" y="5366270"/>
                <a:ext cx="6513337" cy="328365"/>
                <a:chOff x="619680" y="5366270"/>
                <a:chExt cx="6513337" cy="328365"/>
              </a:xfrm>
            </p:grpSpPr>
            <p:sp>
              <p:nvSpPr>
                <p:cNvPr id="1292" name="사각형: 둥근 모서리 1291">
                  <a:extLst>
                    <a:ext uri="{FF2B5EF4-FFF2-40B4-BE49-F238E27FC236}">
                      <a16:creationId xmlns:a16="http://schemas.microsoft.com/office/drawing/2014/main" id="{592AE1C6-2A20-40B9-FE8A-F211C26A95F6}"/>
                    </a:ext>
                  </a:extLst>
                </p:cNvPr>
                <p:cNvSpPr/>
                <p:nvPr/>
              </p:nvSpPr>
              <p:spPr>
                <a:xfrm>
                  <a:off x="619680" y="5366270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CKAD: Certified Kubernetes Application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 Linux Foundation</a:t>
                  </a:r>
                </a:p>
              </p:txBody>
            </p:sp>
            <p:sp>
              <p:nvSpPr>
                <p:cNvPr id="1293" name="사각형: 둥근 모서리 1292">
                  <a:extLst>
                    <a:ext uri="{FF2B5EF4-FFF2-40B4-BE49-F238E27FC236}">
                      <a16:creationId xmlns:a16="http://schemas.microsoft.com/office/drawing/2014/main" id="{2303DA7E-0C2A-F5BF-D4C2-35ED673A8416}"/>
                    </a:ext>
                  </a:extLst>
                </p:cNvPr>
                <p:cNvSpPr/>
                <p:nvPr/>
              </p:nvSpPr>
              <p:spPr>
                <a:xfrm>
                  <a:off x="6398569" y="5474401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94" name="Picture 8" descr="CKAD: Certified Kubernetes Application Developer badge image. Certification. Intermediate level. Issued by The Linux Foundation">
                  <a:extLst>
                    <a:ext uri="{FF2B5EF4-FFF2-40B4-BE49-F238E27FC236}">
                      <a16:creationId xmlns:a16="http://schemas.microsoft.com/office/drawing/2014/main" id="{2744227F-4B4B-3FFB-2678-CD1E08457E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5404452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3" name="그룹 1262">
                <a:extLst>
                  <a:ext uri="{FF2B5EF4-FFF2-40B4-BE49-F238E27FC236}">
                    <a16:creationId xmlns:a16="http://schemas.microsoft.com/office/drawing/2014/main" id="{753BACF1-C689-ED96-7649-94BD0F5B2F70}"/>
                  </a:ext>
                </a:extLst>
              </p:cNvPr>
              <p:cNvGrpSpPr/>
              <p:nvPr/>
            </p:nvGrpSpPr>
            <p:grpSpPr>
              <a:xfrm>
                <a:off x="587388" y="4611494"/>
                <a:ext cx="6513337" cy="328365"/>
                <a:chOff x="619680" y="4611494"/>
                <a:chExt cx="6513337" cy="328365"/>
              </a:xfrm>
            </p:grpSpPr>
            <p:sp>
              <p:nvSpPr>
                <p:cNvPr id="1288" name="사각형: 둥근 모서리 1287">
                  <a:extLst>
                    <a:ext uri="{FF2B5EF4-FFF2-40B4-BE49-F238E27FC236}">
                      <a16:creationId xmlns:a16="http://schemas.microsoft.com/office/drawing/2014/main" id="{7772AB9A-24B7-ABF4-3258-B2FAD7133C9B}"/>
                    </a:ext>
                  </a:extLst>
                </p:cNvPr>
                <p:cNvSpPr/>
                <p:nvPr/>
              </p:nvSpPr>
              <p:spPr>
                <a:xfrm>
                  <a:off x="619680" y="4611494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Corda Certified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R3</a:t>
                  </a:r>
                </a:p>
              </p:txBody>
            </p:sp>
            <p:sp>
              <p:nvSpPr>
                <p:cNvPr id="1289" name="사각형: 둥근 모서리 1288">
                  <a:extLst>
                    <a:ext uri="{FF2B5EF4-FFF2-40B4-BE49-F238E27FC236}">
                      <a16:creationId xmlns:a16="http://schemas.microsoft.com/office/drawing/2014/main" id="{6F61184A-3BC8-64A4-E43D-2439CD5D805D}"/>
                    </a:ext>
                  </a:extLst>
                </p:cNvPr>
                <p:cNvSpPr/>
                <p:nvPr/>
              </p:nvSpPr>
              <p:spPr>
                <a:xfrm>
                  <a:off x="5804631" y="471987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90" name="사각형: 둥근 모서리 1289">
                  <a:extLst>
                    <a:ext uri="{FF2B5EF4-FFF2-40B4-BE49-F238E27FC236}">
                      <a16:creationId xmlns:a16="http://schemas.microsoft.com/office/drawing/2014/main" id="{1EA4AB6E-1BE3-2D2B-27B2-13F45EC183F0}"/>
                    </a:ext>
                  </a:extLst>
                </p:cNvPr>
                <p:cNvSpPr/>
                <p:nvPr/>
              </p:nvSpPr>
              <p:spPr>
                <a:xfrm>
                  <a:off x="6398637" y="471987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91" name="Picture 4" descr="Corda Certified Developer">
                  <a:extLst>
                    <a:ext uri="{FF2B5EF4-FFF2-40B4-BE49-F238E27FC236}">
                      <a16:creationId xmlns:a16="http://schemas.microsoft.com/office/drawing/2014/main" id="{5E5D2437-7005-9156-CB2D-28E2827543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4649676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4" name="그룹 1263">
                <a:extLst>
                  <a:ext uri="{FF2B5EF4-FFF2-40B4-BE49-F238E27FC236}">
                    <a16:creationId xmlns:a16="http://schemas.microsoft.com/office/drawing/2014/main" id="{1B22906E-5352-897D-A0F9-F26D87D0470D}"/>
                  </a:ext>
                </a:extLst>
              </p:cNvPr>
              <p:cNvGrpSpPr/>
              <p:nvPr/>
            </p:nvGrpSpPr>
            <p:grpSpPr>
              <a:xfrm>
                <a:off x="587388" y="5743656"/>
                <a:ext cx="6513337" cy="328365"/>
                <a:chOff x="619680" y="5743656"/>
                <a:chExt cx="6513337" cy="328365"/>
              </a:xfrm>
            </p:grpSpPr>
            <p:sp>
              <p:nvSpPr>
                <p:cNvPr id="1285" name="사각형: 둥근 모서리 1284">
                  <a:extLst>
                    <a:ext uri="{FF2B5EF4-FFF2-40B4-BE49-F238E27FC236}">
                      <a16:creationId xmlns:a16="http://schemas.microsoft.com/office/drawing/2014/main" id="{F096AED4-D8E8-1843-83C2-6306EDED4708}"/>
                    </a:ext>
                  </a:extLst>
                </p:cNvPr>
                <p:cNvSpPr/>
                <p:nvPr/>
              </p:nvSpPr>
              <p:spPr>
                <a:xfrm>
                  <a:off x="619680" y="5743656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286" name="사각형: 둥근 모서리 1285">
                  <a:extLst>
                    <a:ext uri="{FF2B5EF4-FFF2-40B4-BE49-F238E27FC236}">
                      <a16:creationId xmlns:a16="http://schemas.microsoft.com/office/drawing/2014/main" id="{454AFBD4-C2EF-B3E3-3D3D-03002E9D23D2}"/>
                    </a:ext>
                  </a:extLst>
                </p:cNvPr>
                <p:cNvSpPr/>
                <p:nvPr/>
              </p:nvSpPr>
              <p:spPr>
                <a:xfrm>
                  <a:off x="6398569" y="5851787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7" name="Picture 6" descr="Python Essentials">
                  <a:extLst>
                    <a:ext uri="{FF2B5EF4-FFF2-40B4-BE49-F238E27FC236}">
                      <a16:creationId xmlns:a16="http://schemas.microsoft.com/office/drawing/2014/main" id="{66277B53-705C-34EC-49C6-016AD384D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5781838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65" name="사각형: 둥근 모서리 1264">
                <a:extLst>
                  <a:ext uri="{FF2B5EF4-FFF2-40B4-BE49-F238E27FC236}">
                    <a16:creationId xmlns:a16="http://schemas.microsoft.com/office/drawing/2014/main" id="{3F4C24FA-C506-BBF2-FB53-537E12AAD7EE}"/>
                  </a:ext>
                </a:extLst>
              </p:cNvPr>
              <p:cNvSpPr/>
              <p:nvPr/>
            </p:nvSpPr>
            <p:spPr>
              <a:xfrm>
                <a:off x="6526918" y="3690710"/>
                <a:ext cx="540000" cy="1121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+ Add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66" name="그룹 1265">
                <a:extLst>
                  <a:ext uri="{FF2B5EF4-FFF2-40B4-BE49-F238E27FC236}">
                    <a16:creationId xmlns:a16="http://schemas.microsoft.com/office/drawing/2014/main" id="{59EE2A44-2548-8F35-7EC5-61FB6DAFD6C1}"/>
                  </a:ext>
                </a:extLst>
              </p:cNvPr>
              <p:cNvGrpSpPr/>
              <p:nvPr/>
            </p:nvGrpSpPr>
            <p:grpSpPr>
              <a:xfrm>
                <a:off x="585667" y="3860699"/>
                <a:ext cx="6513337" cy="328365"/>
                <a:chOff x="619680" y="4234106"/>
                <a:chExt cx="6513337" cy="328365"/>
              </a:xfrm>
            </p:grpSpPr>
            <p:sp>
              <p:nvSpPr>
                <p:cNvPr id="1281" name="사각형: 둥근 모서리 1280">
                  <a:extLst>
                    <a:ext uri="{FF2B5EF4-FFF2-40B4-BE49-F238E27FC236}">
                      <a16:creationId xmlns:a16="http://schemas.microsoft.com/office/drawing/2014/main" id="{39111F4C-D30C-95E3-F23C-A5C3270FBC1C}"/>
                    </a:ext>
                  </a:extLst>
                </p:cNvPr>
                <p:cNvSpPr/>
                <p:nvPr/>
              </p:nvSpPr>
              <p:spPr>
                <a:xfrm>
                  <a:off x="619680" y="4234106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IT Specialist – Java</a:t>
                  </a:r>
                </a:p>
                <a:p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Certiport</a:t>
                  </a:r>
                  <a:endParaRPr lang="en-US" altLang="ko-KR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282" name="Picture 2" descr="IT Specialist - Java">
                  <a:extLst>
                    <a:ext uri="{FF2B5EF4-FFF2-40B4-BE49-F238E27FC236}">
                      <a16:creationId xmlns:a16="http://schemas.microsoft.com/office/drawing/2014/main" id="{A28EA117-FF3B-F5B3-1F1D-CDD33D1182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4272288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3" name="사각형: 둥근 모서리 1282">
                  <a:extLst>
                    <a:ext uri="{FF2B5EF4-FFF2-40B4-BE49-F238E27FC236}">
                      <a16:creationId xmlns:a16="http://schemas.microsoft.com/office/drawing/2014/main" id="{B74DABF9-75EA-0ED9-7DA0-F4B7F7F2640D}"/>
                    </a:ext>
                  </a:extLst>
                </p:cNvPr>
                <p:cNvSpPr/>
                <p:nvPr/>
              </p:nvSpPr>
              <p:spPr>
                <a:xfrm>
                  <a:off x="5804631" y="4342488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84" name="사각형: 둥근 모서리 1283">
                  <a:extLst>
                    <a:ext uri="{FF2B5EF4-FFF2-40B4-BE49-F238E27FC236}">
                      <a16:creationId xmlns:a16="http://schemas.microsoft.com/office/drawing/2014/main" id="{592B47C7-DAB5-54DD-87AB-BED12F57B02F}"/>
                    </a:ext>
                  </a:extLst>
                </p:cNvPr>
                <p:cNvSpPr/>
                <p:nvPr/>
              </p:nvSpPr>
              <p:spPr>
                <a:xfrm>
                  <a:off x="6398637" y="4342488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67" name="그룹 1266">
                <a:extLst>
                  <a:ext uri="{FF2B5EF4-FFF2-40B4-BE49-F238E27FC236}">
                    <a16:creationId xmlns:a16="http://schemas.microsoft.com/office/drawing/2014/main" id="{B7258493-F5DC-5455-5596-624EB0537DDB}"/>
                  </a:ext>
                </a:extLst>
              </p:cNvPr>
              <p:cNvGrpSpPr/>
              <p:nvPr/>
            </p:nvGrpSpPr>
            <p:grpSpPr>
              <a:xfrm>
                <a:off x="587388" y="4234106"/>
                <a:ext cx="6513337" cy="328365"/>
                <a:chOff x="587388" y="4234106"/>
                <a:chExt cx="6513337" cy="328365"/>
              </a:xfrm>
            </p:grpSpPr>
            <p:sp>
              <p:nvSpPr>
                <p:cNvPr id="1277" name="사각형: 둥근 모서리 1276">
                  <a:extLst>
                    <a:ext uri="{FF2B5EF4-FFF2-40B4-BE49-F238E27FC236}">
                      <a16:creationId xmlns:a16="http://schemas.microsoft.com/office/drawing/2014/main" id="{302CFEF1-63DF-DA56-C6F1-C8F37107D9F5}"/>
                    </a:ext>
                  </a:extLst>
                </p:cNvPr>
                <p:cNvSpPr/>
                <p:nvPr/>
              </p:nvSpPr>
              <p:spPr>
                <a:xfrm>
                  <a:off x="587388" y="4234106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JAVA-101: Java Fundamentals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O&amp;B Academy</a:t>
                  </a:r>
                </a:p>
              </p:txBody>
            </p:sp>
            <p:sp>
              <p:nvSpPr>
                <p:cNvPr id="1278" name="사각형: 둥근 모서리 1277">
                  <a:extLst>
                    <a:ext uri="{FF2B5EF4-FFF2-40B4-BE49-F238E27FC236}">
                      <a16:creationId xmlns:a16="http://schemas.microsoft.com/office/drawing/2014/main" id="{0FB77EB4-1A76-4A7C-DFA7-0B19D7BA58D1}"/>
                    </a:ext>
                  </a:extLst>
                </p:cNvPr>
                <p:cNvSpPr/>
                <p:nvPr/>
              </p:nvSpPr>
              <p:spPr>
                <a:xfrm>
                  <a:off x="5772339" y="4342488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79" name="사각형: 둥근 모서리 1278">
                  <a:extLst>
                    <a:ext uri="{FF2B5EF4-FFF2-40B4-BE49-F238E27FC236}">
                      <a16:creationId xmlns:a16="http://schemas.microsoft.com/office/drawing/2014/main" id="{DFE84455-DDAF-9D81-7748-3A15478D64D7}"/>
                    </a:ext>
                  </a:extLst>
                </p:cNvPr>
                <p:cNvSpPr/>
                <p:nvPr/>
              </p:nvSpPr>
              <p:spPr>
                <a:xfrm>
                  <a:off x="6366345" y="4342488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0" name="Picture 2" descr="JAVA-101: Java Fundamentals badge image. Validation. Foundational level. Issued by O&amp;B Academy">
                  <a:extLst>
                    <a:ext uri="{FF2B5EF4-FFF2-40B4-BE49-F238E27FC236}">
                      <a16:creationId xmlns:a16="http://schemas.microsoft.com/office/drawing/2014/main" id="{27A98F9E-DF6D-7C86-242D-5F1ACD525C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938" y="4274095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8" name="그룹 1267">
                <a:extLst>
                  <a:ext uri="{FF2B5EF4-FFF2-40B4-BE49-F238E27FC236}">
                    <a16:creationId xmlns:a16="http://schemas.microsoft.com/office/drawing/2014/main" id="{B54B9FDF-AD42-575A-6903-388BA31F91A5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270" name="직선 연결선 1269">
                  <a:extLst>
                    <a:ext uri="{FF2B5EF4-FFF2-40B4-BE49-F238E27FC236}">
                      <a16:creationId xmlns:a16="http://schemas.microsoft.com/office/drawing/2014/main" id="{DF27FD0D-9D37-546B-03F4-61B2239A4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1" name="그룹 1270">
                  <a:extLst>
                    <a:ext uri="{FF2B5EF4-FFF2-40B4-BE49-F238E27FC236}">
                      <a16:creationId xmlns:a16="http://schemas.microsoft.com/office/drawing/2014/main" id="{63AFFA40-CE7B-58E5-1082-B0723AD01CA0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273" name="사각형: 둥근 모서리 1272">
                    <a:extLst>
                      <a:ext uri="{FF2B5EF4-FFF2-40B4-BE49-F238E27FC236}">
                        <a16:creationId xmlns:a16="http://schemas.microsoft.com/office/drawing/2014/main" id="{E54F8EEE-72E7-B6D0-6E97-7EC74AF93F9C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74" name="사각형: 둥근 모서리 1273">
                    <a:extLst>
                      <a:ext uri="{FF2B5EF4-FFF2-40B4-BE49-F238E27FC236}">
                        <a16:creationId xmlns:a16="http://schemas.microsoft.com/office/drawing/2014/main" id="{DC0C2E26-8285-10BF-F6D0-6DAD8D669764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275" name="직선 연결선 1274">
                    <a:extLst>
                      <a:ext uri="{FF2B5EF4-FFF2-40B4-BE49-F238E27FC236}">
                        <a16:creationId xmlns:a16="http://schemas.microsoft.com/office/drawing/2014/main" id="{DF1A557F-8039-4EC6-9591-43EB3051F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6" name="직선 연결선 1275">
                    <a:extLst>
                      <a:ext uri="{FF2B5EF4-FFF2-40B4-BE49-F238E27FC236}">
                        <a16:creationId xmlns:a16="http://schemas.microsoft.com/office/drawing/2014/main" id="{AA7010CF-EB50-6472-66B9-8ECFB3B76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2" name="직사각형 1271">
                  <a:extLst>
                    <a:ext uri="{FF2B5EF4-FFF2-40B4-BE49-F238E27FC236}">
                      <a16:creationId xmlns:a16="http://schemas.microsoft.com/office/drawing/2014/main" id="{70883334-DE48-34EC-A47D-7EBFEAAB2B73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269" name="사각형: 둥근 모서리 1268">
                <a:extLst>
                  <a:ext uri="{FF2B5EF4-FFF2-40B4-BE49-F238E27FC236}">
                    <a16:creationId xmlns:a16="http://schemas.microsoft.com/office/drawing/2014/main" id="{5404324E-23E3-A30D-DC1F-A95559E7EC48}"/>
                  </a:ext>
                </a:extLst>
              </p:cNvPr>
              <p:cNvSpPr/>
              <p:nvPr/>
            </p:nvSpPr>
            <p:spPr>
              <a:xfrm>
                <a:off x="5932912" y="3696156"/>
                <a:ext cx="540000" cy="112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bg1"/>
                    </a:solidFill>
                  </a:rPr>
                  <a:t>Show</a:t>
                </a:r>
                <a:r>
                  <a:rPr lang="ko-KR" altLang="en-US" sz="600" b="1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600" b="1">
                    <a:solidFill>
                      <a:schemeClr val="bg1"/>
                    </a:solidFill>
                  </a:rPr>
                  <a:t>All</a:t>
                </a:r>
                <a:endParaRPr lang="ko-KR" altLang="en-US" sz="6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53" name="직사각형 1252">
              <a:extLst>
                <a:ext uri="{FF2B5EF4-FFF2-40B4-BE49-F238E27FC236}">
                  <a16:creationId xmlns:a16="http://schemas.microsoft.com/office/drawing/2014/main" id="{69B5E306-165F-C372-7484-005E5199C435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05907326-3051-EF4C-8276-8D036DE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조직</a:t>
            </a:r>
            <a:r>
              <a:rPr lang="en-US" altLang="ko-KR" dirty="0"/>
              <a:t>)</a:t>
            </a:r>
            <a:r>
              <a:rPr lang="ko-KR" altLang="en-US" dirty="0"/>
              <a:t> 배지 전체보기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EF9DB-34F2-221B-0676-52B43843F241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53513C-1711-421F-F7B9-E65E60A38DF3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전체보기 버튼 → 배지 전체보기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추천 리스트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이미지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배지명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발급자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배지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관심 설정 완료 표시 아이콘 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자동 노출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관심 배지에서 해제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해제 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삭제 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버튼으로 변경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관심 배지로 추가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추가 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Delete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노출로 변경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추천 배지 전체 수량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조건 필터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관심 설정별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관심 설정한 배지만 모아보기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관심 설정한 스킬과 관련된 배지만 모아보기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관심 설정 스킬 선택창 드롭다운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개씩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한 페이지에서 노출되는 배지 수량 설정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수량 선택창 드롭다운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페이지네이션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01439C3-5B82-15A7-4A52-E9FEBC9004B2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1A64696-BF91-5E58-038D-3180DCAFBB54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03CD923-384A-63FF-6B48-8E5AFA84AB38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3" name="TextBox 1312">
            <a:extLst>
              <a:ext uri="{FF2B5EF4-FFF2-40B4-BE49-F238E27FC236}">
                <a16:creationId xmlns:a16="http://schemas.microsoft.com/office/drawing/2014/main" id="{CB06DAFA-F80C-A1EA-D210-B4B37441F4F9}"/>
              </a:ext>
            </a:extLst>
          </p:cNvPr>
          <p:cNvSpPr txBox="1"/>
          <p:nvPr/>
        </p:nvSpPr>
        <p:spPr>
          <a:xfrm>
            <a:off x="5694291" y="3498136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335" name="그룹 1334">
            <a:extLst>
              <a:ext uri="{FF2B5EF4-FFF2-40B4-BE49-F238E27FC236}">
                <a16:creationId xmlns:a16="http://schemas.microsoft.com/office/drawing/2014/main" id="{1FB4BF87-CB5C-D132-F931-0F3DF45E9761}"/>
              </a:ext>
            </a:extLst>
          </p:cNvPr>
          <p:cNvGrpSpPr/>
          <p:nvPr/>
        </p:nvGrpSpPr>
        <p:grpSpPr>
          <a:xfrm>
            <a:off x="401102" y="332656"/>
            <a:ext cx="6018934" cy="5837445"/>
            <a:chOff x="401102" y="332656"/>
            <a:chExt cx="6018934" cy="5837445"/>
          </a:xfrm>
        </p:grpSpPr>
        <p:grpSp>
          <p:nvGrpSpPr>
            <p:cNvPr id="1073" name="그룹 1072">
              <a:extLst>
                <a:ext uri="{FF2B5EF4-FFF2-40B4-BE49-F238E27FC236}">
                  <a16:creationId xmlns:a16="http://schemas.microsoft.com/office/drawing/2014/main" id="{2C1C41AD-5F11-9EF2-A15F-B23803ABA6D6}"/>
                </a:ext>
              </a:extLst>
            </p:cNvPr>
            <p:cNvGrpSpPr/>
            <p:nvPr/>
          </p:nvGrpSpPr>
          <p:grpSpPr>
            <a:xfrm>
              <a:off x="401102" y="1201548"/>
              <a:ext cx="5379467" cy="4968553"/>
              <a:chOff x="752536" y="1160748"/>
              <a:chExt cx="6999647" cy="4968553"/>
            </a:xfrm>
          </p:grpSpPr>
          <p:sp>
            <p:nvSpPr>
              <p:cNvPr id="1133" name="직사각형 1132">
                <a:extLst>
                  <a:ext uri="{FF2B5EF4-FFF2-40B4-BE49-F238E27FC236}">
                    <a16:creationId xmlns:a16="http://schemas.microsoft.com/office/drawing/2014/main" id="{164F0278-3F0F-7B84-3A91-D3220DF5C42D}"/>
                  </a:ext>
                </a:extLst>
              </p:cNvPr>
              <p:cNvSpPr/>
              <p:nvPr/>
            </p:nvSpPr>
            <p:spPr>
              <a:xfrm>
                <a:off x="752536" y="1160748"/>
                <a:ext cx="6999647" cy="49685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Badges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34" name="그룹 1133">
                <a:extLst>
                  <a:ext uri="{FF2B5EF4-FFF2-40B4-BE49-F238E27FC236}">
                    <a16:creationId xmlns:a16="http://schemas.microsoft.com/office/drawing/2014/main" id="{97A9A3AB-1883-08D8-682B-F7F956677C74}"/>
                  </a:ext>
                </a:extLst>
              </p:cNvPr>
              <p:cNvGrpSpPr/>
              <p:nvPr/>
            </p:nvGrpSpPr>
            <p:grpSpPr>
              <a:xfrm>
                <a:off x="7683188" y="1160749"/>
                <a:ext cx="68995" cy="4968552"/>
                <a:chOff x="9258739" y="918252"/>
                <a:chExt cx="68995" cy="5453543"/>
              </a:xfrm>
            </p:grpSpPr>
            <p:sp>
              <p:nvSpPr>
                <p:cNvPr id="1136" name="직사각형 1135">
                  <a:extLst>
                    <a:ext uri="{FF2B5EF4-FFF2-40B4-BE49-F238E27FC236}">
                      <a16:creationId xmlns:a16="http://schemas.microsoft.com/office/drawing/2014/main" id="{323568EB-CEF4-2328-EE47-36E037C56B86}"/>
                    </a:ext>
                  </a:extLst>
                </p:cNvPr>
                <p:cNvSpPr/>
                <p:nvPr/>
              </p:nvSpPr>
              <p:spPr>
                <a:xfrm>
                  <a:off x="9258739" y="918252"/>
                  <a:ext cx="68995" cy="54535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8" name="사각형: 둥근 모서리 1137">
                  <a:extLst>
                    <a:ext uri="{FF2B5EF4-FFF2-40B4-BE49-F238E27FC236}">
                      <a16:creationId xmlns:a16="http://schemas.microsoft.com/office/drawing/2014/main" id="{9FABBE71-71F3-C118-B0F9-9A953BEB7E04}"/>
                    </a:ext>
                  </a:extLst>
                </p:cNvPr>
                <p:cNvSpPr/>
                <p:nvPr/>
              </p:nvSpPr>
              <p:spPr>
                <a:xfrm flipH="1">
                  <a:off x="9285117" y="931126"/>
                  <a:ext cx="25200" cy="175538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9DF732F9-69B0-B3AD-D266-D46F49671D66}"/>
                </a:ext>
              </a:extLst>
            </p:cNvPr>
            <p:cNvSpPr/>
            <p:nvPr/>
          </p:nvSpPr>
          <p:spPr>
            <a:xfrm>
              <a:off x="1043841" y="5958013"/>
              <a:ext cx="406619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〈	1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2	3	4	5	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〉</a:t>
              </a:r>
              <a:endPara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75" name="그룹 1074">
              <a:extLst>
                <a:ext uri="{FF2B5EF4-FFF2-40B4-BE49-F238E27FC236}">
                  <a16:creationId xmlns:a16="http://schemas.microsoft.com/office/drawing/2014/main" id="{48863ED7-18EF-F8EB-1583-74F024608621}"/>
                </a:ext>
              </a:extLst>
            </p:cNvPr>
            <p:cNvGrpSpPr/>
            <p:nvPr/>
          </p:nvGrpSpPr>
          <p:grpSpPr>
            <a:xfrm>
              <a:off x="589336" y="1741608"/>
              <a:ext cx="4975209" cy="4096148"/>
              <a:chOff x="940771" y="1700808"/>
              <a:chExt cx="4975209" cy="4096148"/>
            </a:xfrm>
          </p:grpSpPr>
          <p:grpSp>
            <p:nvGrpSpPr>
              <p:cNvPr id="1078" name="그룹 1077">
                <a:extLst>
                  <a:ext uri="{FF2B5EF4-FFF2-40B4-BE49-F238E27FC236}">
                    <a16:creationId xmlns:a16="http://schemas.microsoft.com/office/drawing/2014/main" id="{9ACE3517-3433-9C24-BEC5-4E48A1E70842}"/>
                  </a:ext>
                </a:extLst>
              </p:cNvPr>
              <p:cNvGrpSpPr/>
              <p:nvPr/>
            </p:nvGrpSpPr>
            <p:grpSpPr>
              <a:xfrm>
                <a:off x="940771" y="2831142"/>
                <a:ext cx="4975209" cy="328365"/>
                <a:chOff x="940771" y="2831142"/>
                <a:chExt cx="4975209" cy="328365"/>
              </a:xfrm>
            </p:grpSpPr>
            <p:sp>
              <p:nvSpPr>
                <p:cNvPr id="1130" name="사각형: 둥근 모서리 1129">
                  <a:extLst>
                    <a:ext uri="{FF2B5EF4-FFF2-40B4-BE49-F238E27FC236}">
                      <a16:creationId xmlns:a16="http://schemas.microsoft.com/office/drawing/2014/main" id="{30E8A452-7A9C-2CB3-7361-6544A75BEA7D}"/>
                    </a:ext>
                  </a:extLst>
                </p:cNvPr>
                <p:cNvSpPr/>
                <p:nvPr/>
              </p:nvSpPr>
              <p:spPr>
                <a:xfrm>
                  <a:off x="940771" y="2831142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Science Foundations – Level 1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131" name="사각형: 둥근 모서리 1130">
                  <a:extLst>
                    <a:ext uri="{FF2B5EF4-FFF2-40B4-BE49-F238E27FC236}">
                      <a16:creationId xmlns:a16="http://schemas.microsoft.com/office/drawing/2014/main" id="{AAAE6A6E-986A-C586-F49F-2053428AE867}"/>
                    </a:ext>
                  </a:extLst>
                </p:cNvPr>
                <p:cNvSpPr/>
                <p:nvPr/>
              </p:nvSpPr>
              <p:spPr>
                <a:xfrm>
                  <a:off x="5249778" y="2939273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32" name="Picture 2" descr="Data Science Foundations - Level 1 badge image. Validation. Foundational level. Issued by IBM">
                  <a:extLst>
                    <a:ext uri="{FF2B5EF4-FFF2-40B4-BE49-F238E27FC236}">
                      <a16:creationId xmlns:a16="http://schemas.microsoft.com/office/drawing/2014/main" id="{D377C7E8-05CE-3208-8459-BA65CC0053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2869324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79" name="그룹 1078">
                <a:extLst>
                  <a:ext uri="{FF2B5EF4-FFF2-40B4-BE49-F238E27FC236}">
                    <a16:creationId xmlns:a16="http://schemas.microsoft.com/office/drawing/2014/main" id="{818FDA68-ED8E-F077-3BF1-2A5BBBB8542A}"/>
                  </a:ext>
                </a:extLst>
              </p:cNvPr>
              <p:cNvGrpSpPr/>
              <p:nvPr/>
            </p:nvGrpSpPr>
            <p:grpSpPr>
              <a:xfrm>
                <a:off x="940771" y="3207920"/>
                <a:ext cx="4975209" cy="328365"/>
                <a:chOff x="940771" y="3207920"/>
                <a:chExt cx="4975209" cy="328365"/>
              </a:xfrm>
            </p:grpSpPr>
            <p:sp>
              <p:nvSpPr>
                <p:cNvPr id="1127" name="사각형: 둥근 모서리 1126">
                  <a:extLst>
                    <a:ext uri="{FF2B5EF4-FFF2-40B4-BE49-F238E27FC236}">
                      <a16:creationId xmlns:a16="http://schemas.microsoft.com/office/drawing/2014/main" id="{6E33991C-CF51-32C6-A703-7AAA5ED22CEB}"/>
                    </a:ext>
                  </a:extLst>
                </p:cNvPr>
                <p:cNvSpPr/>
                <p:nvPr/>
              </p:nvSpPr>
              <p:spPr>
                <a:xfrm>
                  <a:off x="940771" y="3207920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CKAD: Certified Kubernetes Application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 Linux Foundation</a:t>
                  </a:r>
                </a:p>
              </p:txBody>
            </p:sp>
            <p:sp>
              <p:nvSpPr>
                <p:cNvPr id="1128" name="사각형: 둥근 모서리 1127">
                  <a:extLst>
                    <a:ext uri="{FF2B5EF4-FFF2-40B4-BE49-F238E27FC236}">
                      <a16:creationId xmlns:a16="http://schemas.microsoft.com/office/drawing/2014/main" id="{65F4FB3D-1876-BC7B-ADE5-F7FCA419DC49}"/>
                    </a:ext>
                  </a:extLst>
                </p:cNvPr>
                <p:cNvSpPr/>
                <p:nvPr/>
              </p:nvSpPr>
              <p:spPr>
                <a:xfrm>
                  <a:off x="5249778" y="3316051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29" name="Picture 8" descr="CKAD: Certified Kubernetes Application Developer badge image. Certification. Intermediate level. Issued by The Linux Foundation">
                  <a:extLst>
                    <a:ext uri="{FF2B5EF4-FFF2-40B4-BE49-F238E27FC236}">
                      <a16:creationId xmlns:a16="http://schemas.microsoft.com/office/drawing/2014/main" id="{7B13A7E6-6D3C-2D6B-66A0-01037557B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3246102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0" name="그룹 1079">
                <a:extLst>
                  <a:ext uri="{FF2B5EF4-FFF2-40B4-BE49-F238E27FC236}">
                    <a16:creationId xmlns:a16="http://schemas.microsoft.com/office/drawing/2014/main" id="{785A3FB2-ADBD-9062-00A8-F0FE5593CB99}"/>
                  </a:ext>
                </a:extLst>
              </p:cNvPr>
              <p:cNvGrpSpPr/>
              <p:nvPr/>
            </p:nvGrpSpPr>
            <p:grpSpPr>
              <a:xfrm>
                <a:off x="940771" y="2454364"/>
                <a:ext cx="4975209" cy="328365"/>
                <a:chOff x="940771" y="2454364"/>
                <a:chExt cx="4975209" cy="328365"/>
              </a:xfrm>
            </p:grpSpPr>
            <p:sp>
              <p:nvSpPr>
                <p:cNvPr id="1123" name="사각형: 둥근 모서리 1122">
                  <a:extLst>
                    <a:ext uri="{FF2B5EF4-FFF2-40B4-BE49-F238E27FC236}">
                      <a16:creationId xmlns:a16="http://schemas.microsoft.com/office/drawing/2014/main" id="{4B76F92F-32EE-4E9D-C698-286CA19DDB2E}"/>
                    </a:ext>
                  </a:extLst>
                </p:cNvPr>
                <p:cNvSpPr/>
                <p:nvPr/>
              </p:nvSpPr>
              <p:spPr>
                <a:xfrm>
                  <a:off x="940771" y="2454364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Corda Certified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R3</a:t>
                  </a:r>
                </a:p>
              </p:txBody>
            </p:sp>
            <p:sp>
              <p:nvSpPr>
                <p:cNvPr id="1124" name="사각형: 둥근 모서리 1123">
                  <a:extLst>
                    <a:ext uri="{FF2B5EF4-FFF2-40B4-BE49-F238E27FC236}">
                      <a16:creationId xmlns:a16="http://schemas.microsoft.com/office/drawing/2014/main" id="{3708D3DC-11FC-F5E3-906B-5B0B5C3F11DF}"/>
                    </a:ext>
                  </a:extLst>
                </p:cNvPr>
                <p:cNvSpPr/>
                <p:nvPr/>
              </p:nvSpPr>
              <p:spPr>
                <a:xfrm>
                  <a:off x="4655840" y="256274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25" name="사각형: 둥근 모서리 1124">
                  <a:extLst>
                    <a:ext uri="{FF2B5EF4-FFF2-40B4-BE49-F238E27FC236}">
                      <a16:creationId xmlns:a16="http://schemas.microsoft.com/office/drawing/2014/main" id="{8209F183-DCE0-12F5-B94D-1B8C88A3204B}"/>
                    </a:ext>
                  </a:extLst>
                </p:cNvPr>
                <p:cNvSpPr/>
                <p:nvPr/>
              </p:nvSpPr>
              <p:spPr>
                <a:xfrm>
                  <a:off x="5249846" y="256274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26" name="Picture 4" descr="Corda Certified Developer">
                  <a:extLst>
                    <a:ext uri="{FF2B5EF4-FFF2-40B4-BE49-F238E27FC236}">
                      <a16:creationId xmlns:a16="http://schemas.microsoft.com/office/drawing/2014/main" id="{C570013A-2F38-1239-63DA-55C70D17CF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2492546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1" name="그룹 1080">
                <a:extLst>
                  <a:ext uri="{FF2B5EF4-FFF2-40B4-BE49-F238E27FC236}">
                    <a16:creationId xmlns:a16="http://schemas.microsoft.com/office/drawing/2014/main" id="{394039AE-5066-7B11-4054-8020FCD66D50}"/>
                  </a:ext>
                </a:extLst>
              </p:cNvPr>
              <p:cNvGrpSpPr/>
              <p:nvPr/>
            </p:nvGrpSpPr>
            <p:grpSpPr>
              <a:xfrm>
                <a:off x="940771" y="3584698"/>
                <a:ext cx="4975209" cy="328365"/>
                <a:chOff x="940771" y="3584698"/>
                <a:chExt cx="4975209" cy="328365"/>
              </a:xfrm>
            </p:grpSpPr>
            <p:sp>
              <p:nvSpPr>
                <p:cNvPr id="1120" name="사각형: 둥근 모서리 1119">
                  <a:extLst>
                    <a:ext uri="{FF2B5EF4-FFF2-40B4-BE49-F238E27FC236}">
                      <a16:creationId xmlns:a16="http://schemas.microsoft.com/office/drawing/2014/main" id="{E1953B95-CA8A-FF92-A34B-C9AEC46CE504}"/>
                    </a:ext>
                  </a:extLst>
                </p:cNvPr>
                <p:cNvSpPr/>
                <p:nvPr/>
              </p:nvSpPr>
              <p:spPr>
                <a:xfrm>
                  <a:off x="940771" y="3584698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121" name="사각형: 둥근 모서리 1120">
                  <a:extLst>
                    <a:ext uri="{FF2B5EF4-FFF2-40B4-BE49-F238E27FC236}">
                      <a16:creationId xmlns:a16="http://schemas.microsoft.com/office/drawing/2014/main" id="{64734BA9-29E4-6A87-B820-B3B4AF3C7E95}"/>
                    </a:ext>
                  </a:extLst>
                </p:cNvPr>
                <p:cNvSpPr/>
                <p:nvPr/>
              </p:nvSpPr>
              <p:spPr>
                <a:xfrm>
                  <a:off x="5249778" y="369282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22" name="Picture 6" descr="Python Essentials">
                  <a:extLst>
                    <a:ext uri="{FF2B5EF4-FFF2-40B4-BE49-F238E27FC236}">
                      <a16:creationId xmlns:a16="http://schemas.microsoft.com/office/drawing/2014/main" id="{259E9158-AC63-F1AB-B20C-5D02F31878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3622880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2" name="그룹 1081">
                <a:extLst>
                  <a:ext uri="{FF2B5EF4-FFF2-40B4-BE49-F238E27FC236}">
                    <a16:creationId xmlns:a16="http://schemas.microsoft.com/office/drawing/2014/main" id="{C8B9EFA6-F789-9D8C-085D-25327204837E}"/>
                  </a:ext>
                </a:extLst>
              </p:cNvPr>
              <p:cNvGrpSpPr/>
              <p:nvPr/>
            </p:nvGrpSpPr>
            <p:grpSpPr>
              <a:xfrm>
                <a:off x="940771" y="1700808"/>
                <a:ext cx="4975209" cy="328365"/>
                <a:chOff x="940771" y="1700808"/>
                <a:chExt cx="4975209" cy="328365"/>
              </a:xfrm>
            </p:grpSpPr>
            <p:sp>
              <p:nvSpPr>
                <p:cNvPr id="1113" name="사각형: 둥근 모서리 1112">
                  <a:extLst>
                    <a:ext uri="{FF2B5EF4-FFF2-40B4-BE49-F238E27FC236}">
                      <a16:creationId xmlns:a16="http://schemas.microsoft.com/office/drawing/2014/main" id="{296806F8-CBCD-2519-FC6A-14304D6F595B}"/>
                    </a:ext>
                  </a:extLst>
                </p:cNvPr>
                <p:cNvSpPr/>
                <p:nvPr/>
              </p:nvSpPr>
              <p:spPr>
                <a:xfrm>
                  <a:off x="940771" y="1700808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IT Specialist – Java</a:t>
                  </a:r>
                </a:p>
                <a:p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Certiport</a:t>
                  </a:r>
                  <a:endParaRPr lang="en-US" altLang="ko-KR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114" name="Picture 2" descr="IT Specialist - Java">
                  <a:extLst>
                    <a:ext uri="{FF2B5EF4-FFF2-40B4-BE49-F238E27FC236}">
                      <a16:creationId xmlns:a16="http://schemas.microsoft.com/office/drawing/2014/main" id="{DE219EC9-DAC4-3D5D-3A7C-D35450798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1738990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15" name="사각형: 둥근 모서리 1114">
                  <a:extLst>
                    <a:ext uri="{FF2B5EF4-FFF2-40B4-BE49-F238E27FC236}">
                      <a16:creationId xmlns:a16="http://schemas.microsoft.com/office/drawing/2014/main" id="{0A6E64DA-BCA9-2C2A-1138-893786EC5F12}"/>
                    </a:ext>
                  </a:extLst>
                </p:cNvPr>
                <p:cNvSpPr/>
                <p:nvPr/>
              </p:nvSpPr>
              <p:spPr>
                <a:xfrm>
                  <a:off x="4655840" y="1809190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18" name="사각형: 둥근 모서리 1117">
                  <a:extLst>
                    <a:ext uri="{FF2B5EF4-FFF2-40B4-BE49-F238E27FC236}">
                      <a16:creationId xmlns:a16="http://schemas.microsoft.com/office/drawing/2014/main" id="{BC48755D-17C4-9615-E84E-A4AEB87DC5C4}"/>
                    </a:ext>
                  </a:extLst>
                </p:cNvPr>
                <p:cNvSpPr/>
                <p:nvPr/>
              </p:nvSpPr>
              <p:spPr>
                <a:xfrm>
                  <a:off x="5249846" y="1809190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83" name="그룹 1082">
                <a:extLst>
                  <a:ext uri="{FF2B5EF4-FFF2-40B4-BE49-F238E27FC236}">
                    <a16:creationId xmlns:a16="http://schemas.microsoft.com/office/drawing/2014/main" id="{A46689EA-1308-BA82-ACF5-38EC47CA79A2}"/>
                  </a:ext>
                </a:extLst>
              </p:cNvPr>
              <p:cNvGrpSpPr/>
              <p:nvPr/>
            </p:nvGrpSpPr>
            <p:grpSpPr>
              <a:xfrm>
                <a:off x="940771" y="2077586"/>
                <a:ext cx="4975209" cy="328365"/>
                <a:chOff x="940771" y="2077586"/>
                <a:chExt cx="4975209" cy="328365"/>
              </a:xfrm>
            </p:grpSpPr>
            <p:sp>
              <p:nvSpPr>
                <p:cNvPr id="1106" name="사각형: 둥근 모서리 1105">
                  <a:extLst>
                    <a:ext uri="{FF2B5EF4-FFF2-40B4-BE49-F238E27FC236}">
                      <a16:creationId xmlns:a16="http://schemas.microsoft.com/office/drawing/2014/main" id="{174C314E-87EC-9D1E-6128-F378F6656DAA}"/>
                    </a:ext>
                  </a:extLst>
                </p:cNvPr>
                <p:cNvSpPr/>
                <p:nvPr/>
              </p:nvSpPr>
              <p:spPr>
                <a:xfrm>
                  <a:off x="940771" y="2077586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JAVA-101: Java Fundamentals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O&amp;B Academy</a:t>
                  </a:r>
                </a:p>
              </p:txBody>
            </p:sp>
            <p:sp>
              <p:nvSpPr>
                <p:cNvPr id="1107" name="사각형: 둥근 모서리 1106">
                  <a:extLst>
                    <a:ext uri="{FF2B5EF4-FFF2-40B4-BE49-F238E27FC236}">
                      <a16:creationId xmlns:a16="http://schemas.microsoft.com/office/drawing/2014/main" id="{DB6C531C-B0CA-D9B1-CABD-9C5A45DA9149}"/>
                    </a:ext>
                  </a:extLst>
                </p:cNvPr>
                <p:cNvSpPr/>
                <p:nvPr/>
              </p:nvSpPr>
              <p:spPr>
                <a:xfrm>
                  <a:off x="4655840" y="2185968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8" name="사각형: 둥근 모서리 1107">
                  <a:extLst>
                    <a:ext uri="{FF2B5EF4-FFF2-40B4-BE49-F238E27FC236}">
                      <a16:creationId xmlns:a16="http://schemas.microsoft.com/office/drawing/2014/main" id="{B4C30462-69CB-03F8-19C2-84AD25FBB92C}"/>
                    </a:ext>
                  </a:extLst>
                </p:cNvPr>
                <p:cNvSpPr/>
                <p:nvPr/>
              </p:nvSpPr>
              <p:spPr>
                <a:xfrm>
                  <a:off x="5249846" y="2185968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10" name="Picture 2" descr="JAVA-101: Java Fundamentals badge image. Validation. Foundational level. Issued by O&amp;B Academy">
                  <a:extLst>
                    <a:ext uri="{FF2B5EF4-FFF2-40B4-BE49-F238E27FC236}">
                      <a16:creationId xmlns:a16="http://schemas.microsoft.com/office/drawing/2014/main" id="{CBA88ED2-BD43-9721-9AA0-BB890CDEC4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2117575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4" name="그룹 1083">
                <a:extLst>
                  <a:ext uri="{FF2B5EF4-FFF2-40B4-BE49-F238E27FC236}">
                    <a16:creationId xmlns:a16="http://schemas.microsoft.com/office/drawing/2014/main" id="{BEA4E5A7-D33E-A015-C248-296E04633152}"/>
                  </a:ext>
                </a:extLst>
              </p:cNvPr>
              <p:cNvGrpSpPr/>
              <p:nvPr/>
            </p:nvGrpSpPr>
            <p:grpSpPr>
              <a:xfrm>
                <a:off x="940771" y="3961476"/>
                <a:ext cx="4975209" cy="328365"/>
                <a:chOff x="940771" y="3961476"/>
                <a:chExt cx="4975209" cy="328365"/>
              </a:xfrm>
            </p:grpSpPr>
            <p:sp>
              <p:nvSpPr>
                <p:cNvPr id="1102" name="사각형: 둥근 모서리 1101">
                  <a:extLst>
                    <a:ext uri="{FF2B5EF4-FFF2-40B4-BE49-F238E27FC236}">
                      <a16:creationId xmlns:a16="http://schemas.microsoft.com/office/drawing/2014/main" id="{0EF9699C-03E8-C881-4383-66F253FC9F70}"/>
                    </a:ext>
                  </a:extLst>
                </p:cNvPr>
                <p:cNvSpPr/>
                <p:nvPr/>
              </p:nvSpPr>
              <p:spPr>
                <a:xfrm>
                  <a:off x="940771" y="3961476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Science Foundations – Level 2 (V2)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103" name="사각형: 둥근 모서리 1102">
                  <a:extLst>
                    <a:ext uri="{FF2B5EF4-FFF2-40B4-BE49-F238E27FC236}">
                      <a16:creationId xmlns:a16="http://schemas.microsoft.com/office/drawing/2014/main" id="{ECFFAF64-A453-FCF2-D6AF-86D655A20675}"/>
                    </a:ext>
                  </a:extLst>
                </p:cNvPr>
                <p:cNvSpPr/>
                <p:nvPr/>
              </p:nvSpPr>
              <p:spPr>
                <a:xfrm>
                  <a:off x="5249778" y="4069607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05" name="Picture 2" descr="Data Science Foundations - Level 2 (V2) badge image. Validation. Foundational level. Issued by IBM">
                  <a:extLst>
                    <a:ext uri="{FF2B5EF4-FFF2-40B4-BE49-F238E27FC236}">
                      <a16:creationId xmlns:a16="http://schemas.microsoft.com/office/drawing/2014/main" id="{523FA018-32B3-2842-4044-EC6265F4F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3998408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5" name="그룹 1084">
                <a:extLst>
                  <a:ext uri="{FF2B5EF4-FFF2-40B4-BE49-F238E27FC236}">
                    <a16:creationId xmlns:a16="http://schemas.microsoft.com/office/drawing/2014/main" id="{F9815D90-205B-1BDC-061F-0E04FEA82C83}"/>
                  </a:ext>
                </a:extLst>
              </p:cNvPr>
              <p:cNvGrpSpPr/>
              <p:nvPr/>
            </p:nvGrpSpPr>
            <p:grpSpPr>
              <a:xfrm>
                <a:off x="940771" y="4338254"/>
                <a:ext cx="4975209" cy="328365"/>
                <a:chOff x="940771" y="4338254"/>
                <a:chExt cx="4975209" cy="328365"/>
              </a:xfrm>
            </p:grpSpPr>
            <p:sp>
              <p:nvSpPr>
                <p:cNvPr id="1098" name="사각형: 둥근 모서리 1097">
                  <a:extLst>
                    <a:ext uri="{FF2B5EF4-FFF2-40B4-BE49-F238E27FC236}">
                      <a16:creationId xmlns:a16="http://schemas.microsoft.com/office/drawing/2014/main" id="{D7B8E0AD-52C8-446D-0423-7018434A7DDB}"/>
                    </a:ext>
                  </a:extLst>
                </p:cNvPr>
                <p:cNvSpPr/>
                <p:nvPr/>
              </p:nvSpPr>
              <p:spPr>
                <a:xfrm>
                  <a:off x="940771" y="4338254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[PCEP-30-01] PCEP – Certified Entry-Level Python Programmer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 Education and Development Group (</a:t>
                  </a:r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OpenEDG</a:t>
                  </a: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1099" name="사각형: 둥근 모서리 1098">
                  <a:extLst>
                    <a:ext uri="{FF2B5EF4-FFF2-40B4-BE49-F238E27FC236}">
                      <a16:creationId xmlns:a16="http://schemas.microsoft.com/office/drawing/2014/main" id="{60819AF2-40CB-8FED-FA5A-CBC5647681EF}"/>
                    </a:ext>
                  </a:extLst>
                </p:cNvPr>
                <p:cNvSpPr/>
                <p:nvPr/>
              </p:nvSpPr>
              <p:spPr>
                <a:xfrm>
                  <a:off x="5249778" y="4446385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01" name="Picture 4" descr="[PCEP-30-01] PCEP – Certified Entry-Level Python Programmer badge image. Certification. Foundational level. Issued by Open Education and Development Group (OpenEDG)">
                  <a:extLst>
                    <a:ext uri="{FF2B5EF4-FFF2-40B4-BE49-F238E27FC236}">
                      <a16:creationId xmlns:a16="http://schemas.microsoft.com/office/drawing/2014/main" id="{9EF2657A-A2A4-2F5F-9D79-613656FC6B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4375186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6" name="그룹 1085">
                <a:extLst>
                  <a:ext uri="{FF2B5EF4-FFF2-40B4-BE49-F238E27FC236}">
                    <a16:creationId xmlns:a16="http://schemas.microsoft.com/office/drawing/2014/main" id="{2D12446F-EAB3-2CE4-E4A1-FDF5ECE329A1}"/>
                  </a:ext>
                </a:extLst>
              </p:cNvPr>
              <p:cNvGrpSpPr/>
              <p:nvPr/>
            </p:nvGrpSpPr>
            <p:grpSpPr>
              <a:xfrm>
                <a:off x="940771" y="4715032"/>
                <a:ext cx="4975209" cy="328365"/>
                <a:chOff x="940771" y="4715032"/>
                <a:chExt cx="4975209" cy="328365"/>
              </a:xfrm>
            </p:grpSpPr>
            <p:sp>
              <p:nvSpPr>
                <p:cNvPr id="1095" name="사각형: 둥근 모서리 1094">
                  <a:extLst>
                    <a:ext uri="{FF2B5EF4-FFF2-40B4-BE49-F238E27FC236}">
                      <a16:creationId xmlns:a16="http://schemas.microsoft.com/office/drawing/2014/main" id="{D11CA550-7681-822D-35FE-2A8A303F4C3F}"/>
                    </a:ext>
                  </a:extLst>
                </p:cNvPr>
                <p:cNvSpPr/>
                <p:nvPr/>
              </p:nvSpPr>
              <p:spPr>
                <a:xfrm>
                  <a:off x="940771" y="4715032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 1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Cisco</a:t>
                  </a:r>
                </a:p>
              </p:txBody>
            </p:sp>
            <p:sp>
              <p:nvSpPr>
                <p:cNvPr id="1096" name="사각형: 둥근 모서리 1095">
                  <a:extLst>
                    <a:ext uri="{FF2B5EF4-FFF2-40B4-BE49-F238E27FC236}">
                      <a16:creationId xmlns:a16="http://schemas.microsoft.com/office/drawing/2014/main" id="{9C2F4C63-F023-C878-5C94-8D85F7460A1B}"/>
                    </a:ext>
                  </a:extLst>
                </p:cNvPr>
                <p:cNvSpPr/>
                <p:nvPr/>
              </p:nvSpPr>
              <p:spPr>
                <a:xfrm>
                  <a:off x="5249778" y="4823163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097" name="Picture 6" descr="Python Essentials 1 badge image. Learning. Intermediate level. Issued by Cisco">
                  <a:extLst>
                    <a:ext uri="{FF2B5EF4-FFF2-40B4-BE49-F238E27FC236}">
                      <a16:creationId xmlns:a16="http://schemas.microsoft.com/office/drawing/2014/main" id="{634EE974-BEA7-45BC-DCF5-8E3E143A53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4751964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7" name="그룹 1086">
                <a:extLst>
                  <a:ext uri="{FF2B5EF4-FFF2-40B4-BE49-F238E27FC236}">
                    <a16:creationId xmlns:a16="http://schemas.microsoft.com/office/drawing/2014/main" id="{5007E6DD-3639-E14B-6856-FA76F1B826D9}"/>
                  </a:ext>
                </a:extLst>
              </p:cNvPr>
              <p:cNvGrpSpPr/>
              <p:nvPr/>
            </p:nvGrpSpPr>
            <p:grpSpPr>
              <a:xfrm>
                <a:off x="940771" y="5091810"/>
                <a:ext cx="4975209" cy="328365"/>
                <a:chOff x="940771" y="5091810"/>
                <a:chExt cx="4975209" cy="328365"/>
              </a:xfrm>
            </p:grpSpPr>
            <p:sp>
              <p:nvSpPr>
                <p:cNvPr id="1092" name="사각형: 둥근 모서리 1091">
                  <a:extLst>
                    <a:ext uri="{FF2B5EF4-FFF2-40B4-BE49-F238E27FC236}">
                      <a16:creationId xmlns:a16="http://schemas.microsoft.com/office/drawing/2014/main" id="{9D74EE49-FB6A-4377-AD9E-55EABEA499F4}"/>
                    </a:ext>
                  </a:extLst>
                </p:cNvPr>
                <p:cNvSpPr/>
                <p:nvPr/>
              </p:nvSpPr>
              <p:spPr>
                <a:xfrm>
                  <a:off x="940771" y="5091810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Visualization with 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093" name="사각형: 둥근 모서리 1092">
                  <a:extLst>
                    <a:ext uri="{FF2B5EF4-FFF2-40B4-BE49-F238E27FC236}">
                      <a16:creationId xmlns:a16="http://schemas.microsoft.com/office/drawing/2014/main" id="{3AAB1F32-1405-D9DC-E5E5-1F436BF4AF7A}"/>
                    </a:ext>
                  </a:extLst>
                </p:cNvPr>
                <p:cNvSpPr/>
                <p:nvPr/>
              </p:nvSpPr>
              <p:spPr>
                <a:xfrm>
                  <a:off x="5249778" y="5199941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094" name="Picture 8" descr="Data Visualization with R badge image. Validation. Foundational level. Issued by IBM">
                  <a:extLst>
                    <a:ext uri="{FF2B5EF4-FFF2-40B4-BE49-F238E27FC236}">
                      <a16:creationId xmlns:a16="http://schemas.microsoft.com/office/drawing/2014/main" id="{B6D8A80F-D2E6-61B0-EB4D-9C44BDB55F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5062" y="5136247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8EE58CE6-B18B-0ED8-9BBE-5828BCDB1EFF}"/>
                  </a:ext>
                </a:extLst>
              </p:cNvPr>
              <p:cNvGrpSpPr/>
              <p:nvPr/>
            </p:nvGrpSpPr>
            <p:grpSpPr>
              <a:xfrm>
                <a:off x="940771" y="5468591"/>
                <a:ext cx="4975209" cy="328365"/>
                <a:chOff x="940771" y="5468591"/>
                <a:chExt cx="4975209" cy="328365"/>
              </a:xfrm>
            </p:grpSpPr>
            <p:sp>
              <p:nvSpPr>
                <p:cNvPr id="1089" name="사각형: 둥근 모서리 1088">
                  <a:extLst>
                    <a:ext uri="{FF2B5EF4-FFF2-40B4-BE49-F238E27FC236}">
                      <a16:creationId xmlns:a16="http://schemas.microsoft.com/office/drawing/2014/main" id="{3B149E2F-EE92-35BA-8682-E98D3C970847}"/>
                    </a:ext>
                  </a:extLst>
                </p:cNvPr>
                <p:cNvSpPr/>
                <p:nvPr/>
              </p:nvSpPr>
              <p:spPr>
                <a:xfrm>
                  <a:off x="940771" y="5468591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Linux Commands &amp; Shell Scripting Essentials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090" name="사각형: 둥근 모서리 1089">
                  <a:extLst>
                    <a:ext uri="{FF2B5EF4-FFF2-40B4-BE49-F238E27FC236}">
                      <a16:creationId xmlns:a16="http://schemas.microsoft.com/office/drawing/2014/main" id="{E35EB058-F932-EFD7-5EC2-85C5B34004F9}"/>
                    </a:ext>
                  </a:extLst>
                </p:cNvPr>
                <p:cNvSpPr/>
                <p:nvPr/>
              </p:nvSpPr>
              <p:spPr>
                <a:xfrm>
                  <a:off x="5249778" y="5576722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091" name="Picture 10" descr="Linux Commands &amp; Shell Scripting Essentials badge image. Validation. Intermediate level. Issued by IBM">
                  <a:extLst>
                    <a:ext uri="{FF2B5EF4-FFF2-40B4-BE49-F238E27FC236}">
                      <a16:creationId xmlns:a16="http://schemas.microsoft.com/office/drawing/2014/main" id="{8C24FBCB-4A10-ED94-4290-B03C8E5A4B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5062" y="5506773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76" name="사각형: 둥근 모서리 1075">
              <a:extLst>
                <a:ext uri="{FF2B5EF4-FFF2-40B4-BE49-F238E27FC236}">
                  <a16:creationId xmlns:a16="http://schemas.microsoft.com/office/drawing/2014/main" id="{2499CBB4-0DF3-992B-6E03-6CD5966ADF86}"/>
                </a:ext>
              </a:extLst>
            </p:cNvPr>
            <p:cNvSpPr/>
            <p:nvPr/>
          </p:nvSpPr>
          <p:spPr>
            <a:xfrm>
              <a:off x="3994381" y="1554043"/>
              <a:ext cx="1584000" cy="1462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By interest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By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skills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10 per page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7" name="사각형: 둥근 모서리 1076">
              <a:extLst>
                <a:ext uri="{FF2B5EF4-FFF2-40B4-BE49-F238E27FC236}">
                  <a16:creationId xmlns:a16="http://schemas.microsoft.com/office/drawing/2014/main" id="{88DD88DD-5B72-7F20-27A4-FC143F4A4661}"/>
                </a:ext>
              </a:extLst>
            </p:cNvPr>
            <p:cNvSpPr/>
            <p:nvPr/>
          </p:nvSpPr>
          <p:spPr>
            <a:xfrm>
              <a:off x="4577566" y="332656"/>
              <a:ext cx="1842470" cy="107684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/>
            <a:lstStyle/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Java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Application Programming Interface (API)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Databases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Debugging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JavaScript(JS) </a:t>
              </a:r>
            </a:p>
          </p:txBody>
        </p:sp>
        <p:sp>
          <p:nvSpPr>
            <p:cNvPr id="1314" name="사각형: 둥근 모서리 1313">
              <a:extLst>
                <a:ext uri="{FF2B5EF4-FFF2-40B4-BE49-F238E27FC236}">
                  <a16:creationId xmlns:a16="http://schemas.microsoft.com/office/drawing/2014/main" id="{5B2F5490-BFC5-31A5-ACCD-5B4E3B44802A}"/>
                </a:ext>
              </a:extLst>
            </p:cNvPr>
            <p:cNvSpPr/>
            <p:nvPr/>
          </p:nvSpPr>
          <p:spPr>
            <a:xfrm>
              <a:off x="4793398" y="1894871"/>
              <a:ext cx="771148" cy="706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/>
            <a:lstStyle/>
            <a:p>
              <a:pPr>
                <a:lnSpc>
                  <a:spcPct val="200000"/>
                </a:lnSpc>
              </a:pP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10 per page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30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page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50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</a:t>
              </a:r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page</a:t>
              </a:r>
            </a:p>
          </p:txBody>
        </p:sp>
        <p:sp>
          <p:nvSpPr>
            <p:cNvPr id="1318" name="사각형: 둥근 모서리 1317">
              <a:extLst>
                <a:ext uri="{FF2B5EF4-FFF2-40B4-BE49-F238E27FC236}">
                  <a16:creationId xmlns:a16="http://schemas.microsoft.com/office/drawing/2014/main" id="{F1C44BED-CD58-CC2E-CD7B-CBABF73AC839}"/>
                </a:ext>
              </a:extLst>
            </p:cNvPr>
            <p:cNvSpPr/>
            <p:nvPr/>
          </p:nvSpPr>
          <p:spPr>
            <a:xfrm>
              <a:off x="589336" y="1549993"/>
              <a:ext cx="577537" cy="1462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98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</a:t>
              </a:r>
            </a:p>
          </p:txBody>
        </p:sp>
        <p:cxnSp>
          <p:nvCxnSpPr>
            <p:cNvPr id="1328" name="직선 화살표 연결선 1327">
              <a:extLst>
                <a:ext uri="{FF2B5EF4-FFF2-40B4-BE49-F238E27FC236}">
                  <a16:creationId xmlns:a16="http://schemas.microsoft.com/office/drawing/2014/main" id="{A630BAA4-21B5-5CBB-8E26-5DE40E57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79" y="1409498"/>
              <a:ext cx="0" cy="140495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직선 화살표 연결선 1330">
              <a:extLst>
                <a:ext uri="{FF2B5EF4-FFF2-40B4-BE49-F238E27FC236}">
                  <a16:creationId xmlns:a16="http://schemas.microsoft.com/office/drawing/2014/main" id="{F9E39A9B-605C-6603-9FF3-3EDF1A72A8C7}"/>
                </a:ext>
              </a:extLst>
            </p:cNvPr>
            <p:cNvCxnSpPr>
              <a:cxnSpLocks/>
            </p:cNvCxnSpPr>
            <p:nvPr/>
          </p:nvCxnSpPr>
          <p:spPr>
            <a:xfrm>
              <a:off x="5333650" y="1700828"/>
              <a:ext cx="0" cy="18000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AD50A838-FD0B-5E47-3E1F-1CEFA3197B9A}"/>
                </a:ext>
              </a:extLst>
            </p:cNvPr>
            <p:cNvSpPr txBox="1"/>
            <p:nvPr/>
          </p:nvSpPr>
          <p:spPr>
            <a:xfrm>
              <a:off x="3755664" y="1487447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TextBox 1320">
              <a:extLst>
                <a:ext uri="{FF2B5EF4-FFF2-40B4-BE49-F238E27FC236}">
                  <a16:creationId xmlns:a16="http://schemas.microsoft.com/office/drawing/2014/main" id="{28F51C86-F16E-84A7-342D-09EFC9FC482E}"/>
                </a:ext>
              </a:extLst>
            </p:cNvPr>
            <p:cNvSpPr txBox="1"/>
            <p:nvPr/>
          </p:nvSpPr>
          <p:spPr>
            <a:xfrm>
              <a:off x="4060982" y="2522822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3BB3BB4B-0ED8-3B3C-DD12-FC6672696550}"/>
                </a:ext>
              </a:extLst>
            </p:cNvPr>
            <p:cNvSpPr txBox="1"/>
            <p:nvPr/>
          </p:nvSpPr>
          <p:spPr>
            <a:xfrm>
              <a:off x="5375920" y="252282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3" name="TextBox 1322">
              <a:extLst>
                <a:ext uri="{FF2B5EF4-FFF2-40B4-BE49-F238E27FC236}">
                  <a16:creationId xmlns:a16="http://schemas.microsoft.com/office/drawing/2014/main" id="{AB299E3A-89E6-8641-D851-A7DE53561DFB}"/>
                </a:ext>
              </a:extLst>
            </p:cNvPr>
            <p:cNvSpPr txBox="1"/>
            <p:nvPr/>
          </p:nvSpPr>
          <p:spPr>
            <a:xfrm>
              <a:off x="4646551" y="290935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53C01D9A-6B03-553A-AD48-3676581C6C43}"/>
                </a:ext>
              </a:extLst>
            </p:cNvPr>
            <p:cNvSpPr txBox="1"/>
            <p:nvPr/>
          </p:nvSpPr>
          <p:spPr>
            <a:xfrm>
              <a:off x="973412" y="1490695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081C9C83-238B-82A9-56FF-55C045FD9EF7}"/>
                </a:ext>
              </a:extLst>
            </p:cNvPr>
            <p:cNvSpPr txBox="1"/>
            <p:nvPr/>
          </p:nvSpPr>
          <p:spPr>
            <a:xfrm>
              <a:off x="1870958" y="121229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ACF70CD5-25DB-738E-354E-AA28FDBD0F96}"/>
                </a:ext>
              </a:extLst>
            </p:cNvPr>
            <p:cNvSpPr txBox="1"/>
            <p:nvPr/>
          </p:nvSpPr>
          <p:spPr>
            <a:xfrm>
              <a:off x="1343472" y="5897680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602E56DF-25B9-2248-1BB9-8EAC461BD84A}"/>
              </a:ext>
            </a:extLst>
          </p:cNvPr>
          <p:cNvCxnSpPr>
            <a:cxnSpLocks/>
          </p:cNvCxnSpPr>
          <p:nvPr/>
        </p:nvCxnSpPr>
        <p:spPr>
          <a:xfrm flipH="1">
            <a:off x="5675904" y="3746912"/>
            <a:ext cx="252000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7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AD4C4-4E12-CF1D-670A-BA36C914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28C6A9-796B-F084-CDEB-A807142802D3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49854C-18A2-A320-94E3-EFE423BDC1AF}"/>
                </a:ext>
              </a:extLst>
            </p:cNvPr>
            <p:cNvGrpSpPr/>
            <p:nvPr/>
          </p:nvGrpSpPr>
          <p:grpSpPr>
            <a:xfrm>
              <a:off x="494438" y="1259285"/>
              <a:ext cx="8607896" cy="4689995"/>
              <a:chOff x="494438" y="1259285"/>
              <a:chExt cx="8607896" cy="468999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89F2447-C6D7-6308-C7CB-EAB0CDFDD3D0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E3FB48-3A18-48D0-4834-B8DDDAC0C8BB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3452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Employee Value 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D36461C-973F-AF93-CF0A-959E5AFF1BCA}"/>
                  </a:ext>
                </a:extLst>
              </p:cNvPr>
              <p:cNvGrpSpPr/>
              <p:nvPr/>
            </p:nvGrpSpPr>
            <p:grpSpPr>
              <a:xfrm>
                <a:off x="604726" y="3304014"/>
                <a:ext cx="1084313" cy="169038"/>
                <a:chOff x="551384" y="2865395"/>
                <a:chExt cx="1084313" cy="112102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3FF33B08-CAA6-0EB2-B2B9-D546D2ED6270}"/>
                    </a:ext>
                  </a:extLst>
                </p:cNvPr>
                <p:cNvSpPr/>
                <p:nvPr/>
              </p:nvSpPr>
              <p:spPr>
                <a:xfrm>
                  <a:off x="551384" y="2865395"/>
                  <a:ext cx="108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Skills	Badges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5DB8E010-06A6-321D-6D71-2D49264A66D5}"/>
                    </a:ext>
                  </a:extLst>
                </p:cNvPr>
                <p:cNvSpPr/>
                <p:nvPr/>
              </p:nvSpPr>
              <p:spPr>
                <a:xfrm>
                  <a:off x="1095697" y="2865395"/>
                  <a:ext cx="540000" cy="1121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Badges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5E29E0E-DCBB-B7B2-A640-70CE0D6E88E3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AA770A75-F268-2FBB-4D3C-0F4509287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A617256-78AE-5302-5126-6120D82A8AE6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51" name="사각형: 둥근 모서리 50">
                    <a:extLst>
                      <a:ext uri="{FF2B5EF4-FFF2-40B4-BE49-F238E27FC236}">
                        <a16:creationId xmlns:a16="http://schemas.microsoft.com/office/drawing/2014/main" id="{5FC3FCE4-D586-F3B1-83EA-FAFDA97592C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76F15BEA-83BD-F96A-0FBC-5DD9D59D7033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31029717-81D3-07F5-8403-7BEEA84DA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4E35D498-10CE-A21F-FBD8-22B0C7BAD7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0A2420A-30A1-0754-2162-81C32AE81905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C6CFA9A-C6DC-2702-0DD2-02526CC58AF2}"/>
                  </a:ext>
                </a:extLst>
              </p:cNvPr>
              <p:cNvGrpSpPr/>
              <p:nvPr/>
            </p:nvGrpSpPr>
            <p:grpSpPr>
              <a:xfrm>
                <a:off x="621027" y="5365283"/>
                <a:ext cx="7211332" cy="439981"/>
                <a:chOff x="621027" y="5365283"/>
                <a:chExt cx="7211332" cy="439981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EC44E58-0CEB-7AD6-9FEF-D5BA0646AE03}"/>
                    </a:ext>
                  </a:extLst>
                </p:cNvPr>
                <p:cNvSpPr/>
                <p:nvPr/>
              </p:nvSpPr>
              <p:spPr>
                <a:xfrm>
                  <a:off x="621027" y="5365283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EB8A6891-AE6A-C098-7BA8-4A1043F9B68B}"/>
                    </a:ext>
                  </a:extLst>
                </p:cNvPr>
                <p:cNvGrpSpPr/>
                <p:nvPr/>
              </p:nvGrpSpPr>
              <p:grpSpPr>
                <a:xfrm>
                  <a:off x="3692359" y="5513265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32148333-2A14-F711-462D-4BC849C5ED89}"/>
                      </a:ext>
                    </a:extLst>
                  </p:cNvPr>
                  <p:cNvSpPr/>
                  <p:nvPr/>
                </p:nvSpPr>
                <p:spPr>
                  <a:xfrm>
                    <a:off x="5492266" y="3353025"/>
                    <a:ext cx="1512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62%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C0008BF7-9C7A-40C8-C0A4-CCECC6C5FA73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2628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EF137D95-6391-A827-8C63-B859D8E6428C}"/>
                    </a:ext>
                  </a:extLst>
                </p:cNvPr>
                <p:cNvSpPr/>
                <p:nvPr/>
              </p:nvSpPr>
              <p:spPr>
                <a:xfrm>
                  <a:off x="3130170" y="5529111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759C845-AF55-D67C-C34A-B9E2DBED0487}"/>
                  </a:ext>
                </a:extLst>
              </p:cNvPr>
              <p:cNvGrpSpPr/>
              <p:nvPr/>
            </p:nvGrpSpPr>
            <p:grpSpPr>
              <a:xfrm>
                <a:off x="621027" y="4937548"/>
                <a:ext cx="7211332" cy="439981"/>
                <a:chOff x="621027" y="4937548"/>
                <a:chExt cx="7211332" cy="439981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6C727AD-CDC0-9613-2F0B-9D75731AA87B}"/>
                    </a:ext>
                  </a:extLst>
                </p:cNvPr>
                <p:cNvSpPr/>
                <p:nvPr/>
              </p:nvSpPr>
              <p:spPr>
                <a:xfrm>
                  <a:off x="621027" y="4937548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5BBC6200-3F31-3ED8-CDD7-5B0138240EA6}"/>
                    </a:ext>
                  </a:extLst>
                </p:cNvPr>
                <p:cNvGrpSpPr/>
                <p:nvPr/>
              </p:nvGrpSpPr>
              <p:grpSpPr>
                <a:xfrm>
                  <a:off x="3692359" y="5085530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7545B519-4A8B-B442-A1AF-0EE65DB35320}"/>
                      </a:ext>
                    </a:extLst>
                  </p:cNvPr>
                  <p:cNvSpPr/>
                  <p:nvPr/>
                </p:nvSpPr>
                <p:spPr>
                  <a:xfrm>
                    <a:off x="5924266" y="3353025"/>
                    <a:ext cx="1080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74%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4F9FC826-A229-3E48-C6CB-F08A8617CE01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3060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50829FDB-330F-1450-0D02-4AE57DFF1244}"/>
                    </a:ext>
                  </a:extLst>
                </p:cNvPr>
                <p:cNvSpPr/>
                <p:nvPr/>
              </p:nvSpPr>
              <p:spPr>
                <a:xfrm>
                  <a:off x="3130170" y="5101376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9DF5AF7-307B-BE69-6EFB-F0BE853DAC65}"/>
                  </a:ext>
                </a:extLst>
              </p:cNvPr>
              <p:cNvGrpSpPr/>
              <p:nvPr/>
            </p:nvGrpSpPr>
            <p:grpSpPr>
              <a:xfrm>
                <a:off x="621027" y="4509813"/>
                <a:ext cx="7211332" cy="439981"/>
                <a:chOff x="621027" y="4509813"/>
                <a:chExt cx="7211332" cy="439981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1861D035-011A-7023-61B6-7B9CB67332DD}"/>
                    </a:ext>
                  </a:extLst>
                </p:cNvPr>
                <p:cNvSpPr/>
                <p:nvPr/>
              </p:nvSpPr>
              <p:spPr>
                <a:xfrm>
                  <a:off x="621027" y="4509813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8DB39850-5FDF-9BC3-DBA9-1DEE7785DA25}"/>
                    </a:ext>
                  </a:extLst>
                </p:cNvPr>
                <p:cNvGrpSpPr/>
                <p:nvPr/>
              </p:nvGrpSpPr>
              <p:grpSpPr>
                <a:xfrm>
                  <a:off x="3692359" y="4657795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7A0E31F6-6F66-DEC2-2A9F-860FEAEF02A2}"/>
                      </a:ext>
                    </a:extLst>
                  </p:cNvPr>
                  <p:cNvSpPr/>
                  <p:nvPr/>
                </p:nvSpPr>
                <p:spPr>
                  <a:xfrm>
                    <a:off x="3620266" y="3353025"/>
                    <a:ext cx="3384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18%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C78D3C34-7EAE-DEF5-33C8-B2939964F45D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756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E0BA8282-97AC-59DD-CBDE-A31A2745D01B}"/>
                    </a:ext>
                  </a:extLst>
                </p:cNvPr>
                <p:cNvSpPr/>
                <p:nvPr/>
              </p:nvSpPr>
              <p:spPr>
                <a:xfrm>
                  <a:off x="3130170" y="4673641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F415AA3-2371-CF27-42F2-FC26FD5DB278}"/>
                  </a:ext>
                </a:extLst>
              </p:cNvPr>
              <p:cNvGrpSpPr/>
              <p:nvPr/>
            </p:nvGrpSpPr>
            <p:grpSpPr>
              <a:xfrm>
                <a:off x="621027" y="4082078"/>
                <a:ext cx="7211332" cy="439981"/>
                <a:chOff x="621027" y="4082078"/>
                <a:chExt cx="7211332" cy="43998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CED91A5-CD92-BF44-2700-EC0801A6F927}"/>
                    </a:ext>
                  </a:extLst>
                </p:cNvPr>
                <p:cNvSpPr/>
                <p:nvPr/>
              </p:nvSpPr>
              <p:spPr>
                <a:xfrm>
                  <a:off x="621027" y="4082078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EB11BBF6-0E75-88C8-69DE-E2EA61CF25F6}"/>
                    </a:ext>
                  </a:extLst>
                </p:cNvPr>
                <p:cNvGrpSpPr/>
                <p:nvPr/>
              </p:nvGrpSpPr>
              <p:grpSpPr>
                <a:xfrm>
                  <a:off x="3692359" y="4230060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E9F6420-7CC1-A47C-27D5-600734ADB3D2}"/>
                      </a:ext>
                    </a:extLst>
                  </p:cNvPr>
                  <p:cNvSpPr/>
                  <p:nvPr/>
                </p:nvSpPr>
                <p:spPr>
                  <a:xfrm>
                    <a:off x="4304266" y="3353025"/>
                    <a:ext cx="2700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35%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7DE7A27D-B989-C78F-B496-C3D233CCBEF3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1440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67609761-07E3-5E2E-F25D-9ED3A8C3FA30}"/>
                    </a:ext>
                  </a:extLst>
                </p:cNvPr>
                <p:cNvSpPr/>
                <p:nvPr/>
              </p:nvSpPr>
              <p:spPr>
                <a:xfrm>
                  <a:off x="3130170" y="4245906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FBC8376-EDD6-A667-4016-BAA5072361E1}"/>
                  </a:ext>
                </a:extLst>
              </p:cNvPr>
              <p:cNvGrpSpPr/>
              <p:nvPr/>
            </p:nvGrpSpPr>
            <p:grpSpPr>
              <a:xfrm>
                <a:off x="621027" y="3654343"/>
                <a:ext cx="7211332" cy="439981"/>
                <a:chOff x="621027" y="3654343"/>
                <a:chExt cx="7211332" cy="439981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530F41D-D216-B320-3356-E9F2CEE6F16E}"/>
                    </a:ext>
                  </a:extLst>
                </p:cNvPr>
                <p:cNvSpPr/>
                <p:nvPr/>
              </p:nvSpPr>
              <p:spPr>
                <a:xfrm>
                  <a:off x="621027" y="3654343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Application Programming Interface (API)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5C52E07C-DF4B-108D-F22B-573E51DA3C27}"/>
                    </a:ext>
                  </a:extLst>
                </p:cNvPr>
                <p:cNvGrpSpPr/>
                <p:nvPr/>
              </p:nvGrpSpPr>
              <p:grpSpPr>
                <a:xfrm>
                  <a:off x="3692359" y="3802325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47C16AAD-A552-FA90-457B-FF1C07AB7CE7}"/>
                      </a:ext>
                    </a:extLst>
                  </p:cNvPr>
                  <p:cNvSpPr/>
                  <p:nvPr/>
                </p:nvSpPr>
                <p:spPr>
                  <a:xfrm>
                    <a:off x="3755740" y="3353025"/>
                    <a:ext cx="3248526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25%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7B3557FB-2EB9-6CE8-A211-72214AB3F509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891474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82033564-8DD5-A7E2-4391-D709FDB43AD5}"/>
                    </a:ext>
                  </a:extLst>
                </p:cNvPr>
                <p:cNvSpPr/>
                <p:nvPr/>
              </p:nvSpPr>
              <p:spPr>
                <a:xfrm>
                  <a:off x="3130170" y="3818171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17C5505-8B81-2676-FD26-BB1A54381D6F}"/>
                  </a:ext>
                </a:extLst>
              </p:cNvPr>
              <p:cNvGrpSpPr/>
              <p:nvPr/>
            </p:nvGrpSpPr>
            <p:grpSpPr>
              <a:xfrm>
                <a:off x="494439" y="2749739"/>
                <a:ext cx="6768752" cy="451285"/>
                <a:chOff x="494439" y="2739085"/>
                <a:chExt cx="6768752" cy="45128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51BC076-F8FD-381B-B07A-A90BB64E6E50}"/>
                    </a:ext>
                  </a:extLst>
                </p:cNvPr>
                <p:cNvSpPr/>
                <p:nvPr/>
              </p:nvSpPr>
              <p:spPr>
                <a:xfrm>
                  <a:off x="494439" y="2739085"/>
                  <a:ext cx="6768752" cy="45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World Vertex </a:t>
                  </a: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직원들의 스킬 보유 현황을 통해 직원 가치를 보여줍니다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관심 설정한 스킬에 대해서만 제공하며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 </a:t>
                  </a: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해당 스킬을 보유한 인재 추천을 원하실 경우 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		</a:t>
                  </a: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버튼을 클릭해주세요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152806A9-50E6-C21F-E780-CCE92ADE60CE}"/>
                    </a:ext>
                  </a:extLst>
                </p:cNvPr>
                <p:cNvSpPr/>
                <p:nvPr/>
              </p:nvSpPr>
              <p:spPr>
                <a:xfrm>
                  <a:off x="3332358" y="2996375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7FDC31-C7EE-62D0-BFDA-255C83D47CA5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D448DE94-9121-C825-9004-A597C83E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인재 추천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DE765A-0A67-D31A-2139-C5CDD4AC4582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757178-CE1A-03F1-D65D-41E759BD12FA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Employee Value </a:t>
            </a:r>
            <a:r>
              <a:rPr lang="ko-KR" altLang="en-US" sz="1000">
                <a:solidFill>
                  <a:schemeClr val="tx1"/>
                </a:solidFill>
              </a:rPr>
              <a:t>에서 </a:t>
            </a:r>
            <a:r>
              <a:rPr lang="en-US" altLang="ko-KR" sz="1000">
                <a:solidFill>
                  <a:schemeClr val="tx1"/>
                </a:solidFill>
              </a:rPr>
              <a:t>Talent </a:t>
            </a:r>
            <a:r>
              <a:rPr lang="ko-KR" altLang="en-US" sz="1000">
                <a:solidFill>
                  <a:schemeClr val="tx1"/>
                </a:solidFill>
              </a:rPr>
              <a:t>버튼 또는 개별 항목 이름 클릭 시 해당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배지를 보유한 인재 추천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기본정보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학력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지역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및 보유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제공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추천 인재 수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조건 필터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등록순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인기순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스크랩 수 기준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지역별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지역별 클릭 시 행정구역 선택 가능하도록 드롭다운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스크랩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스크랩 시 아이콘 변경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상세 정보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자기소개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경력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보유 현황 등이 포함된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포지션 제안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입사 지원 요청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메모하기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더보기</a:t>
            </a:r>
            <a:r>
              <a:rPr lang="ko-KR" altLang="en-US" sz="1000">
                <a:solidFill>
                  <a:schemeClr val="tx1"/>
                </a:solidFill>
              </a:rPr>
              <a:t>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페이지네이션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ABD96F4-A73F-EFE9-9325-DA2F5B9D7289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CBF6DB-CCC1-B08D-4D46-0356C2BC2D84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6A80FA4-CF24-E098-E373-28A78D7C9AF6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4" name="그룹 1143">
            <a:extLst>
              <a:ext uri="{FF2B5EF4-FFF2-40B4-BE49-F238E27FC236}">
                <a16:creationId xmlns:a16="http://schemas.microsoft.com/office/drawing/2014/main" id="{66F1AA1E-150A-4ABF-A373-0996D9739E3A}"/>
              </a:ext>
            </a:extLst>
          </p:cNvPr>
          <p:cNvGrpSpPr/>
          <p:nvPr/>
        </p:nvGrpSpPr>
        <p:grpSpPr>
          <a:xfrm>
            <a:off x="3440212" y="1016732"/>
            <a:ext cx="4858008" cy="5256585"/>
            <a:chOff x="797027" y="1052735"/>
            <a:chExt cx="4858008" cy="5256585"/>
          </a:xfrm>
        </p:grpSpPr>
        <p:sp>
          <p:nvSpPr>
            <p:cNvPr id="1148" name="직사각형 1147">
              <a:extLst>
                <a:ext uri="{FF2B5EF4-FFF2-40B4-BE49-F238E27FC236}">
                  <a16:creationId xmlns:a16="http://schemas.microsoft.com/office/drawing/2014/main" id="{18003AFE-17F3-09F0-D270-4E0AC1740F7F}"/>
                </a:ext>
              </a:extLst>
            </p:cNvPr>
            <p:cNvSpPr/>
            <p:nvPr/>
          </p:nvSpPr>
          <p:spPr>
            <a:xfrm>
              <a:off x="1307468" y="1304206"/>
              <a:ext cx="4347567" cy="5005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Talent</a:t>
              </a:r>
            </a:p>
          </p:txBody>
        </p:sp>
        <p:cxnSp>
          <p:nvCxnSpPr>
            <p:cNvPr id="1150" name="직선 연결선 1149">
              <a:extLst>
                <a:ext uri="{FF2B5EF4-FFF2-40B4-BE49-F238E27FC236}">
                  <a16:creationId xmlns:a16="http://schemas.microsoft.com/office/drawing/2014/main" id="{99AEFC56-F50A-F71F-7B2A-75FC5F13E20E}"/>
                </a:ext>
              </a:extLst>
            </p:cNvPr>
            <p:cNvCxnSpPr>
              <a:cxnSpLocks/>
            </p:cNvCxnSpPr>
            <p:nvPr/>
          </p:nvCxnSpPr>
          <p:spPr>
            <a:xfrm>
              <a:off x="1408763" y="1819609"/>
              <a:ext cx="407051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3" name="그룹 1152">
              <a:extLst>
                <a:ext uri="{FF2B5EF4-FFF2-40B4-BE49-F238E27FC236}">
                  <a16:creationId xmlns:a16="http://schemas.microsoft.com/office/drawing/2014/main" id="{B59A68B6-CFD2-8567-40F3-97522D3DC355}"/>
                </a:ext>
              </a:extLst>
            </p:cNvPr>
            <p:cNvGrpSpPr/>
            <p:nvPr/>
          </p:nvGrpSpPr>
          <p:grpSpPr>
            <a:xfrm>
              <a:off x="1407380" y="1819609"/>
              <a:ext cx="4070510" cy="1026498"/>
              <a:chOff x="3248003" y="793879"/>
              <a:chExt cx="4070510" cy="1026498"/>
            </a:xfrm>
          </p:grpSpPr>
          <p:grpSp>
            <p:nvGrpSpPr>
              <p:cNvPr id="1232" name="그룹 1231">
                <a:extLst>
                  <a:ext uri="{FF2B5EF4-FFF2-40B4-BE49-F238E27FC236}">
                    <a16:creationId xmlns:a16="http://schemas.microsoft.com/office/drawing/2014/main" id="{34BB73B2-AF73-18C4-5C78-232DC4DBE90B}"/>
                  </a:ext>
                </a:extLst>
              </p:cNvPr>
              <p:cNvGrpSpPr/>
              <p:nvPr/>
            </p:nvGrpSpPr>
            <p:grpSpPr>
              <a:xfrm>
                <a:off x="3249626" y="793879"/>
                <a:ext cx="4033938" cy="897946"/>
                <a:chOff x="3249626" y="793879"/>
                <a:chExt cx="4033938" cy="897946"/>
              </a:xfrm>
            </p:grpSpPr>
            <p:sp>
              <p:nvSpPr>
                <p:cNvPr id="1234" name="직사각형 1233">
                  <a:extLst>
                    <a:ext uri="{FF2B5EF4-FFF2-40B4-BE49-F238E27FC236}">
                      <a16:creationId xmlns:a16="http://schemas.microsoft.com/office/drawing/2014/main" id="{F2EF7193-BE14-49D1-D682-68DA64A56FAA}"/>
                    </a:ext>
                  </a:extLst>
                </p:cNvPr>
                <p:cNvSpPr/>
                <p:nvPr/>
              </p:nvSpPr>
              <p:spPr>
                <a:xfrm>
                  <a:off x="3249626" y="793879"/>
                  <a:ext cx="794146" cy="8979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bIns="108000" rtlCol="0" anchor="t"/>
                <a:lstStyle/>
                <a:p>
                  <a:r>
                    <a:rPr lang="en-US" altLang="ko-KR" sz="900" b="1" dirty="0">
                      <a:solidFill>
                        <a:sysClr val="windowText" lastClr="000000"/>
                      </a:solidFill>
                    </a:rPr>
                    <a:t>Kim </a:t>
                  </a:r>
                </a:p>
                <a:p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(M, 31 years old)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grpSp>
              <p:nvGrpSpPr>
                <p:cNvPr id="1235" name="그룹 1234">
                  <a:extLst>
                    <a:ext uri="{FF2B5EF4-FFF2-40B4-BE49-F238E27FC236}">
                      <a16:creationId xmlns:a16="http://schemas.microsoft.com/office/drawing/2014/main" id="{84A90761-F48A-0CDB-86BF-46AB484A3C8A}"/>
                    </a:ext>
                  </a:extLst>
                </p:cNvPr>
                <p:cNvGrpSpPr/>
                <p:nvPr/>
              </p:nvGrpSpPr>
              <p:grpSpPr>
                <a:xfrm>
                  <a:off x="4079776" y="793879"/>
                  <a:ext cx="2546414" cy="897946"/>
                  <a:chOff x="4146689" y="793879"/>
                  <a:chExt cx="2546414" cy="897946"/>
                </a:xfrm>
              </p:grpSpPr>
              <p:sp>
                <p:nvSpPr>
                  <p:cNvPr id="1240" name="직사각형 1239">
                    <a:extLst>
                      <a:ext uri="{FF2B5EF4-FFF2-40B4-BE49-F238E27FC236}">
                        <a16:creationId xmlns:a16="http://schemas.microsoft.com/office/drawing/2014/main" id="{CD2F5438-837A-E20B-B1AB-1768A49F3B3C}"/>
                      </a:ext>
                    </a:extLst>
                  </p:cNvPr>
                  <p:cNvSpPr/>
                  <p:nvPr/>
                </p:nvSpPr>
                <p:spPr>
                  <a:xfrm>
                    <a:off x="4146689" y="793879"/>
                    <a:ext cx="2546414" cy="8979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08000" rIns="0" bIns="10800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🎓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Computer Engineering, </a:t>
                    </a:r>
                    <a:r>
                      <a:rPr lang="en-US" altLang="ko-KR" sz="700" dirty="0" err="1">
                        <a:solidFill>
                          <a:schemeClr val="tx1"/>
                        </a:solidFill>
                      </a:rPr>
                      <a:t>Hanyang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 University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📍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Gyeonggi, Seoul</a:t>
                    </a:r>
                  </a:p>
                  <a:p>
                    <a:pPr>
                      <a:lnSpc>
                        <a:spcPct val="150000"/>
                      </a:lnSpc>
                    </a:pP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Skills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Badges</a:t>
                    </a:r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1" name="사각형: 둥근 모서리 1240">
                    <a:extLst>
                      <a:ext uri="{FF2B5EF4-FFF2-40B4-BE49-F238E27FC236}">
                        <a16:creationId xmlns:a16="http://schemas.microsoft.com/office/drawing/2014/main" id="{BF271277-3B2F-E66C-EB8C-DB319C101A56}"/>
                      </a:ext>
                    </a:extLst>
                  </p:cNvPr>
                  <p:cNvSpPr/>
                  <p:nvPr/>
                </p:nvSpPr>
                <p:spPr>
                  <a:xfrm>
                    <a:off x="5332636" y="1390378"/>
                    <a:ext cx="1116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Amazon Web Services (AWS)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2" name="사각형: 둥근 모서리 1241">
                    <a:extLst>
                      <a:ext uri="{FF2B5EF4-FFF2-40B4-BE49-F238E27FC236}">
                        <a16:creationId xmlns:a16="http://schemas.microsoft.com/office/drawing/2014/main" id="{04DBF347-2268-6E01-49FE-E97755219BA9}"/>
                      </a:ext>
                    </a:extLst>
                  </p:cNvPr>
                  <p:cNvSpPr/>
                  <p:nvPr/>
                </p:nvSpPr>
                <p:spPr>
                  <a:xfrm>
                    <a:off x="4625812" y="1390378"/>
                    <a:ext cx="288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3" name="사각형: 둥근 모서리 1242">
                    <a:extLst>
                      <a:ext uri="{FF2B5EF4-FFF2-40B4-BE49-F238E27FC236}">
                        <a16:creationId xmlns:a16="http://schemas.microsoft.com/office/drawing/2014/main" id="{C27A2593-CC34-8494-751D-4B0D7DF51178}"/>
                      </a:ext>
                    </a:extLst>
                  </p:cNvPr>
                  <p:cNvSpPr/>
                  <p:nvPr/>
                </p:nvSpPr>
                <p:spPr>
                  <a:xfrm>
                    <a:off x="4943224" y="1390378"/>
                    <a:ext cx="360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4" name="사각형: 둥근 모서리 1243">
                    <a:extLst>
                      <a:ext uri="{FF2B5EF4-FFF2-40B4-BE49-F238E27FC236}">
                        <a16:creationId xmlns:a16="http://schemas.microsoft.com/office/drawing/2014/main" id="{E0B409AB-DD3C-B740-E426-B650677D9612}"/>
                      </a:ext>
                    </a:extLst>
                  </p:cNvPr>
                  <p:cNvSpPr/>
                  <p:nvPr/>
                </p:nvSpPr>
                <p:spPr>
                  <a:xfrm>
                    <a:off x="6478047" y="1390378"/>
                    <a:ext cx="203924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…</a:t>
                    </a:r>
                    <a:endParaRPr lang="ko-KR" altLang="en-US" sz="6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5" name="사각형: 둥근 모서리 1244">
                    <a:extLst>
                      <a:ext uri="{FF2B5EF4-FFF2-40B4-BE49-F238E27FC236}">
                        <a16:creationId xmlns:a16="http://schemas.microsoft.com/office/drawing/2014/main" id="{29E1C9A5-9317-118D-12E2-D348CCAADB4C}"/>
                      </a:ext>
                    </a:extLst>
                  </p:cNvPr>
                  <p:cNvSpPr/>
                  <p:nvPr/>
                </p:nvSpPr>
                <p:spPr>
                  <a:xfrm>
                    <a:off x="4624048" y="1569658"/>
                    <a:ext cx="1332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Science Foundations – Level 1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36" name="사각형: 둥근 모서리 1235">
                  <a:extLst>
                    <a:ext uri="{FF2B5EF4-FFF2-40B4-BE49-F238E27FC236}">
                      <a16:creationId xmlns:a16="http://schemas.microsoft.com/office/drawing/2014/main" id="{01CD624D-A425-2196-094C-5873B30D2F61}"/>
                    </a:ext>
                  </a:extLst>
                </p:cNvPr>
                <p:cNvSpPr/>
                <p:nvPr/>
              </p:nvSpPr>
              <p:spPr>
                <a:xfrm>
                  <a:off x="6698517" y="906464"/>
                  <a:ext cx="585047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☆ </a:t>
                  </a:r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Bookmark</a:t>
                  </a:r>
                  <a:r>
                    <a:rPr lang="ko-KR" altLang="en-US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37" name="사각형: 둥근 모서리 1236">
                  <a:extLst>
                    <a:ext uri="{FF2B5EF4-FFF2-40B4-BE49-F238E27FC236}">
                      <a16:creationId xmlns:a16="http://schemas.microsoft.com/office/drawing/2014/main" id="{FF46F414-CE92-6995-226E-ABEF3AE9CC6F}"/>
                    </a:ext>
                  </a:extLst>
                </p:cNvPr>
                <p:cNvSpPr/>
                <p:nvPr/>
              </p:nvSpPr>
              <p:spPr>
                <a:xfrm>
                  <a:off x="6698516" y="1084445"/>
                  <a:ext cx="585047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Details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38" name="사각형: 둥근 모서리 1237">
                  <a:extLst>
                    <a:ext uri="{FF2B5EF4-FFF2-40B4-BE49-F238E27FC236}">
                      <a16:creationId xmlns:a16="http://schemas.microsoft.com/office/drawing/2014/main" id="{54ACA1C4-EA1D-66A7-B763-786B048831F1}"/>
                    </a:ext>
                  </a:extLst>
                </p:cNvPr>
                <p:cNvSpPr/>
                <p:nvPr/>
              </p:nvSpPr>
              <p:spPr>
                <a:xfrm>
                  <a:off x="6698516" y="1262426"/>
                  <a:ext cx="585047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Contact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39" name="사각형: 둥근 모서리 1238">
                  <a:extLst>
                    <a:ext uri="{FF2B5EF4-FFF2-40B4-BE49-F238E27FC236}">
                      <a16:creationId xmlns:a16="http://schemas.microsoft.com/office/drawing/2014/main" id="{0872C4F8-E82A-AAEF-FC3D-23EAE84FA3C7}"/>
                    </a:ext>
                  </a:extLst>
                </p:cNvPr>
                <p:cNvSpPr/>
                <p:nvPr/>
              </p:nvSpPr>
              <p:spPr>
                <a:xfrm>
                  <a:off x="6697669" y="1525770"/>
                  <a:ext cx="585047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🖍 </a:t>
                  </a:r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Memo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cxnSp>
            <p:nvCxnSpPr>
              <p:cNvPr id="1233" name="직선 연결선 1232">
                <a:extLst>
                  <a:ext uri="{FF2B5EF4-FFF2-40B4-BE49-F238E27FC236}">
                    <a16:creationId xmlns:a16="http://schemas.microsoft.com/office/drawing/2014/main" id="{1DFCFDD7-31D0-1D65-CB34-36D4F9C55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8003" y="1820377"/>
                <a:ext cx="407051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4" name="그룹 1153">
              <a:extLst>
                <a:ext uri="{FF2B5EF4-FFF2-40B4-BE49-F238E27FC236}">
                  <a16:creationId xmlns:a16="http://schemas.microsoft.com/office/drawing/2014/main" id="{D0E5B383-9E9F-FFDF-03AB-899DE177E032}"/>
                </a:ext>
              </a:extLst>
            </p:cNvPr>
            <p:cNvGrpSpPr/>
            <p:nvPr/>
          </p:nvGrpSpPr>
          <p:grpSpPr>
            <a:xfrm>
              <a:off x="1407380" y="2890004"/>
              <a:ext cx="4070510" cy="1026498"/>
              <a:chOff x="3248003" y="793879"/>
              <a:chExt cx="4070510" cy="1026498"/>
            </a:xfrm>
          </p:grpSpPr>
          <p:grpSp>
            <p:nvGrpSpPr>
              <p:cNvPr id="1216" name="그룹 1215">
                <a:extLst>
                  <a:ext uri="{FF2B5EF4-FFF2-40B4-BE49-F238E27FC236}">
                    <a16:creationId xmlns:a16="http://schemas.microsoft.com/office/drawing/2014/main" id="{DD352B59-2EDC-2038-A199-29DFC634E46A}"/>
                  </a:ext>
                </a:extLst>
              </p:cNvPr>
              <p:cNvGrpSpPr/>
              <p:nvPr/>
            </p:nvGrpSpPr>
            <p:grpSpPr>
              <a:xfrm>
                <a:off x="3249626" y="793879"/>
                <a:ext cx="4033938" cy="897946"/>
                <a:chOff x="3249626" y="793879"/>
                <a:chExt cx="4033938" cy="897946"/>
              </a:xfrm>
            </p:grpSpPr>
            <p:sp>
              <p:nvSpPr>
                <p:cNvPr id="1218" name="직사각형 1217">
                  <a:extLst>
                    <a:ext uri="{FF2B5EF4-FFF2-40B4-BE49-F238E27FC236}">
                      <a16:creationId xmlns:a16="http://schemas.microsoft.com/office/drawing/2014/main" id="{29F7A096-F2E3-AB6A-AD0D-C7A807F6815F}"/>
                    </a:ext>
                  </a:extLst>
                </p:cNvPr>
                <p:cNvSpPr/>
                <p:nvPr/>
              </p:nvSpPr>
              <p:spPr>
                <a:xfrm>
                  <a:off x="3249626" y="793879"/>
                  <a:ext cx="794146" cy="8979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bIns="108000" rtlCol="0" anchor="t"/>
                <a:lstStyle/>
                <a:p>
                  <a:r>
                    <a:rPr lang="en-US" altLang="ko-KR" sz="900" b="1" dirty="0">
                      <a:solidFill>
                        <a:sysClr val="windowText" lastClr="000000"/>
                      </a:solidFill>
                    </a:rPr>
                    <a:t>Kang </a:t>
                  </a:r>
                </a:p>
                <a:p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(F, 46</a:t>
                  </a:r>
                  <a:r>
                    <a:rPr lang="ko-KR" altLang="en-US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years old)</a:t>
                  </a:r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grpSp>
              <p:nvGrpSpPr>
                <p:cNvPr id="1219" name="그룹 1218">
                  <a:extLst>
                    <a:ext uri="{FF2B5EF4-FFF2-40B4-BE49-F238E27FC236}">
                      <a16:creationId xmlns:a16="http://schemas.microsoft.com/office/drawing/2014/main" id="{2603DB7A-82B9-EEC6-0B6E-1BBA189B01DB}"/>
                    </a:ext>
                  </a:extLst>
                </p:cNvPr>
                <p:cNvGrpSpPr/>
                <p:nvPr/>
              </p:nvGrpSpPr>
              <p:grpSpPr>
                <a:xfrm>
                  <a:off x="4079776" y="793879"/>
                  <a:ext cx="2546414" cy="897946"/>
                  <a:chOff x="4146689" y="793879"/>
                  <a:chExt cx="2546414" cy="897946"/>
                </a:xfrm>
              </p:grpSpPr>
              <p:sp>
                <p:nvSpPr>
                  <p:cNvPr id="1224" name="직사각형 1223">
                    <a:extLst>
                      <a:ext uri="{FF2B5EF4-FFF2-40B4-BE49-F238E27FC236}">
                        <a16:creationId xmlns:a16="http://schemas.microsoft.com/office/drawing/2014/main" id="{8F47909D-D444-C66F-A5B9-080B3D8EC2A0}"/>
                      </a:ext>
                    </a:extLst>
                  </p:cNvPr>
                  <p:cNvSpPr/>
                  <p:nvPr/>
                </p:nvSpPr>
                <p:spPr>
                  <a:xfrm>
                    <a:off x="4146689" y="793879"/>
                    <a:ext cx="2546414" cy="8979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08000" rIns="0" bIns="10800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🎓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Business Administration, Incheon National University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📍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Seoul, Incheon</a:t>
                    </a:r>
                  </a:p>
                  <a:p>
                    <a:pPr>
                      <a:lnSpc>
                        <a:spcPct val="150000"/>
                      </a:lnSpc>
                    </a:pP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Skills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Badges</a:t>
                    </a:r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5" name="사각형: 둥근 모서리 1224">
                    <a:extLst>
                      <a:ext uri="{FF2B5EF4-FFF2-40B4-BE49-F238E27FC236}">
                        <a16:creationId xmlns:a16="http://schemas.microsoft.com/office/drawing/2014/main" id="{E589E615-8A1F-923F-5BBA-579D8A36D1E5}"/>
                      </a:ext>
                    </a:extLst>
                  </p:cNvPr>
                  <p:cNvSpPr/>
                  <p:nvPr/>
                </p:nvSpPr>
                <p:spPr>
                  <a:xfrm>
                    <a:off x="5594988" y="1389189"/>
                    <a:ext cx="203924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6" name="사각형: 둥근 모서리 1225">
                    <a:extLst>
                      <a:ext uri="{FF2B5EF4-FFF2-40B4-BE49-F238E27FC236}">
                        <a16:creationId xmlns:a16="http://schemas.microsoft.com/office/drawing/2014/main" id="{5954F94F-DBF9-AB5C-07BD-EC8A95AA631A}"/>
                      </a:ext>
                    </a:extLst>
                  </p:cNvPr>
                  <p:cNvSpPr/>
                  <p:nvPr/>
                </p:nvSpPr>
                <p:spPr>
                  <a:xfrm>
                    <a:off x="5833500" y="1389189"/>
                    <a:ext cx="252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C#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7" name="사각형: 둥근 모서리 1226">
                    <a:extLst>
                      <a:ext uri="{FF2B5EF4-FFF2-40B4-BE49-F238E27FC236}">
                        <a16:creationId xmlns:a16="http://schemas.microsoft.com/office/drawing/2014/main" id="{CEFBD0C1-E7D9-F054-60B0-8B6AB7A12E44}"/>
                      </a:ext>
                    </a:extLst>
                  </p:cNvPr>
                  <p:cNvSpPr/>
                  <p:nvPr/>
                </p:nvSpPr>
                <p:spPr>
                  <a:xfrm>
                    <a:off x="6120088" y="1388884"/>
                    <a:ext cx="324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C++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8" name="사각형: 둥근 모서리 1227">
                    <a:extLst>
                      <a:ext uri="{FF2B5EF4-FFF2-40B4-BE49-F238E27FC236}">
                        <a16:creationId xmlns:a16="http://schemas.microsoft.com/office/drawing/2014/main" id="{61FCA098-7659-488D-6C15-7C216D7F9A66}"/>
                      </a:ext>
                    </a:extLst>
                  </p:cNvPr>
                  <p:cNvSpPr/>
                  <p:nvPr/>
                </p:nvSpPr>
                <p:spPr>
                  <a:xfrm>
                    <a:off x="4625812" y="1391633"/>
                    <a:ext cx="288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9" name="사각형: 둥근 모서리 1228">
                    <a:extLst>
                      <a:ext uri="{FF2B5EF4-FFF2-40B4-BE49-F238E27FC236}">
                        <a16:creationId xmlns:a16="http://schemas.microsoft.com/office/drawing/2014/main" id="{A4FE9A04-2772-E49D-FDF2-347BF9CAE955}"/>
                      </a:ext>
                    </a:extLst>
                  </p:cNvPr>
                  <p:cNvSpPr/>
                  <p:nvPr/>
                </p:nvSpPr>
                <p:spPr>
                  <a:xfrm>
                    <a:off x="4948400" y="1389123"/>
                    <a:ext cx="612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JavaScript (JS)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30" name="사각형: 둥근 모서리 1229">
                    <a:extLst>
                      <a:ext uri="{FF2B5EF4-FFF2-40B4-BE49-F238E27FC236}">
                        <a16:creationId xmlns:a16="http://schemas.microsoft.com/office/drawing/2014/main" id="{A517F1A8-1919-A09B-1CC2-D0FF3016087F}"/>
                      </a:ext>
                    </a:extLst>
                  </p:cNvPr>
                  <p:cNvSpPr/>
                  <p:nvPr/>
                </p:nvSpPr>
                <p:spPr>
                  <a:xfrm>
                    <a:off x="6478047" y="1391633"/>
                    <a:ext cx="203924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…</a:t>
                    </a:r>
                    <a:endParaRPr lang="ko-KR" altLang="en-US" sz="6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31" name="사각형: 둥근 모서리 1230">
                    <a:extLst>
                      <a:ext uri="{FF2B5EF4-FFF2-40B4-BE49-F238E27FC236}">
                        <a16:creationId xmlns:a16="http://schemas.microsoft.com/office/drawing/2014/main" id="{52561501-CD54-D74E-1556-388C5B787755}"/>
                      </a:ext>
                    </a:extLst>
                  </p:cNvPr>
                  <p:cNvSpPr/>
                  <p:nvPr/>
                </p:nvSpPr>
                <p:spPr>
                  <a:xfrm>
                    <a:off x="4624048" y="1569658"/>
                    <a:ext cx="756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IT Specialist – Java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20" name="사각형: 둥근 모서리 1219">
                  <a:extLst>
                    <a:ext uri="{FF2B5EF4-FFF2-40B4-BE49-F238E27FC236}">
                      <a16:creationId xmlns:a16="http://schemas.microsoft.com/office/drawing/2014/main" id="{9BF42E5D-9D0E-F86E-0189-638837E8DC10}"/>
                    </a:ext>
                  </a:extLst>
                </p:cNvPr>
                <p:cNvSpPr/>
                <p:nvPr/>
              </p:nvSpPr>
              <p:spPr>
                <a:xfrm>
                  <a:off x="6699365" y="906464"/>
                  <a:ext cx="584199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☆ </a:t>
                  </a:r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Bookmark</a:t>
                  </a:r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21" name="사각형: 둥근 모서리 1220">
                  <a:extLst>
                    <a:ext uri="{FF2B5EF4-FFF2-40B4-BE49-F238E27FC236}">
                      <a16:creationId xmlns:a16="http://schemas.microsoft.com/office/drawing/2014/main" id="{08E0278D-F30B-69FB-32C1-8C7149FA80A9}"/>
                    </a:ext>
                  </a:extLst>
                </p:cNvPr>
                <p:cNvSpPr/>
                <p:nvPr/>
              </p:nvSpPr>
              <p:spPr>
                <a:xfrm>
                  <a:off x="6699365" y="1084445"/>
                  <a:ext cx="584199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Details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22" name="사각형: 둥근 모서리 1221">
                  <a:extLst>
                    <a:ext uri="{FF2B5EF4-FFF2-40B4-BE49-F238E27FC236}">
                      <a16:creationId xmlns:a16="http://schemas.microsoft.com/office/drawing/2014/main" id="{0B085690-6F62-F372-BDA5-19DC663B42A6}"/>
                    </a:ext>
                  </a:extLst>
                </p:cNvPr>
                <p:cNvSpPr/>
                <p:nvPr/>
              </p:nvSpPr>
              <p:spPr>
                <a:xfrm>
                  <a:off x="6699365" y="1262426"/>
                  <a:ext cx="584199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Contact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23" name="사각형: 둥근 모서리 1222">
                  <a:extLst>
                    <a:ext uri="{FF2B5EF4-FFF2-40B4-BE49-F238E27FC236}">
                      <a16:creationId xmlns:a16="http://schemas.microsoft.com/office/drawing/2014/main" id="{3D390BF3-BC4B-C541-207B-97A875F81AFC}"/>
                    </a:ext>
                  </a:extLst>
                </p:cNvPr>
                <p:cNvSpPr/>
                <p:nvPr/>
              </p:nvSpPr>
              <p:spPr>
                <a:xfrm>
                  <a:off x="6698518" y="1525770"/>
                  <a:ext cx="584199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🖍 </a:t>
                  </a:r>
                  <a:r>
                    <a:rPr lang="en-US" altLang="ko-KR" sz="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Memo</a:t>
                  </a:r>
                  <a:endParaRPr lang="ko-KR" altLang="en-US" sz="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cxnSp>
            <p:nvCxnSpPr>
              <p:cNvPr id="1217" name="직선 연결선 1216">
                <a:extLst>
                  <a:ext uri="{FF2B5EF4-FFF2-40B4-BE49-F238E27FC236}">
                    <a16:creationId xmlns:a16="http://schemas.microsoft.com/office/drawing/2014/main" id="{68E07A4E-C1C7-4356-BDA6-D6B18726F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8003" y="1820377"/>
                <a:ext cx="407051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5" name="직사각형 1154">
              <a:extLst>
                <a:ext uri="{FF2B5EF4-FFF2-40B4-BE49-F238E27FC236}">
                  <a16:creationId xmlns:a16="http://schemas.microsoft.com/office/drawing/2014/main" id="{5693F260-46F9-9542-6D3B-F564FFCB23C2}"/>
                </a:ext>
              </a:extLst>
            </p:cNvPr>
            <p:cNvSpPr/>
            <p:nvPr/>
          </p:nvSpPr>
          <p:spPr>
            <a:xfrm>
              <a:off x="1409003" y="3960399"/>
              <a:ext cx="794146" cy="897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108000" rtlCol="0" anchor="t"/>
            <a:lstStyle/>
            <a:p>
              <a:r>
                <a:rPr lang="en-US" altLang="ko-KR" sz="900" b="1" dirty="0">
                  <a:solidFill>
                    <a:sysClr val="windowText" lastClr="000000"/>
                  </a:solidFill>
                </a:rPr>
                <a:t>Jung </a:t>
              </a:r>
            </a:p>
            <a:p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(F, 29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years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old)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6" name="사각형: 둥근 모서리 1155">
              <a:extLst>
                <a:ext uri="{FF2B5EF4-FFF2-40B4-BE49-F238E27FC236}">
                  <a16:creationId xmlns:a16="http://schemas.microsoft.com/office/drawing/2014/main" id="{3BB770C6-CF0C-2C1E-B5B0-E6895DD59CEE}"/>
                </a:ext>
              </a:extLst>
            </p:cNvPr>
            <p:cNvSpPr/>
            <p:nvPr/>
          </p:nvSpPr>
          <p:spPr>
            <a:xfrm>
              <a:off x="4858742" y="4072984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☆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Bookmark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7" name="사각형: 둥근 모서리 1156">
              <a:extLst>
                <a:ext uri="{FF2B5EF4-FFF2-40B4-BE49-F238E27FC236}">
                  <a16:creationId xmlns:a16="http://schemas.microsoft.com/office/drawing/2014/main" id="{1CCE957B-4C77-AF00-61B9-907C0949FA3C}"/>
                </a:ext>
              </a:extLst>
            </p:cNvPr>
            <p:cNvSpPr/>
            <p:nvPr/>
          </p:nvSpPr>
          <p:spPr>
            <a:xfrm>
              <a:off x="4858742" y="4250965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Details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8" name="사각형: 둥근 모서리 1157">
              <a:extLst>
                <a:ext uri="{FF2B5EF4-FFF2-40B4-BE49-F238E27FC236}">
                  <a16:creationId xmlns:a16="http://schemas.microsoft.com/office/drawing/2014/main" id="{5DF7CDCF-B859-370D-B69C-56C66933D317}"/>
                </a:ext>
              </a:extLst>
            </p:cNvPr>
            <p:cNvSpPr/>
            <p:nvPr/>
          </p:nvSpPr>
          <p:spPr>
            <a:xfrm>
              <a:off x="4858742" y="4428946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Contact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9" name="사각형: 둥근 모서리 1158">
              <a:extLst>
                <a:ext uri="{FF2B5EF4-FFF2-40B4-BE49-F238E27FC236}">
                  <a16:creationId xmlns:a16="http://schemas.microsoft.com/office/drawing/2014/main" id="{40FEEE9A-32A6-55E6-C011-A303BC56411F}"/>
                </a:ext>
              </a:extLst>
            </p:cNvPr>
            <p:cNvSpPr/>
            <p:nvPr/>
          </p:nvSpPr>
          <p:spPr>
            <a:xfrm>
              <a:off x="4857895" y="4692290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🖍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160" name="직선 연결선 1159">
              <a:extLst>
                <a:ext uri="{FF2B5EF4-FFF2-40B4-BE49-F238E27FC236}">
                  <a16:creationId xmlns:a16="http://schemas.microsoft.com/office/drawing/2014/main" id="{8F5F6A52-E310-71B6-7330-0AB1AD7E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80" y="4986897"/>
              <a:ext cx="407051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1" name="그룹 1160">
              <a:extLst>
                <a:ext uri="{FF2B5EF4-FFF2-40B4-BE49-F238E27FC236}">
                  <a16:creationId xmlns:a16="http://schemas.microsoft.com/office/drawing/2014/main" id="{4D59CF55-270D-F606-1A54-A0C70F98D785}"/>
                </a:ext>
              </a:extLst>
            </p:cNvPr>
            <p:cNvGrpSpPr/>
            <p:nvPr/>
          </p:nvGrpSpPr>
          <p:grpSpPr>
            <a:xfrm>
              <a:off x="5598880" y="1052735"/>
              <a:ext cx="56155" cy="5256000"/>
              <a:chOff x="9258739" y="918252"/>
              <a:chExt cx="68995" cy="5505238"/>
            </a:xfrm>
          </p:grpSpPr>
          <p:sp>
            <p:nvSpPr>
              <p:cNvPr id="1214" name="직사각형 1213">
                <a:extLst>
                  <a:ext uri="{FF2B5EF4-FFF2-40B4-BE49-F238E27FC236}">
                    <a16:creationId xmlns:a16="http://schemas.microsoft.com/office/drawing/2014/main" id="{D6135D60-A7A4-6865-39FA-4635844A8043}"/>
                  </a:ext>
                </a:extLst>
              </p:cNvPr>
              <p:cNvSpPr/>
              <p:nvPr/>
            </p:nvSpPr>
            <p:spPr>
              <a:xfrm>
                <a:off x="9258739" y="918252"/>
                <a:ext cx="68995" cy="55052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5" name="사각형: 둥근 모서리 1214">
                <a:extLst>
                  <a:ext uri="{FF2B5EF4-FFF2-40B4-BE49-F238E27FC236}">
                    <a16:creationId xmlns:a16="http://schemas.microsoft.com/office/drawing/2014/main" id="{751F9A9C-F987-93F1-DA22-2FE5CC2B1A65}"/>
                  </a:ext>
                </a:extLst>
              </p:cNvPr>
              <p:cNvSpPr/>
              <p:nvPr/>
            </p:nvSpPr>
            <p:spPr>
              <a:xfrm flipH="1">
                <a:off x="9285117" y="2249677"/>
                <a:ext cx="25200" cy="175538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2" name="직사각형 1161">
              <a:extLst>
                <a:ext uri="{FF2B5EF4-FFF2-40B4-BE49-F238E27FC236}">
                  <a16:creationId xmlns:a16="http://schemas.microsoft.com/office/drawing/2014/main" id="{50B59A61-7531-A4F3-DD9C-C8D1FBE42D55}"/>
                </a:ext>
              </a:extLst>
            </p:cNvPr>
            <p:cNvSpPr/>
            <p:nvPr/>
          </p:nvSpPr>
          <p:spPr>
            <a:xfrm>
              <a:off x="1409003" y="5030794"/>
              <a:ext cx="794146" cy="897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108000" rtlCol="0" anchor="t"/>
            <a:lstStyle/>
            <a:p>
              <a:r>
                <a:rPr lang="en-US" altLang="ko-KR" sz="900" b="1" dirty="0">
                  <a:solidFill>
                    <a:sysClr val="windowText" lastClr="000000"/>
                  </a:solidFill>
                </a:rPr>
                <a:t>Lee</a:t>
              </a:r>
            </a:p>
            <a:p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(M, 37</a:t>
              </a: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years old)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3" name="사각형: 둥근 모서리 1162">
              <a:extLst>
                <a:ext uri="{FF2B5EF4-FFF2-40B4-BE49-F238E27FC236}">
                  <a16:creationId xmlns:a16="http://schemas.microsoft.com/office/drawing/2014/main" id="{A1ED2D97-3ACB-FD2C-ABD9-96A469792AEB}"/>
                </a:ext>
              </a:extLst>
            </p:cNvPr>
            <p:cNvSpPr/>
            <p:nvPr/>
          </p:nvSpPr>
          <p:spPr>
            <a:xfrm>
              <a:off x="4858742" y="5143379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☆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Bookmark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5" name="사각형: 둥근 모서리 1164">
              <a:extLst>
                <a:ext uri="{FF2B5EF4-FFF2-40B4-BE49-F238E27FC236}">
                  <a16:creationId xmlns:a16="http://schemas.microsoft.com/office/drawing/2014/main" id="{32E0F4BC-3C9C-673C-90A2-DC9BBBEDA631}"/>
                </a:ext>
              </a:extLst>
            </p:cNvPr>
            <p:cNvSpPr/>
            <p:nvPr/>
          </p:nvSpPr>
          <p:spPr>
            <a:xfrm>
              <a:off x="4858742" y="5321360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Details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6" name="사각형: 둥근 모서리 1165">
              <a:extLst>
                <a:ext uri="{FF2B5EF4-FFF2-40B4-BE49-F238E27FC236}">
                  <a16:creationId xmlns:a16="http://schemas.microsoft.com/office/drawing/2014/main" id="{7CAF952E-5360-DE47-08DF-4B57899E8916}"/>
                </a:ext>
              </a:extLst>
            </p:cNvPr>
            <p:cNvSpPr/>
            <p:nvPr/>
          </p:nvSpPr>
          <p:spPr>
            <a:xfrm>
              <a:off x="4858742" y="5499341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Contact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7" name="사각형: 둥근 모서리 1166">
              <a:extLst>
                <a:ext uri="{FF2B5EF4-FFF2-40B4-BE49-F238E27FC236}">
                  <a16:creationId xmlns:a16="http://schemas.microsoft.com/office/drawing/2014/main" id="{5E634E56-D14A-5E43-EE7F-7993D02FA8DC}"/>
                </a:ext>
              </a:extLst>
            </p:cNvPr>
            <p:cNvSpPr/>
            <p:nvPr/>
          </p:nvSpPr>
          <p:spPr>
            <a:xfrm>
              <a:off x="4857895" y="5762685"/>
              <a:ext cx="584199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🖍 </a:t>
              </a:r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168" name="직선 연결선 1167">
              <a:extLst>
                <a:ext uri="{FF2B5EF4-FFF2-40B4-BE49-F238E27FC236}">
                  <a16:creationId xmlns:a16="http://schemas.microsoft.com/office/drawing/2014/main" id="{4B2BCCE0-0B10-1D54-F087-4811424AC475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80" y="6057292"/>
              <a:ext cx="407051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9" name="그룹 1168">
              <a:extLst>
                <a:ext uri="{FF2B5EF4-FFF2-40B4-BE49-F238E27FC236}">
                  <a16:creationId xmlns:a16="http://schemas.microsoft.com/office/drawing/2014/main" id="{9CDFB271-97C1-21B2-613E-2463FCC75B2A}"/>
                </a:ext>
              </a:extLst>
            </p:cNvPr>
            <p:cNvGrpSpPr/>
            <p:nvPr/>
          </p:nvGrpSpPr>
          <p:grpSpPr>
            <a:xfrm>
              <a:off x="2239153" y="3960399"/>
              <a:ext cx="2546414" cy="897946"/>
              <a:chOff x="4078393" y="3024295"/>
              <a:chExt cx="2546414" cy="897946"/>
            </a:xfrm>
          </p:grpSpPr>
          <p:sp>
            <p:nvSpPr>
              <p:cNvPr id="1205" name="직사각형 1204">
                <a:extLst>
                  <a:ext uri="{FF2B5EF4-FFF2-40B4-BE49-F238E27FC236}">
                    <a16:creationId xmlns:a16="http://schemas.microsoft.com/office/drawing/2014/main" id="{30FA281E-7725-F018-9176-0C07B9B7A1BC}"/>
                  </a:ext>
                </a:extLst>
              </p:cNvPr>
              <p:cNvSpPr/>
              <p:nvPr/>
            </p:nvSpPr>
            <p:spPr>
              <a:xfrm>
                <a:off x="4078393" y="3024295"/>
                <a:ext cx="2546414" cy="8979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108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dirty="0">
                    <a:solidFill>
                      <a:schemeClr val="tx1"/>
                    </a:solidFill>
                  </a:rPr>
                  <a:t>🎓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Statistics,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Sookmyung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Women's University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dirty="0">
                    <a:solidFill>
                      <a:schemeClr val="tx1"/>
                    </a:solidFill>
                  </a:rPr>
                  <a:t>📍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Seoul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Skills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Badges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6" name="사각형: 둥근 모서리 1205">
                <a:extLst>
                  <a:ext uri="{FF2B5EF4-FFF2-40B4-BE49-F238E27FC236}">
                    <a16:creationId xmlns:a16="http://schemas.microsoft.com/office/drawing/2014/main" id="{173787C2-C417-1C4F-FA37-BD4DC9902169}"/>
                  </a:ext>
                </a:extLst>
              </p:cNvPr>
              <p:cNvSpPr/>
              <p:nvPr/>
            </p:nvSpPr>
            <p:spPr>
              <a:xfrm>
                <a:off x="5507210" y="3619716"/>
                <a:ext cx="144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7" name="사각형: 둥근 모서리 1206">
                <a:extLst>
                  <a:ext uri="{FF2B5EF4-FFF2-40B4-BE49-F238E27FC236}">
                    <a16:creationId xmlns:a16="http://schemas.microsoft.com/office/drawing/2014/main" id="{81ADF385-236F-A7C5-CD04-0E7591DEB653}"/>
                  </a:ext>
                </a:extLst>
              </p:cNvPr>
              <p:cNvSpPr/>
              <p:nvPr/>
            </p:nvSpPr>
            <p:spPr>
              <a:xfrm>
                <a:off x="5676057" y="3619716"/>
                <a:ext cx="360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8" name="사각형: 둥근 모서리 1207">
                <a:extLst>
                  <a:ext uri="{FF2B5EF4-FFF2-40B4-BE49-F238E27FC236}">
                    <a16:creationId xmlns:a16="http://schemas.microsoft.com/office/drawing/2014/main" id="{D8DBE0F0-25C9-D305-159B-A1510BD6BB93}"/>
                  </a:ext>
                </a:extLst>
              </p:cNvPr>
              <p:cNvSpPr/>
              <p:nvPr/>
            </p:nvSpPr>
            <p:spPr>
              <a:xfrm>
                <a:off x="4557516" y="3619716"/>
                <a:ext cx="288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9" name="사각형: 둥근 모서리 1208">
                <a:extLst>
                  <a:ext uri="{FF2B5EF4-FFF2-40B4-BE49-F238E27FC236}">
                    <a16:creationId xmlns:a16="http://schemas.microsoft.com/office/drawing/2014/main" id="{5CBAD118-8310-7EE3-9FBA-9D98B9B7371E}"/>
                  </a:ext>
                </a:extLst>
              </p:cNvPr>
              <p:cNvSpPr/>
              <p:nvPr/>
            </p:nvSpPr>
            <p:spPr>
              <a:xfrm>
                <a:off x="4870363" y="3619716"/>
                <a:ext cx="61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JavaScript (JS)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0" name="사각형: 둥근 모서리 1209">
                <a:extLst>
                  <a:ext uri="{FF2B5EF4-FFF2-40B4-BE49-F238E27FC236}">
                    <a16:creationId xmlns:a16="http://schemas.microsoft.com/office/drawing/2014/main" id="{3AC7F69C-6019-8F91-A6F9-D09649AAAE64}"/>
                  </a:ext>
                </a:extLst>
              </p:cNvPr>
              <p:cNvSpPr/>
              <p:nvPr/>
            </p:nvSpPr>
            <p:spPr>
              <a:xfrm>
                <a:off x="6409751" y="3619716"/>
                <a:ext cx="203924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…</a:t>
                </a:r>
                <a:endPara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1" name="사각형: 둥근 모서리 1210">
                <a:extLst>
                  <a:ext uri="{FF2B5EF4-FFF2-40B4-BE49-F238E27FC236}">
                    <a16:creationId xmlns:a16="http://schemas.microsoft.com/office/drawing/2014/main" id="{446199E0-252D-FA3A-569E-DACFDB793736}"/>
                  </a:ext>
                </a:extLst>
              </p:cNvPr>
              <p:cNvSpPr/>
              <p:nvPr/>
            </p:nvSpPr>
            <p:spPr>
              <a:xfrm>
                <a:off x="4555752" y="3800074"/>
                <a:ext cx="720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 Essentials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2" name="사각형: 둥근 모서리 1211">
                <a:extLst>
                  <a:ext uri="{FF2B5EF4-FFF2-40B4-BE49-F238E27FC236}">
                    <a16:creationId xmlns:a16="http://schemas.microsoft.com/office/drawing/2014/main" id="{275916B9-DD84-FE06-B4C6-504FA5C6D550}"/>
                  </a:ext>
                </a:extLst>
              </p:cNvPr>
              <p:cNvSpPr/>
              <p:nvPr/>
            </p:nvSpPr>
            <p:spPr>
              <a:xfrm>
                <a:off x="6060904" y="3619716"/>
                <a:ext cx="324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SPSS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3" name="사각형: 둥근 모서리 1212">
                <a:extLst>
                  <a:ext uri="{FF2B5EF4-FFF2-40B4-BE49-F238E27FC236}">
                    <a16:creationId xmlns:a16="http://schemas.microsoft.com/office/drawing/2014/main" id="{3E8EDC48-E4B5-F112-711C-1E7DA5B44C94}"/>
                  </a:ext>
                </a:extLst>
              </p:cNvPr>
              <p:cNvSpPr/>
              <p:nvPr/>
            </p:nvSpPr>
            <p:spPr>
              <a:xfrm>
                <a:off x="5310765" y="3800677"/>
                <a:ext cx="97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Corda Certified Developer</a:t>
                </a:r>
              </a:p>
            </p:txBody>
          </p:sp>
        </p:grpSp>
        <p:grpSp>
          <p:nvGrpSpPr>
            <p:cNvPr id="1179" name="그룹 1178">
              <a:extLst>
                <a:ext uri="{FF2B5EF4-FFF2-40B4-BE49-F238E27FC236}">
                  <a16:creationId xmlns:a16="http://schemas.microsoft.com/office/drawing/2014/main" id="{CE1E5CAB-78C4-B0DA-8A45-F105CB2B1DA4}"/>
                </a:ext>
              </a:extLst>
            </p:cNvPr>
            <p:cNvGrpSpPr/>
            <p:nvPr/>
          </p:nvGrpSpPr>
          <p:grpSpPr>
            <a:xfrm>
              <a:off x="2239153" y="5030794"/>
              <a:ext cx="2546414" cy="904398"/>
              <a:chOff x="4078393" y="4094690"/>
              <a:chExt cx="2546414" cy="904398"/>
            </a:xfrm>
          </p:grpSpPr>
          <p:sp>
            <p:nvSpPr>
              <p:cNvPr id="1195" name="직사각형 1194">
                <a:extLst>
                  <a:ext uri="{FF2B5EF4-FFF2-40B4-BE49-F238E27FC236}">
                    <a16:creationId xmlns:a16="http://schemas.microsoft.com/office/drawing/2014/main" id="{D87A57A9-AED8-80A3-5F52-773A17F95591}"/>
                  </a:ext>
                </a:extLst>
              </p:cNvPr>
              <p:cNvSpPr/>
              <p:nvPr/>
            </p:nvSpPr>
            <p:spPr>
              <a:xfrm>
                <a:off x="4078393" y="4094690"/>
                <a:ext cx="2546414" cy="897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108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dirty="0">
                    <a:solidFill>
                      <a:schemeClr val="tx1"/>
                    </a:solidFill>
                  </a:rPr>
                  <a:t>🎓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Computer Engineering, Korea University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700" dirty="0">
                    <a:solidFill>
                      <a:schemeClr val="tx1"/>
                    </a:solidFill>
                  </a:rPr>
                  <a:t>📍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Daejeon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Skills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Badges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6" name="사각형: 둥근 모서리 1195">
                <a:extLst>
                  <a:ext uri="{FF2B5EF4-FFF2-40B4-BE49-F238E27FC236}">
                    <a16:creationId xmlns:a16="http://schemas.microsoft.com/office/drawing/2014/main" id="{BAAFEAE3-985A-99FE-D35D-AFBF27CDD790}"/>
                  </a:ext>
                </a:extLst>
              </p:cNvPr>
              <p:cNvSpPr/>
              <p:nvPr/>
            </p:nvSpPr>
            <p:spPr>
              <a:xfrm>
                <a:off x="5526692" y="4690000"/>
                <a:ext cx="203924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97" name="사각형: 둥근 모서리 1196">
                <a:extLst>
                  <a:ext uri="{FF2B5EF4-FFF2-40B4-BE49-F238E27FC236}">
                    <a16:creationId xmlns:a16="http://schemas.microsoft.com/office/drawing/2014/main" id="{491EB783-5D08-110C-343A-C42AA330E347}"/>
                  </a:ext>
                </a:extLst>
              </p:cNvPr>
              <p:cNvSpPr/>
              <p:nvPr/>
            </p:nvSpPr>
            <p:spPr>
              <a:xfrm>
                <a:off x="5765204" y="4690000"/>
                <a:ext cx="25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C#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98" name="사각형: 둥근 모서리 1197">
                <a:extLst>
                  <a:ext uri="{FF2B5EF4-FFF2-40B4-BE49-F238E27FC236}">
                    <a16:creationId xmlns:a16="http://schemas.microsoft.com/office/drawing/2014/main" id="{7C27B61B-C147-19DE-839F-EFADEBB5BD80}"/>
                  </a:ext>
                </a:extLst>
              </p:cNvPr>
              <p:cNvSpPr/>
              <p:nvPr/>
            </p:nvSpPr>
            <p:spPr>
              <a:xfrm>
                <a:off x="6051792" y="4689695"/>
                <a:ext cx="324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C++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99" name="사각형: 둥근 모서리 1198">
                <a:extLst>
                  <a:ext uri="{FF2B5EF4-FFF2-40B4-BE49-F238E27FC236}">
                    <a16:creationId xmlns:a16="http://schemas.microsoft.com/office/drawing/2014/main" id="{42E8768F-9CFE-7C42-29F7-7E21954DCE42}"/>
                  </a:ext>
                </a:extLst>
              </p:cNvPr>
              <p:cNvSpPr/>
              <p:nvPr/>
            </p:nvSpPr>
            <p:spPr>
              <a:xfrm>
                <a:off x="4557516" y="4692444"/>
                <a:ext cx="288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0" name="사각형: 둥근 모서리 1199">
                <a:extLst>
                  <a:ext uri="{FF2B5EF4-FFF2-40B4-BE49-F238E27FC236}">
                    <a16:creationId xmlns:a16="http://schemas.microsoft.com/office/drawing/2014/main" id="{AB71BA6F-C643-46F1-1308-FB7D4E6A3BEF}"/>
                  </a:ext>
                </a:extLst>
              </p:cNvPr>
              <p:cNvSpPr/>
              <p:nvPr/>
            </p:nvSpPr>
            <p:spPr>
              <a:xfrm>
                <a:off x="4880104" y="4689934"/>
                <a:ext cx="61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JavaScript (JS)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1" name="사각형: 둥근 모서리 1200">
                <a:extLst>
                  <a:ext uri="{FF2B5EF4-FFF2-40B4-BE49-F238E27FC236}">
                    <a16:creationId xmlns:a16="http://schemas.microsoft.com/office/drawing/2014/main" id="{ED407F29-14FB-E21F-3D2C-CBA857A8CDAF}"/>
                  </a:ext>
                </a:extLst>
              </p:cNvPr>
              <p:cNvSpPr/>
              <p:nvPr/>
            </p:nvSpPr>
            <p:spPr>
              <a:xfrm>
                <a:off x="6409751" y="4692444"/>
                <a:ext cx="203924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…</a:t>
                </a:r>
                <a:endPara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2" name="사각형: 둥근 모서리 1201">
                <a:extLst>
                  <a:ext uri="{FF2B5EF4-FFF2-40B4-BE49-F238E27FC236}">
                    <a16:creationId xmlns:a16="http://schemas.microsoft.com/office/drawing/2014/main" id="{FB9C92FA-1E4A-6F47-C7EB-F7FE5EBCA3C4}"/>
                  </a:ext>
                </a:extLst>
              </p:cNvPr>
              <p:cNvSpPr/>
              <p:nvPr/>
            </p:nvSpPr>
            <p:spPr>
              <a:xfrm>
                <a:off x="4555752" y="4875493"/>
                <a:ext cx="756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 Specialist – Java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3" name="사각형: 둥근 모서리 1202">
                <a:extLst>
                  <a:ext uri="{FF2B5EF4-FFF2-40B4-BE49-F238E27FC236}">
                    <a16:creationId xmlns:a16="http://schemas.microsoft.com/office/drawing/2014/main" id="{0027FA1C-0E1F-0A61-A9DE-B437B6BC2A64}"/>
                  </a:ext>
                </a:extLst>
              </p:cNvPr>
              <p:cNvSpPr/>
              <p:nvPr/>
            </p:nvSpPr>
            <p:spPr>
              <a:xfrm>
                <a:off x="5346294" y="4875493"/>
                <a:ext cx="97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Corda Certified Developer</a:t>
                </a:r>
              </a:p>
            </p:txBody>
          </p:sp>
          <p:sp>
            <p:nvSpPr>
              <p:cNvPr id="1204" name="사각형: 둥근 모서리 1203">
                <a:extLst>
                  <a:ext uri="{FF2B5EF4-FFF2-40B4-BE49-F238E27FC236}">
                    <a16:creationId xmlns:a16="http://schemas.microsoft.com/office/drawing/2014/main" id="{DF5D08AD-1B99-943E-7832-D45F9DECBD69}"/>
                  </a:ext>
                </a:extLst>
              </p:cNvPr>
              <p:cNvSpPr/>
              <p:nvPr/>
            </p:nvSpPr>
            <p:spPr>
              <a:xfrm>
                <a:off x="6352837" y="4872024"/>
                <a:ext cx="260624" cy="127064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…</a:t>
                </a:r>
                <a:endPara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83" name="사각형: 둥근 모서리 1182">
              <a:extLst>
                <a:ext uri="{FF2B5EF4-FFF2-40B4-BE49-F238E27FC236}">
                  <a16:creationId xmlns:a16="http://schemas.microsoft.com/office/drawing/2014/main" id="{A987F0E0-8B9C-3662-4F99-9AAEBA6E02BB}"/>
                </a:ext>
              </a:extLst>
            </p:cNvPr>
            <p:cNvSpPr/>
            <p:nvPr/>
          </p:nvSpPr>
          <p:spPr>
            <a:xfrm>
              <a:off x="1407380" y="1632551"/>
              <a:ext cx="540000" cy="1462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2,283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cases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4" name="직사각형 1183">
              <a:extLst>
                <a:ext uri="{FF2B5EF4-FFF2-40B4-BE49-F238E27FC236}">
                  <a16:creationId xmlns:a16="http://schemas.microsoft.com/office/drawing/2014/main" id="{AC757361-C49E-AA3C-2326-A57A62768DA1}"/>
                </a:ext>
              </a:extLst>
            </p:cNvPr>
            <p:cNvSpPr/>
            <p:nvPr/>
          </p:nvSpPr>
          <p:spPr>
            <a:xfrm>
              <a:off x="1411692" y="6117348"/>
              <a:ext cx="406619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〈	1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2	3	4	5	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〉</a:t>
              </a:r>
              <a:endPara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911CF3AB-C35D-5E0E-EAD5-B54FC7EDE4D1}"/>
                </a:ext>
              </a:extLst>
            </p:cNvPr>
            <p:cNvSpPr txBox="1"/>
            <p:nvPr/>
          </p:nvSpPr>
          <p:spPr>
            <a:xfrm>
              <a:off x="1194883" y="1585920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AA5F0F35-F7D1-9F59-112C-5E72BA1FD6CC}"/>
                </a:ext>
              </a:extLst>
            </p:cNvPr>
            <p:cNvSpPr txBox="1"/>
            <p:nvPr/>
          </p:nvSpPr>
          <p:spPr>
            <a:xfrm>
              <a:off x="797027" y="538025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0BD04D37-1A60-6E0E-6030-D5C771AC3AB4}"/>
                </a:ext>
              </a:extLst>
            </p:cNvPr>
            <p:cNvSpPr txBox="1"/>
            <p:nvPr/>
          </p:nvSpPr>
          <p:spPr>
            <a:xfrm>
              <a:off x="3328472" y="157477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852A418-AF07-223F-04BE-EF32A61F0157}"/>
                </a:ext>
              </a:extLst>
            </p:cNvPr>
            <p:cNvSpPr txBox="1"/>
            <p:nvPr/>
          </p:nvSpPr>
          <p:spPr>
            <a:xfrm>
              <a:off x="4570710" y="2049444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85B37A33-4BCF-D18B-F93B-5949F7E3B43F}"/>
                </a:ext>
              </a:extLst>
            </p:cNvPr>
            <p:cNvSpPr txBox="1"/>
            <p:nvPr/>
          </p:nvSpPr>
          <p:spPr>
            <a:xfrm>
              <a:off x="4570710" y="186206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B72CB9A6-1921-18D2-4D2F-A891C6353752}"/>
                </a:ext>
              </a:extLst>
            </p:cNvPr>
            <p:cNvSpPr txBox="1"/>
            <p:nvPr/>
          </p:nvSpPr>
          <p:spPr>
            <a:xfrm>
              <a:off x="4570710" y="248357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4C78E7D5-6E0C-BBD4-F380-61210773F122}"/>
                </a:ext>
              </a:extLst>
            </p:cNvPr>
            <p:cNvSpPr txBox="1"/>
            <p:nvPr/>
          </p:nvSpPr>
          <p:spPr>
            <a:xfrm>
              <a:off x="4570710" y="223682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C7D56A31-597A-1D1C-DB52-853E58EAB006}"/>
                </a:ext>
              </a:extLst>
            </p:cNvPr>
            <p:cNvSpPr txBox="1"/>
            <p:nvPr/>
          </p:nvSpPr>
          <p:spPr>
            <a:xfrm>
              <a:off x="1735023" y="605034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⑩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13DD2C1D-9D29-9349-751C-3947577B8ED5}"/>
                </a:ext>
              </a:extLst>
            </p:cNvPr>
            <p:cNvSpPr txBox="1"/>
            <p:nvPr/>
          </p:nvSpPr>
          <p:spPr>
            <a:xfrm>
              <a:off x="4513520" y="332624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50" name="직선 화살표 연결선 1249">
            <a:extLst>
              <a:ext uri="{FF2B5EF4-FFF2-40B4-BE49-F238E27FC236}">
                <a16:creationId xmlns:a16="http://schemas.microsoft.com/office/drawing/2014/main" id="{B17EF1D9-D16E-659D-BC79-2250AD28A96D}"/>
              </a:ext>
            </a:extLst>
          </p:cNvPr>
          <p:cNvCxnSpPr>
            <a:cxnSpLocks/>
          </p:cNvCxnSpPr>
          <p:nvPr/>
        </p:nvCxnSpPr>
        <p:spPr>
          <a:xfrm>
            <a:off x="3483246" y="5589796"/>
            <a:ext cx="468000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9DC546D3-0A67-116D-E3A6-AD9D6687C9F0}"/>
              </a:ext>
            </a:extLst>
          </p:cNvPr>
          <p:cNvSpPr/>
          <p:nvPr/>
        </p:nvSpPr>
        <p:spPr>
          <a:xfrm>
            <a:off x="6426422" y="676408"/>
            <a:ext cx="2233261" cy="8075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□ Seoul	  □ Busan	    □ Daegu	      □ Incheon </a:t>
            </a:r>
          </a:p>
          <a:p>
            <a:pPr algn="just">
              <a:lnSpc>
                <a:spcPct val="150000"/>
              </a:lnSpc>
            </a:pP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□ Gwangju	  □ Daejeon	    □ Ulsan	      □ Sejong </a:t>
            </a:r>
          </a:p>
          <a:p>
            <a:pPr algn="just">
              <a:lnSpc>
                <a:spcPct val="150000"/>
              </a:lnSpc>
            </a:pP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□ Gyeonggi	  □ Gangwon   □ </a:t>
            </a:r>
            <a:r>
              <a:rPr lang="en-US" altLang="ko-KR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Chungbuk</a:t>
            </a: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□ </a:t>
            </a:r>
            <a:r>
              <a:rPr lang="en-US" altLang="ko-KR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Chungnam</a:t>
            </a:r>
            <a:r>
              <a: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□ Jeonbuk	  □ Jeonnam   □ </a:t>
            </a:r>
            <a:r>
              <a:rPr lang="en-US" altLang="ko-KR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Gyeongbuk</a:t>
            </a: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□ </a:t>
            </a:r>
            <a:r>
              <a:rPr lang="en-US" altLang="ko-KR" sz="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Gyeongnam</a:t>
            </a: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□ Jeju</a:t>
            </a:r>
            <a:r>
              <a:rPr lang="en-US" altLang="ko-KR" sz="600" b="1" dirty="0">
                <a:solidFill>
                  <a:schemeClr val="bg1"/>
                </a:solidFill>
              </a:rPr>
              <a:t>□ </a:t>
            </a:r>
            <a:r>
              <a:rPr lang="ko-KR" altLang="en-US" sz="600" b="1" dirty="0">
                <a:solidFill>
                  <a:schemeClr val="bg1"/>
                </a:solidFill>
              </a:rPr>
              <a:t>제주 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AD87850-0FE4-E890-B17A-374946337CDC}"/>
              </a:ext>
            </a:extLst>
          </p:cNvPr>
          <p:cNvSpPr txBox="1"/>
          <p:nvPr/>
        </p:nvSpPr>
        <p:spPr>
          <a:xfrm>
            <a:off x="7875640" y="1381922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000" b="1" dirty="0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2F98B6C-21B4-FF47-D3F4-3A4F34FC8E1F}"/>
              </a:ext>
            </a:extLst>
          </p:cNvPr>
          <p:cNvSpPr/>
          <p:nvPr/>
        </p:nvSpPr>
        <p:spPr>
          <a:xfrm>
            <a:off x="6192336" y="1596734"/>
            <a:ext cx="1928739" cy="1462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□ Recently added    □ Most popular</a:t>
            </a:r>
            <a:r>
              <a: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□ By region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87CA10-8537-8A70-0567-053AE4980F7A}"/>
              </a:ext>
            </a:extLst>
          </p:cNvPr>
          <p:cNvSpPr txBox="1"/>
          <p:nvPr/>
        </p:nvSpPr>
        <p:spPr>
          <a:xfrm>
            <a:off x="5620406" y="1232148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000" b="1" dirty="0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4A3EE0B-4C6F-7527-A155-B31B17910E02}"/>
              </a:ext>
            </a:extLst>
          </p:cNvPr>
          <p:cNvCxnSpPr>
            <a:cxnSpLocks/>
          </p:cNvCxnSpPr>
          <p:nvPr/>
        </p:nvCxnSpPr>
        <p:spPr>
          <a:xfrm flipV="1">
            <a:off x="7884520" y="1358159"/>
            <a:ext cx="0" cy="25262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0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92A41-DEE5-11E6-A81E-8B9A0176F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3AA60-7BF1-2AAC-2462-B70B4F2A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315546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0C2C2-B864-2F64-67D7-89328A0D2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39582A-5893-E5D7-81AC-EA697120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배지</a:t>
            </a:r>
            <a:r>
              <a:rPr lang="en-US" altLang="ko-KR"/>
              <a:t> </a:t>
            </a:r>
            <a:r>
              <a:rPr lang="ko-KR" altLang="en-US"/>
              <a:t>상세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22C0-AEE4-987C-ADDC-3F589C975C76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FA9F6C-4B3E-1B83-38DF-0E20BB165AC3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상세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배지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배지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스킬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스킬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스킬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직업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직업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직업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채용 정보</a:t>
            </a: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스킬 기준 채용 정보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  <a:hlinkClick r:id="rId2"/>
              </a:rPr>
              <a:t>https://www.credly.com/org/ibm/badge/data-science-foundations-level-1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F2AFB16-3235-C5EA-A3DC-8D18B744D78A}"/>
              </a:ext>
            </a:extLst>
          </p:cNvPr>
          <p:cNvGrpSpPr/>
          <p:nvPr/>
        </p:nvGrpSpPr>
        <p:grpSpPr>
          <a:xfrm>
            <a:off x="1417551" y="1057607"/>
            <a:ext cx="6764610" cy="4892653"/>
            <a:chOff x="1417551" y="1057607"/>
            <a:chExt cx="6764610" cy="489265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E23741D-F8A8-066D-18F6-9012397DC1B5}"/>
                </a:ext>
              </a:extLst>
            </p:cNvPr>
            <p:cNvGrpSpPr/>
            <p:nvPr/>
          </p:nvGrpSpPr>
          <p:grpSpPr>
            <a:xfrm>
              <a:off x="1417551" y="1124744"/>
              <a:ext cx="2880000" cy="3605302"/>
              <a:chOff x="1271464" y="1124744"/>
              <a:chExt cx="2880000" cy="360530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0E098E0-CE1C-FAFC-C712-6101960F9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464" y="1124744"/>
                <a:ext cx="2880000" cy="951582"/>
              </a:xfrm>
              <a:prstGeom prst="rect">
                <a:avLst/>
              </a:prstGeom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A3BEE829-15A3-504B-7F95-DF59666C4C6A}"/>
                  </a:ext>
                </a:extLst>
              </p:cNvPr>
              <p:cNvGrpSpPr/>
              <p:nvPr/>
            </p:nvGrpSpPr>
            <p:grpSpPr>
              <a:xfrm>
                <a:off x="129834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93CBAE1-30B4-723B-B96C-D562346E26EF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Skills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1A9A6607-09FE-7C0C-675D-129CE65FEFDA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Spring Boot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Microservices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94A5C8EB-C1DE-83FA-92F4-103172983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F191342-A640-385C-B115-D98F864F1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ADAF622F-589B-0251-B89B-BC0C3244F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45295DC2-DEF9-AC87-ED10-24B8C47A8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21D7885E-1686-B522-CD28-B95538E3AC62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996D8606-BE96-D5BD-4071-F0FCA2C8F676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D7E181F-4FF8-D4E6-F614-15EF7117A328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6DAE6E15-6C6D-6BD9-C115-781E083C4E6C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8323F087-0D01-32A9-ACEC-BCB3C172D5AA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335428C-2DCA-CFED-F760-B55294EBA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200B4339-E761-2619-728B-C19F78AD5B45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9F6912A-7C2E-6408-2CEA-9EB468643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464" y="2151522"/>
                <a:ext cx="2880000" cy="998878"/>
              </a:xfrm>
              <a:prstGeom prst="rect">
                <a:avLst/>
              </a:prstGeom>
            </p:spPr>
          </p:pic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EA6A66A-E132-8BF4-93B5-5314647503D9}"/>
                </a:ext>
              </a:extLst>
            </p:cNvPr>
            <p:cNvGrpSpPr/>
            <p:nvPr/>
          </p:nvGrpSpPr>
          <p:grpSpPr>
            <a:xfrm>
              <a:off x="5302161" y="3248980"/>
              <a:ext cx="2880000" cy="2701280"/>
              <a:chOff x="5156074" y="3248980"/>
              <a:chExt cx="2880000" cy="270128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8713426-940D-DE82-E48D-337BA08E1BC1}"/>
                  </a:ext>
                </a:extLst>
              </p:cNvPr>
              <p:cNvGrpSpPr/>
              <p:nvPr/>
            </p:nvGrpSpPr>
            <p:grpSpPr>
              <a:xfrm>
                <a:off x="518295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9CE82085-90F6-62C4-7632-A32893A31CDC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Occupations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8282B065-F7BE-A02F-5641-9A8FCA9FB6DB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Application Developers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Solution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Enterprise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AI System Engineers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Computer Systems Engineers/Architects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FD74129-A57C-A449-5869-5881884A7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378D6742-D12A-F879-C75A-2CC64E86E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FD2A5F4-84C5-B847-247F-308BD0D3E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C87E267E-AA58-4F61-5B2F-1CC8049AA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F00111CD-7793-256A-B13E-3D015C6AFE65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4F989711-B8A6-AF2E-5D7C-BB0203F9CDC7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66224D0-5EA5-8D24-C629-974B90058D6C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F56959B2-514B-0AC4-9C5E-1F8E3F200038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F07E764-3D7F-4418-EC06-690FC830381E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218876F-7EB5-467D-3836-9D90C78B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95B8BADB-6D1F-1622-F0B1-144768829FF1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A41707B2-7861-7D54-24DB-CCECA205BA9C}"/>
                  </a:ext>
                </a:extLst>
              </p:cNvPr>
              <p:cNvGrpSpPr/>
              <p:nvPr/>
            </p:nvGrpSpPr>
            <p:grpSpPr>
              <a:xfrm>
                <a:off x="5156074" y="4864350"/>
                <a:ext cx="2880000" cy="1085910"/>
                <a:chOff x="5099895" y="3900708"/>
                <a:chExt cx="2880000" cy="1085910"/>
              </a:xfrm>
            </p:grpSpPr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043038F-C69A-A023-7C29-BF13F45E9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9895" y="4038005"/>
                  <a:ext cx="2880000" cy="948613"/>
                </a:xfrm>
                <a:prstGeom prst="rect">
                  <a:avLst/>
                </a:prstGeom>
              </p:spPr>
            </p:pic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38A2EAFB-DBC8-F6E8-F604-115A29A53263}"/>
                    </a:ext>
                  </a:extLst>
                </p:cNvPr>
                <p:cNvSpPr/>
                <p:nvPr/>
              </p:nvSpPr>
              <p:spPr>
                <a:xfrm>
                  <a:off x="5099895" y="3900708"/>
                  <a:ext cx="288000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Recruit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6D1E2A8A-C60F-5787-4685-1191F3090E3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89856" y="2080851"/>
              <a:ext cx="1620000" cy="3884610"/>
            </a:xfrm>
            <a:prstGeom prst="bentConnector5">
              <a:avLst>
                <a:gd name="adj1" fmla="val -15435"/>
                <a:gd name="adj2" fmla="val 50000"/>
                <a:gd name="adj3" fmla="val 115435"/>
              </a:avLst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488502-BEDB-CA84-DFD5-AEF55FB71E82}"/>
                </a:ext>
              </a:extLst>
            </p:cNvPr>
            <p:cNvSpPr txBox="1"/>
            <p:nvPr/>
          </p:nvSpPr>
          <p:spPr>
            <a:xfrm>
              <a:off x="2351584" y="105760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1FA66E-79E0-1AD8-7ECA-A37EB205CB8E}"/>
                </a:ext>
              </a:extLst>
            </p:cNvPr>
            <p:cNvSpPr txBox="1"/>
            <p:nvPr/>
          </p:nvSpPr>
          <p:spPr>
            <a:xfrm>
              <a:off x="1883532" y="206388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61494A-6B07-0BF4-EC24-C0F43923266A}"/>
                </a:ext>
              </a:extLst>
            </p:cNvPr>
            <p:cNvSpPr txBox="1"/>
            <p:nvPr/>
          </p:nvSpPr>
          <p:spPr>
            <a:xfrm>
              <a:off x="1991544" y="3148674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4AF6C2B-A5E0-58BB-0C34-974C6862726B}"/>
                </a:ext>
              </a:extLst>
            </p:cNvPr>
            <p:cNvSpPr txBox="1"/>
            <p:nvPr/>
          </p:nvSpPr>
          <p:spPr>
            <a:xfrm>
              <a:off x="6132004" y="314767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002A44-4D0C-8AE8-73B8-205B5101D419}"/>
                </a:ext>
              </a:extLst>
            </p:cNvPr>
            <p:cNvSpPr txBox="1"/>
            <p:nvPr/>
          </p:nvSpPr>
          <p:spPr>
            <a:xfrm>
              <a:off x="5627948" y="476827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73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5660-2007-21F9-7491-6EDB189C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919EF4-5D8E-A2F1-CCCB-7B21B6A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스킬</a:t>
            </a:r>
            <a:r>
              <a:rPr lang="en-US" altLang="ko-KR"/>
              <a:t> </a:t>
            </a:r>
            <a:r>
              <a:rPr lang="ko-KR" altLang="en-US"/>
              <a:t>상세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6D972E-53BA-2D38-45C3-F9DF87BB16B9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5AF24A-4A1A-7723-8651-802F062BF5E2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상세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해당 스킬에 대한 채용정보 추이를 트렌드 차트로 표현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배지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배지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스킬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스킬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스킬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직업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직업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직업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채용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스킬과 관련된 채용 정보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  <a:hlinkClick r:id="rId3"/>
              </a:rPr>
              <a:t>https://www.credly.com/skills/FS004029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19F920A-4716-72D5-E376-A5D43544C3B4}"/>
              </a:ext>
            </a:extLst>
          </p:cNvPr>
          <p:cNvGrpSpPr/>
          <p:nvPr/>
        </p:nvGrpSpPr>
        <p:grpSpPr>
          <a:xfrm>
            <a:off x="1417551" y="1124744"/>
            <a:ext cx="6764610" cy="4825516"/>
            <a:chOff x="1417551" y="1124744"/>
            <a:chExt cx="6764610" cy="4825516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D58D533-DB8F-EAC9-8945-A4558974AD56}"/>
                </a:ext>
              </a:extLst>
            </p:cNvPr>
            <p:cNvGrpSpPr/>
            <p:nvPr/>
          </p:nvGrpSpPr>
          <p:grpSpPr>
            <a:xfrm>
              <a:off x="1417551" y="1124744"/>
              <a:ext cx="2880000" cy="4140460"/>
              <a:chOff x="1271464" y="1124744"/>
              <a:chExt cx="2880000" cy="414046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3018102-2BE0-CA45-6D78-728296B28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30881" t="3796" r="30881" b="56126"/>
              <a:stretch/>
            </p:blipFill>
            <p:spPr>
              <a:xfrm>
                <a:off x="1271464" y="1124744"/>
                <a:ext cx="2880000" cy="2604562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156140B-D65D-388C-86CB-0EBD1A3DDD7F}"/>
                  </a:ext>
                </a:extLst>
              </p:cNvPr>
              <p:cNvGrpSpPr/>
              <p:nvPr/>
            </p:nvGrpSpPr>
            <p:grpSpPr>
              <a:xfrm>
                <a:off x="1298344" y="3784138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21BD2CC-7AAA-6BA3-9FEF-56A96EF55D4C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Skills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A8869DC6-1D73-834A-B721-609932971DE4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Spring Boot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Microservices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E1E9D609-C718-3193-95AC-D61AF0F40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F9AB327-7EE3-403A-29C4-F632273C5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146D5930-7D94-75CC-F03F-F4140EF56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CE561F75-90A3-2373-D713-6FE0F1648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54BE0FD5-359E-13BB-DBF9-3984138B50D6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66CB6A59-FD7A-D534-C498-9CE9E7F6A091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3D9A3B6-7B7E-0E04-6E20-D6C4FB5A7E8C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82CFBDB8-2D78-F2A2-296E-B33AFD2B7D6E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3204F042-2711-4685-F0B6-4D0EE85ED018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323D795-0068-EAD4-0B80-5520B8582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B011396C-ABA3-62D2-D61B-F0F4D577177A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A275570-894E-0642-8B12-055AF3E2F781}"/>
                </a:ext>
              </a:extLst>
            </p:cNvPr>
            <p:cNvGrpSpPr/>
            <p:nvPr/>
          </p:nvGrpSpPr>
          <p:grpSpPr>
            <a:xfrm>
              <a:off x="5302161" y="3248980"/>
              <a:ext cx="2880000" cy="2701280"/>
              <a:chOff x="5156074" y="3248980"/>
              <a:chExt cx="2880000" cy="270128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9C88424-F39F-0435-691F-1DEEDF526A9D}"/>
                  </a:ext>
                </a:extLst>
              </p:cNvPr>
              <p:cNvGrpSpPr/>
              <p:nvPr/>
            </p:nvGrpSpPr>
            <p:grpSpPr>
              <a:xfrm>
                <a:off x="518295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D99DA3CA-1C8C-9E7F-F9C7-B64748BE788F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Occupations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22A37488-2384-35E3-109D-459E175F58B4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Application Developers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Solution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Enterprise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AI System Engineers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Computer Systems Engineers/Architects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C04A70A-105A-BEF1-8BC9-92F8EFA88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EE95138-D30F-9751-48FF-86A550284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D09590BF-1156-4EF7-2DA1-0CFFF2E26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0B6F271-507B-3579-E7AD-363A25B2F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700EA497-F900-9B34-1FD1-1454F8135409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02D1090E-F430-BC47-3056-899EDAD4C2E8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B9B418A-4DDA-D0C1-8D08-B49BBF5E43A6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A7AAC79C-2728-F68B-7DA4-20CCA16962A0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CA68156E-3001-B2BA-3896-7B88BBB7BC76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E70FB6C-3BE0-8F0B-E587-DEB2467B9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68C99E63-F321-9C08-0D62-3D18962C38A2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7809240-6A7B-8D21-AD19-D9DFDE1486D5}"/>
                  </a:ext>
                </a:extLst>
              </p:cNvPr>
              <p:cNvGrpSpPr/>
              <p:nvPr/>
            </p:nvGrpSpPr>
            <p:grpSpPr>
              <a:xfrm>
                <a:off x="5156074" y="4864350"/>
                <a:ext cx="2880000" cy="1085910"/>
                <a:chOff x="5099895" y="3900708"/>
                <a:chExt cx="2880000" cy="1085910"/>
              </a:xfrm>
            </p:grpSpPr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334702F8-326E-C6C8-9CF4-9A73F4858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9895" y="4038005"/>
                  <a:ext cx="2880000" cy="948613"/>
                </a:xfrm>
                <a:prstGeom prst="rect">
                  <a:avLst/>
                </a:prstGeom>
              </p:spPr>
            </p:pic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811F765A-8392-E3CB-E962-2930FDCD9CF8}"/>
                    </a:ext>
                  </a:extLst>
                </p:cNvPr>
                <p:cNvSpPr/>
                <p:nvPr/>
              </p:nvSpPr>
              <p:spPr>
                <a:xfrm>
                  <a:off x="5099895" y="3900708"/>
                  <a:ext cx="288000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Recruit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7A3B8E60-A829-C203-3427-52C9AF9D5F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19856" y="2350851"/>
              <a:ext cx="2160000" cy="3884610"/>
            </a:xfrm>
            <a:prstGeom prst="bentConnector5">
              <a:avLst>
                <a:gd name="adj1" fmla="val -11008"/>
                <a:gd name="adj2" fmla="val 50000"/>
                <a:gd name="adj3" fmla="val 111561"/>
              </a:avLst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2BC54A-13C8-CE87-0D1A-1B3BA14D0A6E}"/>
                </a:ext>
              </a:extLst>
            </p:cNvPr>
            <p:cNvSpPr txBox="1"/>
            <p:nvPr/>
          </p:nvSpPr>
          <p:spPr>
            <a:xfrm>
              <a:off x="2063552" y="119061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2F686A-212F-D9ED-370B-10C01FE07B0C}"/>
                </a:ext>
              </a:extLst>
            </p:cNvPr>
            <p:cNvSpPr txBox="1"/>
            <p:nvPr/>
          </p:nvSpPr>
          <p:spPr>
            <a:xfrm>
              <a:off x="2337357" y="15927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5448BC8-1C37-F591-2F6F-B094AEFD191E}"/>
                </a:ext>
              </a:extLst>
            </p:cNvPr>
            <p:cNvSpPr txBox="1"/>
            <p:nvPr/>
          </p:nvSpPr>
          <p:spPr>
            <a:xfrm>
              <a:off x="2178969" y="281800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7B8F5A-34A0-2C1F-4BB7-92001789AB57}"/>
                </a:ext>
              </a:extLst>
            </p:cNvPr>
            <p:cNvSpPr txBox="1"/>
            <p:nvPr/>
          </p:nvSpPr>
          <p:spPr>
            <a:xfrm>
              <a:off x="1978980" y="368185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D41AE1-F60A-0B2C-E386-68061553682D}"/>
                </a:ext>
              </a:extLst>
            </p:cNvPr>
            <p:cNvSpPr txBox="1"/>
            <p:nvPr/>
          </p:nvSpPr>
          <p:spPr>
            <a:xfrm>
              <a:off x="6132004" y="31486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C45E0C7-32AF-31DD-3B5D-A5DC614B413F}"/>
                </a:ext>
              </a:extLst>
            </p:cNvPr>
            <p:cNvSpPr txBox="1"/>
            <p:nvPr/>
          </p:nvSpPr>
          <p:spPr>
            <a:xfrm>
              <a:off x="5625717" y="476937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42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5660-2007-21F9-7491-6EDB189C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919EF4-5D8E-A2F1-CCCB-7B21B6A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직업</a:t>
            </a:r>
            <a:r>
              <a:rPr lang="en-US" altLang="ko-KR"/>
              <a:t> </a:t>
            </a:r>
            <a:r>
              <a:rPr lang="ko-KR" altLang="en-US"/>
              <a:t>상세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6D972E-53BA-2D38-45C3-F9DF87BB16B9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5AF24A-4A1A-7723-8651-802F062BF5E2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상세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해당 스킬에 대한 채용정보 추이를 트렌드 차트로 표현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배지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배지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스킬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스킬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스킬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직업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직업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직업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채용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스킬과 관련된 채용 정보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  <a:hlinkClick r:id="rId4"/>
              </a:rPr>
              <a:t>https://www.credly.com/occupations/ICT.SSD/details</a:t>
            </a:r>
            <a:endParaRPr lang="en-US" altLang="ko-KR" sz="1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B0C88D-FDF0-F9C8-8412-7D9F08E58F37}"/>
              </a:ext>
            </a:extLst>
          </p:cNvPr>
          <p:cNvGrpSpPr/>
          <p:nvPr/>
        </p:nvGrpSpPr>
        <p:grpSpPr>
          <a:xfrm>
            <a:off x="1417551" y="1126682"/>
            <a:ext cx="6764610" cy="4823578"/>
            <a:chOff x="1417551" y="1126682"/>
            <a:chExt cx="6764610" cy="4823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91A074-D8FD-4532-6569-81761B205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1493" t="3486" r="31493" b="54232"/>
            <a:stretch/>
          </p:blipFill>
          <p:spPr>
            <a:xfrm>
              <a:off x="1417551" y="1126682"/>
              <a:ext cx="2880000" cy="3042514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156140B-D65D-388C-86CB-0EBD1A3DDD7F}"/>
                </a:ext>
              </a:extLst>
            </p:cNvPr>
            <p:cNvGrpSpPr/>
            <p:nvPr/>
          </p:nvGrpSpPr>
          <p:grpSpPr>
            <a:xfrm>
              <a:off x="1444431" y="4285788"/>
              <a:ext cx="2826240" cy="1481066"/>
              <a:chOff x="5512112" y="2189231"/>
              <a:chExt cx="2826240" cy="1481066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21BD2CC-7AAA-6BA3-9FEF-56A96EF55D4C}"/>
                  </a:ext>
                </a:extLst>
              </p:cNvPr>
              <p:cNvSpPr/>
              <p:nvPr/>
            </p:nvSpPr>
            <p:spPr>
              <a:xfrm>
                <a:off x="5512112" y="2189231"/>
                <a:ext cx="2826240" cy="14999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Related Skills</a:t>
                </a:r>
                <a:endPara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8869DC6-1D73-834A-B721-609932971DE4}"/>
                  </a:ext>
                </a:extLst>
              </p:cNvPr>
              <p:cNvSpPr/>
              <p:nvPr/>
            </p:nvSpPr>
            <p:spPr>
              <a:xfrm>
                <a:off x="5512112" y="2339222"/>
                <a:ext cx="2826240" cy="1331075"/>
              </a:xfrm>
              <a:prstGeom prst="roundRect">
                <a:avLst>
                  <a:gd name="adj" fmla="val 397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72000" rtlCol="0" anchor="t"/>
              <a:lstStyle/>
              <a:p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</a:t>
                </a: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Spring Boot</a:t>
                </a: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Microservices</a:t>
                </a: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JavaScript (JS)</a:t>
                </a: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5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Software Development</a:t>
                </a:r>
                <a:endPara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1E9D609-C718-3193-95AC-D61AF0F40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186" y="2575833"/>
                <a:ext cx="2710093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F9AB327-7EE3-403A-29C4-F632273C5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186" y="2799841"/>
                <a:ext cx="2710093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46D5930-7D94-75CC-F03F-F4140EF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186" y="3023849"/>
                <a:ext cx="2710093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CE561F75-90A3-2373-D713-6FE0F1648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186" y="3247857"/>
                <a:ext cx="2710093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4BE0FD5-359E-13BB-DBF9-3984138B50D6}"/>
                  </a:ext>
                </a:extLst>
              </p:cNvPr>
              <p:cNvSpPr/>
              <p:nvPr/>
            </p:nvSpPr>
            <p:spPr>
              <a:xfrm>
                <a:off x="7906656" y="2416110"/>
                <a:ext cx="288000" cy="86879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Details</a:t>
                </a:r>
                <a:endParaRPr lang="ko-KR" altLang="en-US" sz="4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66CB6A59-FD7A-D534-C498-9CE9E7F6A091}"/>
                  </a:ext>
                </a:extLst>
              </p:cNvPr>
              <p:cNvSpPr/>
              <p:nvPr/>
            </p:nvSpPr>
            <p:spPr>
              <a:xfrm>
                <a:off x="7906656" y="2643046"/>
                <a:ext cx="288000" cy="86879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Details</a:t>
                </a:r>
                <a:endParaRPr lang="ko-KR" altLang="en-US" sz="4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3D9A3B6-7B7E-0E04-6E20-D6C4FB5A7E8C}"/>
                  </a:ext>
                </a:extLst>
              </p:cNvPr>
              <p:cNvSpPr/>
              <p:nvPr/>
            </p:nvSpPr>
            <p:spPr>
              <a:xfrm>
                <a:off x="7906656" y="2869981"/>
                <a:ext cx="288000" cy="86879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Details</a:t>
                </a:r>
                <a:endParaRPr lang="ko-KR" altLang="en-US" sz="4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82CFBDB8-2D78-F2A2-296E-B33AFD2B7D6E}"/>
                  </a:ext>
                </a:extLst>
              </p:cNvPr>
              <p:cNvSpPr/>
              <p:nvPr/>
            </p:nvSpPr>
            <p:spPr>
              <a:xfrm>
                <a:off x="7906656" y="3096916"/>
                <a:ext cx="288000" cy="86879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Details</a:t>
                </a:r>
                <a:endParaRPr lang="ko-KR" altLang="en-US" sz="4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204F042-2711-4685-F0B6-4D0EE85ED018}"/>
                  </a:ext>
                </a:extLst>
              </p:cNvPr>
              <p:cNvSpPr/>
              <p:nvPr/>
            </p:nvSpPr>
            <p:spPr>
              <a:xfrm>
                <a:off x="7906656" y="3323853"/>
                <a:ext cx="288000" cy="86879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Details</a:t>
                </a:r>
                <a:endParaRPr lang="ko-KR" altLang="en-US" sz="4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323D795-0068-EAD4-0B80-5520B8582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0186" y="3471864"/>
                <a:ext cx="2710093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B011396C-ABA3-62D2-D61B-F0F4D577177A}"/>
                  </a:ext>
                </a:extLst>
              </p:cNvPr>
              <p:cNvSpPr/>
              <p:nvPr/>
            </p:nvSpPr>
            <p:spPr>
              <a:xfrm>
                <a:off x="6781232" y="3528505"/>
                <a:ext cx="288000" cy="86879"/>
              </a:xfrm>
              <a:prstGeom prst="round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More</a:t>
                </a:r>
                <a:endParaRPr lang="ko-KR" altLang="en-US" sz="4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A275570-894E-0642-8B12-055AF3E2F781}"/>
                </a:ext>
              </a:extLst>
            </p:cNvPr>
            <p:cNvGrpSpPr/>
            <p:nvPr/>
          </p:nvGrpSpPr>
          <p:grpSpPr>
            <a:xfrm>
              <a:off x="5302161" y="3248980"/>
              <a:ext cx="2880000" cy="2701280"/>
              <a:chOff x="5156074" y="3248980"/>
              <a:chExt cx="2880000" cy="270128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9C88424-F39F-0435-691F-1DEEDF526A9D}"/>
                  </a:ext>
                </a:extLst>
              </p:cNvPr>
              <p:cNvGrpSpPr/>
              <p:nvPr/>
            </p:nvGrpSpPr>
            <p:grpSpPr>
              <a:xfrm>
                <a:off x="518295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D99DA3CA-1C8C-9E7F-F9C7-B64748BE788F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Occupations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22A37488-2384-35E3-109D-459E175F58B4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Application Developers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Solution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Enterprise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AI System Engineers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Computer Systems Engineers/Architects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C04A70A-105A-BEF1-8BC9-92F8EFA88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EE95138-D30F-9751-48FF-86A550284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D09590BF-1156-4EF7-2DA1-0CFFF2E26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0B6F271-507B-3579-E7AD-363A25B2F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700EA497-F900-9B34-1FD1-1454F8135409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02D1090E-F430-BC47-3056-899EDAD4C2E8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B9B418A-4DDA-D0C1-8D08-B49BBF5E43A6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A7AAC79C-2728-F68B-7DA4-20CCA16962A0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CA68156E-3001-B2BA-3896-7B88BBB7BC76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E70FB6C-3BE0-8F0B-E587-DEB2467B9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68C99E63-F321-9C08-0D62-3D18962C38A2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7809240-6A7B-8D21-AD19-D9DFDE1486D5}"/>
                  </a:ext>
                </a:extLst>
              </p:cNvPr>
              <p:cNvGrpSpPr/>
              <p:nvPr/>
            </p:nvGrpSpPr>
            <p:grpSpPr>
              <a:xfrm>
                <a:off x="5156074" y="4864350"/>
                <a:ext cx="2880000" cy="1085910"/>
                <a:chOff x="5099895" y="3900708"/>
                <a:chExt cx="2880000" cy="1085910"/>
              </a:xfrm>
            </p:grpSpPr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334702F8-326E-C6C8-9CF4-9A73F4858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99895" y="4038005"/>
                  <a:ext cx="2880000" cy="948613"/>
                </a:xfrm>
                <a:prstGeom prst="rect">
                  <a:avLst/>
                </a:prstGeom>
              </p:spPr>
            </p:pic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811F765A-8392-E3CB-E962-2930FDCD9CF8}"/>
                    </a:ext>
                  </a:extLst>
                </p:cNvPr>
                <p:cNvSpPr/>
                <p:nvPr/>
              </p:nvSpPr>
              <p:spPr>
                <a:xfrm>
                  <a:off x="5099895" y="3900708"/>
                  <a:ext cx="288000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Recruit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7A3B8E60-A829-C203-3427-52C9AF9D5F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85856" y="2572151"/>
              <a:ext cx="2628000" cy="3884610"/>
            </a:xfrm>
            <a:prstGeom prst="bentConnector5">
              <a:avLst>
                <a:gd name="adj1" fmla="val -6659"/>
                <a:gd name="adj2" fmla="val 50000"/>
                <a:gd name="adj3" fmla="val 108904"/>
              </a:avLst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2BC54A-13C8-CE87-0D1A-1B3BA14D0A6E}"/>
                </a:ext>
              </a:extLst>
            </p:cNvPr>
            <p:cNvSpPr txBox="1"/>
            <p:nvPr/>
          </p:nvSpPr>
          <p:spPr>
            <a:xfrm>
              <a:off x="2882702" y="122871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2F686A-212F-D9ED-370B-10C01FE07B0C}"/>
                </a:ext>
              </a:extLst>
            </p:cNvPr>
            <p:cNvSpPr txBox="1"/>
            <p:nvPr/>
          </p:nvSpPr>
          <p:spPr>
            <a:xfrm>
              <a:off x="2426257" y="19737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5448BC8-1C37-F591-2F6F-B094AEFD191E}"/>
                </a:ext>
              </a:extLst>
            </p:cNvPr>
            <p:cNvSpPr txBox="1"/>
            <p:nvPr/>
          </p:nvSpPr>
          <p:spPr>
            <a:xfrm>
              <a:off x="2178969" y="330695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7B8F5A-34A0-2C1F-4BB7-92001789AB57}"/>
                </a:ext>
              </a:extLst>
            </p:cNvPr>
            <p:cNvSpPr txBox="1"/>
            <p:nvPr/>
          </p:nvSpPr>
          <p:spPr>
            <a:xfrm>
              <a:off x="1978980" y="418350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D41AE1-F60A-0B2C-E386-68061553682D}"/>
                </a:ext>
              </a:extLst>
            </p:cNvPr>
            <p:cNvSpPr txBox="1"/>
            <p:nvPr/>
          </p:nvSpPr>
          <p:spPr>
            <a:xfrm>
              <a:off x="6132004" y="31486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C45E0C7-32AF-31DD-3B5D-A5DC614B413F}"/>
                </a:ext>
              </a:extLst>
            </p:cNvPr>
            <p:cNvSpPr txBox="1"/>
            <p:nvPr/>
          </p:nvSpPr>
          <p:spPr>
            <a:xfrm>
              <a:off x="5625717" y="476937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7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86C6-D975-74E5-2AFD-019EB0A0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7A918D-462C-8D00-1F81-E48C97CF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C300A-CC6F-89A5-03A6-C64C8AD8E44A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AE506B-DA7D-ECC2-542E-54B1CFAEDF45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</a:t>
            </a:r>
            <a:r>
              <a:rPr lang="en-US" altLang="ko-KR" sz="1600" b="1" err="1">
                <a:solidFill>
                  <a:sysClr val="windowText" lastClr="000000"/>
                </a:solidFill>
              </a:rPr>
              <a:t>Taejong</a:t>
            </a:r>
            <a:r>
              <a:rPr lang="en-US" altLang="ko-KR" sz="1600" b="1">
                <a:solidFill>
                  <a:sysClr val="windowText" lastClr="000000"/>
                </a:solidFill>
              </a:rPr>
              <a:t> Kim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F22D2-F3D4-B89D-13F0-3B45D9A3C96C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데이터 소스 국가 설정 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수령인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이름 노출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수령인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가 설정한 스킬을 기준으로 관련 스킬 추천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설정한 스킬은 🥇 표시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🥇 표시 없는 항목은 추천된 스킬로 자동 생성된 항목임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중복 선택 불가</a:t>
            </a:r>
            <a:endParaRPr lang="en-US" altLang="ko-KR" sz="7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삭제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err="1">
                <a:solidFill>
                  <a:schemeClr val="tx1"/>
                </a:solidFill>
              </a:rPr>
              <a:t>더보기</a:t>
            </a:r>
            <a:r>
              <a:rPr lang="ko-KR" altLang="en-US" sz="900">
                <a:solidFill>
                  <a:schemeClr val="tx1"/>
                </a:solidFill>
              </a:rPr>
              <a:t>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설정 스킬 및 추천 스킬 아래에 추가 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행 단위로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확장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수령인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가 설정한 직업을 기준으로 관련 직업 추천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Skills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와 세부 기능 동일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직업 추가 버튼 → 직업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③ </a:t>
            </a:r>
            <a:r>
              <a:rPr lang="ko-KR" altLang="en-US" sz="900">
                <a:solidFill>
                  <a:schemeClr val="tx1"/>
                </a:solidFill>
              </a:rPr>
              <a:t>또는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⑦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에</a:t>
            </a:r>
            <a:r>
              <a:rPr lang="ko-KR" altLang="en-US" sz="900">
                <a:solidFill>
                  <a:schemeClr val="tx1"/>
                </a:solidFill>
              </a:rPr>
              <a:t>서 선택한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직업과 관련된 스킬에 대한 네트워크 차트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③ 또는 ⑦ 에서 선택한 스킬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직업이 중심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③ </a:t>
            </a:r>
            <a:r>
              <a:rPr lang="ko-KR" altLang="en-US" sz="900">
                <a:solidFill>
                  <a:schemeClr val="tx1"/>
                </a:solidFill>
              </a:rPr>
              <a:t>또는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⑦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에</a:t>
            </a:r>
            <a:r>
              <a:rPr lang="ko-KR" altLang="en-US" sz="900">
                <a:solidFill>
                  <a:schemeClr val="tx1"/>
                </a:solidFill>
              </a:rPr>
              <a:t>서 선택한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직업과 관련된 직업에 대한 네트워크 차트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③ 또는 ⑦ 에서 선택한 스킬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직업이 중심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차트 내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 선택 시 해당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직업의 상세 정보 페이지로 이동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091BC-8477-4DE0-E2F4-107B91BFC4CF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5039CE-A34F-6E8E-43E5-7171E46F7F6D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4F83104-1ADD-FBB2-5B87-3ABDC313C218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17A13C8-360E-18FE-54C8-128F5A8C68EA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59D6545-FEB8-19A0-7A3D-9BA42B050ADE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9" name="그룹 1248">
            <a:extLst>
              <a:ext uri="{FF2B5EF4-FFF2-40B4-BE49-F238E27FC236}">
                <a16:creationId xmlns:a16="http://schemas.microsoft.com/office/drawing/2014/main" id="{29F82032-8C9E-BEA9-C8DE-EC64C6D7A40E}"/>
              </a:ext>
            </a:extLst>
          </p:cNvPr>
          <p:cNvGrpSpPr/>
          <p:nvPr/>
        </p:nvGrpSpPr>
        <p:grpSpPr>
          <a:xfrm>
            <a:off x="356977" y="4611856"/>
            <a:ext cx="3494527" cy="1697464"/>
            <a:chOff x="356977" y="4611856"/>
            <a:chExt cx="3494527" cy="1697464"/>
          </a:xfrm>
        </p:grpSpPr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61C65B19-1B15-A4BB-5FF4-A285DEF1A9AD}"/>
                </a:ext>
              </a:extLst>
            </p:cNvPr>
            <p:cNvSpPr/>
            <p:nvPr/>
          </p:nvSpPr>
          <p:spPr>
            <a:xfrm>
              <a:off x="494437" y="4611856"/>
              <a:ext cx="3357067" cy="169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Related skills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0C886CF6-562D-CB50-A66E-319D02F652CB}"/>
                </a:ext>
              </a:extLst>
            </p:cNvPr>
            <p:cNvGrpSpPr/>
            <p:nvPr/>
          </p:nvGrpSpPr>
          <p:grpSpPr>
            <a:xfrm>
              <a:off x="953192" y="4880105"/>
              <a:ext cx="2468498" cy="1366751"/>
              <a:chOff x="3538148" y="1268761"/>
              <a:chExt cx="2872010" cy="1652213"/>
            </a:xfrm>
          </p:grpSpPr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38F504AE-3423-1727-2957-C4C57D8EABF4}"/>
                  </a:ext>
                </a:extLst>
              </p:cNvPr>
              <p:cNvCxnSpPr>
                <a:cxnSpLocks/>
                <a:stCxn id="1116" idx="0"/>
                <a:endCxn id="1110" idx="5"/>
              </p:cNvCxnSpPr>
              <p:nvPr/>
            </p:nvCxnSpPr>
            <p:spPr>
              <a:xfrm flipH="1" flipV="1">
                <a:off x="5066493" y="1649811"/>
                <a:ext cx="16347" cy="278756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연결선 1052">
                <a:extLst>
                  <a:ext uri="{FF2B5EF4-FFF2-40B4-BE49-F238E27FC236}">
                    <a16:creationId xmlns:a16="http://schemas.microsoft.com/office/drawing/2014/main" id="{98E60299-9606-BB05-4CC1-B0B25C1EC28F}"/>
                  </a:ext>
                </a:extLst>
              </p:cNvPr>
              <p:cNvCxnSpPr>
                <a:cxnSpLocks/>
                <a:stCxn id="1112" idx="3"/>
                <a:endCxn id="1116" idx="7"/>
              </p:cNvCxnSpPr>
              <p:nvPr/>
            </p:nvCxnSpPr>
            <p:spPr>
              <a:xfrm flipH="1">
                <a:off x="5193791" y="1847533"/>
                <a:ext cx="154164" cy="12699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직선 연결선 1053">
                <a:extLst>
                  <a:ext uri="{FF2B5EF4-FFF2-40B4-BE49-F238E27FC236}">
                    <a16:creationId xmlns:a16="http://schemas.microsoft.com/office/drawing/2014/main" id="{C82DE114-D331-69D5-F41F-A372653CEFCF}"/>
                  </a:ext>
                </a:extLst>
              </p:cNvPr>
              <p:cNvCxnSpPr>
                <a:cxnSpLocks/>
                <a:stCxn id="1114" idx="1"/>
                <a:endCxn id="1116" idx="5"/>
              </p:cNvCxnSpPr>
              <p:nvPr/>
            </p:nvCxnSpPr>
            <p:spPr>
              <a:xfrm flipH="1" flipV="1">
                <a:off x="5193791" y="2196429"/>
                <a:ext cx="319939" cy="92086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연결선 1054">
                <a:extLst>
                  <a:ext uri="{FF2B5EF4-FFF2-40B4-BE49-F238E27FC236}">
                    <a16:creationId xmlns:a16="http://schemas.microsoft.com/office/drawing/2014/main" id="{C52EFBED-E33E-3D58-7F5C-69073AB8C35F}"/>
                  </a:ext>
                </a:extLst>
              </p:cNvPr>
              <p:cNvCxnSpPr>
                <a:cxnSpLocks/>
                <a:stCxn id="1116" idx="2"/>
                <a:endCxn id="1108" idx="7"/>
              </p:cNvCxnSpPr>
              <p:nvPr/>
            </p:nvCxnSpPr>
            <p:spPr>
              <a:xfrm flipH="1">
                <a:off x="4673267" y="2085478"/>
                <a:ext cx="252663" cy="4916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직선 연결선 1055">
                <a:extLst>
                  <a:ext uri="{FF2B5EF4-FFF2-40B4-BE49-F238E27FC236}">
                    <a16:creationId xmlns:a16="http://schemas.microsoft.com/office/drawing/2014/main" id="{F6F67F61-F5C2-05DC-1023-1C7717E5B193}"/>
                  </a:ext>
                </a:extLst>
              </p:cNvPr>
              <p:cNvCxnSpPr>
                <a:cxnSpLocks/>
                <a:stCxn id="1112" idx="5"/>
                <a:endCxn id="1102" idx="1"/>
              </p:cNvCxnSpPr>
              <p:nvPr/>
            </p:nvCxnSpPr>
            <p:spPr>
              <a:xfrm>
                <a:off x="5619432" y="1847533"/>
                <a:ext cx="360555" cy="121095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직선 연결선 1056">
                <a:extLst>
                  <a:ext uri="{FF2B5EF4-FFF2-40B4-BE49-F238E27FC236}">
                    <a16:creationId xmlns:a16="http://schemas.microsoft.com/office/drawing/2014/main" id="{C86CD5D5-F94A-5C55-CEF3-2B3FE7DEAF45}"/>
                  </a:ext>
                </a:extLst>
              </p:cNvPr>
              <p:cNvCxnSpPr>
                <a:cxnSpLocks/>
                <a:stCxn id="1104" idx="3"/>
                <a:endCxn id="1112" idx="7"/>
              </p:cNvCxnSpPr>
              <p:nvPr/>
            </p:nvCxnSpPr>
            <p:spPr>
              <a:xfrm flipH="1">
                <a:off x="5619431" y="1449093"/>
                <a:ext cx="195868" cy="126964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E2516911-2E3B-2441-95CC-C1F01BBE267C}"/>
                  </a:ext>
                </a:extLst>
              </p:cNvPr>
              <p:cNvCxnSpPr>
                <a:cxnSpLocks/>
                <a:stCxn id="1110" idx="3"/>
                <a:endCxn id="1098" idx="7"/>
              </p:cNvCxnSpPr>
              <p:nvPr/>
            </p:nvCxnSpPr>
            <p:spPr>
              <a:xfrm flipH="1">
                <a:off x="4461818" y="1649811"/>
                <a:ext cx="322647" cy="107256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5DDC8AE6-5C26-0953-A2F5-14CE564C1FC2}"/>
                  </a:ext>
                </a:extLst>
              </p:cNvPr>
              <p:cNvCxnSpPr>
                <a:cxnSpLocks/>
                <a:stCxn id="1108" idx="1"/>
                <a:endCxn id="1094" idx="5"/>
              </p:cNvCxnSpPr>
              <p:nvPr/>
            </p:nvCxnSpPr>
            <p:spPr>
              <a:xfrm flipH="1" flipV="1">
                <a:off x="3755640" y="1939586"/>
                <a:ext cx="707771" cy="195052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직선 연결선 1059">
                <a:extLst>
                  <a:ext uri="{FF2B5EF4-FFF2-40B4-BE49-F238E27FC236}">
                    <a16:creationId xmlns:a16="http://schemas.microsoft.com/office/drawing/2014/main" id="{E643B1BD-3498-5EF3-DD79-3FBBF90A78E6}"/>
                  </a:ext>
                </a:extLst>
              </p:cNvPr>
              <p:cNvCxnSpPr>
                <a:cxnSpLocks/>
                <a:stCxn id="1108" idx="2"/>
                <a:endCxn id="1096" idx="6"/>
              </p:cNvCxnSpPr>
              <p:nvPr/>
            </p:nvCxnSpPr>
            <p:spPr>
              <a:xfrm flipH="1" flipV="1">
                <a:off x="4057656" y="2202977"/>
                <a:ext cx="362293" cy="36589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직선 연결선 1060">
                <a:extLst>
                  <a:ext uri="{FF2B5EF4-FFF2-40B4-BE49-F238E27FC236}">
                    <a16:creationId xmlns:a16="http://schemas.microsoft.com/office/drawing/2014/main" id="{924DAB2F-3018-D132-CDA5-F1FFBEF626F1}"/>
                  </a:ext>
                </a:extLst>
              </p:cNvPr>
              <p:cNvCxnSpPr>
                <a:cxnSpLocks/>
                <a:stCxn id="1108" idx="3"/>
                <a:endCxn id="1092" idx="7"/>
              </p:cNvCxnSpPr>
              <p:nvPr/>
            </p:nvCxnSpPr>
            <p:spPr>
              <a:xfrm flipH="1">
                <a:off x="4154477" y="2344494"/>
                <a:ext cx="308934" cy="23611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직선 연결선 1061">
                <a:extLst>
                  <a:ext uri="{FF2B5EF4-FFF2-40B4-BE49-F238E27FC236}">
                    <a16:creationId xmlns:a16="http://schemas.microsoft.com/office/drawing/2014/main" id="{E926FAC0-4F07-C0AD-5515-AEEDE6588C4F}"/>
                  </a:ext>
                </a:extLst>
              </p:cNvPr>
              <p:cNvCxnSpPr>
                <a:cxnSpLocks/>
                <a:stCxn id="1110" idx="6"/>
                <a:endCxn id="1104" idx="2"/>
              </p:cNvCxnSpPr>
              <p:nvPr/>
            </p:nvCxnSpPr>
            <p:spPr>
              <a:xfrm flipV="1">
                <a:off x="5124903" y="1374397"/>
                <a:ext cx="659456" cy="13440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직선 연결선 1062">
                <a:extLst>
                  <a:ext uri="{FF2B5EF4-FFF2-40B4-BE49-F238E27FC236}">
                    <a16:creationId xmlns:a16="http://schemas.microsoft.com/office/drawing/2014/main" id="{C9BF6842-C9F8-7641-E0D5-530A008FA79C}"/>
                  </a:ext>
                </a:extLst>
              </p:cNvPr>
              <p:cNvCxnSpPr>
                <a:cxnSpLocks/>
                <a:stCxn id="1096" idx="7"/>
                <a:endCxn id="1110" idx="3"/>
              </p:cNvCxnSpPr>
              <p:nvPr/>
            </p:nvCxnSpPr>
            <p:spPr>
              <a:xfrm flipV="1">
                <a:off x="4030021" y="1649811"/>
                <a:ext cx="754444" cy="486447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 1063">
                <a:extLst>
                  <a:ext uri="{FF2B5EF4-FFF2-40B4-BE49-F238E27FC236}">
                    <a16:creationId xmlns:a16="http://schemas.microsoft.com/office/drawing/2014/main" id="{987B86CE-6658-3052-01B9-94C4B6450E24}"/>
                  </a:ext>
                </a:extLst>
              </p:cNvPr>
              <p:cNvCxnSpPr>
                <a:cxnSpLocks/>
                <a:stCxn id="1106" idx="7"/>
                <a:endCxn id="1116" idx="4"/>
              </p:cNvCxnSpPr>
              <p:nvPr/>
            </p:nvCxnSpPr>
            <p:spPr>
              <a:xfrm flipV="1">
                <a:off x="4918391" y="2242387"/>
                <a:ext cx="164450" cy="218699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605A9703-F858-367C-E357-F9282BC70AC3}"/>
                  </a:ext>
                </a:extLst>
              </p:cNvPr>
              <p:cNvCxnSpPr>
                <a:cxnSpLocks/>
                <a:stCxn id="1100" idx="1"/>
                <a:endCxn id="1106" idx="6"/>
              </p:cNvCxnSpPr>
              <p:nvPr/>
            </p:nvCxnSpPr>
            <p:spPr>
              <a:xfrm flipH="1" flipV="1">
                <a:off x="4952811" y="2544183"/>
                <a:ext cx="217351" cy="4819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E1A284C3-C6E8-E066-4A8E-9120FCD9F14C}"/>
                  </a:ext>
                </a:extLst>
              </p:cNvPr>
              <p:cNvCxnSpPr>
                <a:cxnSpLocks/>
                <a:stCxn id="1114" idx="3"/>
                <a:endCxn id="1100" idx="6"/>
              </p:cNvCxnSpPr>
              <p:nvPr/>
            </p:nvCxnSpPr>
            <p:spPr>
              <a:xfrm flipH="1">
                <a:off x="5338630" y="2619057"/>
                <a:ext cx="175101" cy="43098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0528C44D-4ADE-D002-A862-55767D69D249}"/>
                  </a:ext>
                </a:extLst>
              </p:cNvPr>
              <p:cNvCxnSpPr>
                <a:cxnSpLocks/>
                <a:stCxn id="1086" idx="1"/>
                <a:endCxn id="1114" idx="5"/>
              </p:cNvCxnSpPr>
              <p:nvPr/>
            </p:nvCxnSpPr>
            <p:spPr>
              <a:xfrm flipH="1" flipV="1">
                <a:off x="5844273" y="2619058"/>
                <a:ext cx="170736" cy="104672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45C25182-752B-9D2E-DC51-2FEF5D284C55}"/>
                  </a:ext>
                </a:extLst>
              </p:cNvPr>
              <p:cNvCxnSpPr>
                <a:cxnSpLocks/>
                <a:stCxn id="1088" idx="0"/>
                <a:endCxn id="1114" idx="4"/>
              </p:cNvCxnSpPr>
              <p:nvPr/>
            </p:nvCxnSpPr>
            <p:spPr>
              <a:xfrm flipV="1">
                <a:off x="5611213" y="2687515"/>
                <a:ext cx="67789" cy="55524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9" name="그룹 1068">
                <a:extLst>
                  <a:ext uri="{FF2B5EF4-FFF2-40B4-BE49-F238E27FC236}">
                    <a16:creationId xmlns:a16="http://schemas.microsoft.com/office/drawing/2014/main" id="{056A30AF-9020-D4E1-F6F0-90049E0B6C3A}"/>
                  </a:ext>
                </a:extLst>
              </p:cNvPr>
              <p:cNvGrpSpPr/>
              <p:nvPr/>
            </p:nvGrpSpPr>
            <p:grpSpPr>
              <a:xfrm>
                <a:off x="4925930" y="1928568"/>
                <a:ext cx="313819" cy="313819"/>
                <a:chOff x="4925930" y="1928568"/>
                <a:chExt cx="313819" cy="313819"/>
              </a:xfrm>
            </p:grpSpPr>
            <p:sp>
              <p:nvSpPr>
                <p:cNvPr id="1116" name="타원 1115">
                  <a:extLst>
                    <a:ext uri="{FF2B5EF4-FFF2-40B4-BE49-F238E27FC236}">
                      <a16:creationId xmlns:a16="http://schemas.microsoft.com/office/drawing/2014/main" id="{91AFC9F3-C970-77D1-8F00-FC620FC152DE}"/>
                    </a:ext>
                  </a:extLst>
                </p:cNvPr>
                <p:cNvSpPr/>
                <p:nvPr/>
              </p:nvSpPr>
              <p:spPr>
                <a:xfrm>
                  <a:off x="4925930" y="1928568"/>
                  <a:ext cx="313819" cy="313819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7" name="직사각형 1116">
                  <a:extLst>
                    <a:ext uri="{FF2B5EF4-FFF2-40B4-BE49-F238E27FC236}">
                      <a16:creationId xmlns:a16="http://schemas.microsoft.com/office/drawing/2014/main" id="{D70B540E-F3C3-E473-04D7-A8F4F0627DD9}"/>
                    </a:ext>
                  </a:extLst>
                </p:cNvPr>
                <p:cNvSpPr/>
                <p:nvPr/>
              </p:nvSpPr>
              <p:spPr>
                <a:xfrm>
                  <a:off x="4938839" y="203855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Java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0" name="그룹 1069">
                <a:extLst>
                  <a:ext uri="{FF2B5EF4-FFF2-40B4-BE49-F238E27FC236}">
                    <a16:creationId xmlns:a16="http://schemas.microsoft.com/office/drawing/2014/main" id="{64959FDA-E7D3-2377-D1EA-50D464D1204B}"/>
                  </a:ext>
                </a:extLst>
              </p:cNvPr>
              <p:cNvGrpSpPr/>
              <p:nvPr/>
            </p:nvGrpSpPr>
            <p:grpSpPr>
              <a:xfrm>
                <a:off x="5445273" y="2220058"/>
                <a:ext cx="467457" cy="467457"/>
                <a:chOff x="5263909" y="2227148"/>
                <a:chExt cx="467457" cy="467457"/>
              </a:xfrm>
            </p:grpSpPr>
            <p:sp>
              <p:nvSpPr>
                <p:cNvPr id="1114" name="타원 1113">
                  <a:extLst>
                    <a:ext uri="{FF2B5EF4-FFF2-40B4-BE49-F238E27FC236}">
                      <a16:creationId xmlns:a16="http://schemas.microsoft.com/office/drawing/2014/main" id="{8221FFFC-EF81-9E9D-5C34-71000CF9AD77}"/>
                    </a:ext>
                  </a:extLst>
                </p:cNvPr>
                <p:cNvSpPr/>
                <p:nvPr/>
              </p:nvSpPr>
              <p:spPr>
                <a:xfrm>
                  <a:off x="5263909" y="2227148"/>
                  <a:ext cx="467457" cy="46745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5" name="직사각형 1114">
                  <a:extLst>
                    <a:ext uri="{FF2B5EF4-FFF2-40B4-BE49-F238E27FC236}">
                      <a16:creationId xmlns:a16="http://schemas.microsoft.com/office/drawing/2014/main" id="{C560F8AB-74FE-029D-EB2C-E885DE81A98E}"/>
                    </a:ext>
                  </a:extLst>
                </p:cNvPr>
                <p:cNvSpPr/>
                <p:nvPr/>
              </p:nvSpPr>
              <p:spPr>
                <a:xfrm>
                  <a:off x="5272613" y="2413950"/>
                  <a:ext cx="450049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JavaScript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1" name="그룹 1070">
                <a:extLst>
                  <a:ext uri="{FF2B5EF4-FFF2-40B4-BE49-F238E27FC236}">
                    <a16:creationId xmlns:a16="http://schemas.microsoft.com/office/drawing/2014/main" id="{DAF9BB8C-A820-0080-0422-58C3C5A10F77}"/>
                  </a:ext>
                </a:extLst>
              </p:cNvPr>
              <p:cNvGrpSpPr/>
              <p:nvPr/>
            </p:nvGrpSpPr>
            <p:grpSpPr>
              <a:xfrm>
                <a:off x="5291731" y="1519833"/>
                <a:ext cx="383924" cy="383924"/>
                <a:chOff x="5291731" y="1519833"/>
                <a:chExt cx="383924" cy="383924"/>
              </a:xfrm>
            </p:grpSpPr>
            <p:sp>
              <p:nvSpPr>
                <p:cNvPr id="1112" name="타원 1111">
                  <a:extLst>
                    <a:ext uri="{FF2B5EF4-FFF2-40B4-BE49-F238E27FC236}">
                      <a16:creationId xmlns:a16="http://schemas.microsoft.com/office/drawing/2014/main" id="{E86CD6C5-CAEF-9AB3-622C-C77A514A5B14}"/>
                    </a:ext>
                  </a:extLst>
                </p:cNvPr>
                <p:cNvSpPr/>
                <p:nvPr/>
              </p:nvSpPr>
              <p:spPr>
                <a:xfrm>
                  <a:off x="5291731" y="1519833"/>
                  <a:ext cx="383924" cy="3839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3" name="직사각형 1112">
                  <a:extLst>
                    <a:ext uri="{FF2B5EF4-FFF2-40B4-BE49-F238E27FC236}">
                      <a16:creationId xmlns:a16="http://schemas.microsoft.com/office/drawing/2014/main" id="{86214E8C-B021-85AD-C0BC-6C82C746A2A5}"/>
                    </a:ext>
                  </a:extLst>
                </p:cNvPr>
                <p:cNvSpPr/>
                <p:nvPr/>
              </p:nvSpPr>
              <p:spPr>
                <a:xfrm>
                  <a:off x="5303693" y="1664869"/>
                  <a:ext cx="360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Python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2" name="그룹 1071">
                <a:extLst>
                  <a:ext uri="{FF2B5EF4-FFF2-40B4-BE49-F238E27FC236}">
                    <a16:creationId xmlns:a16="http://schemas.microsoft.com/office/drawing/2014/main" id="{1EB539FE-9497-D251-DF4E-A2359EA1E706}"/>
                  </a:ext>
                </a:extLst>
              </p:cNvPr>
              <p:cNvGrpSpPr/>
              <p:nvPr/>
            </p:nvGrpSpPr>
            <p:grpSpPr>
              <a:xfrm>
                <a:off x="4611343" y="1309373"/>
                <a:ext cx="628271" cy="398848"/>
                <a:chOff x="4698280" y="1332585"/>
                <a:chExt cx="628271" cy="398848"/>
              </a:xfrm>
            </p:grpSpPr>
            <p:sp>
              <p:nvSpPr>
                <p:cNvPr id="1110" name="타원 1109">
                  <a:extLst>
                    <a:ext uri="{FF2B5EF4-FFF2-40B4-BE49-F238E27FC236}">
                      <a16:creationId xmlns:a16="http://schemas.microsoft.com/office/drawing/2014/main" id="{29C31B31-F302-87EB-BBA0-39A70FE018FF}"/>
                    </a:ext>
                  </a:extLst>
                </p:cNvPr>
                <p:cNvSpPr/>
                <p:nvPr/>
              </p:nvSpPr>
              <p:spPr>
                <a:xfrm>
                  <a:off x="4812992" y="1332585"/>
                  <a:ext cx="398849" cy="39884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1" name="직사각형 1110">
                  <a:extLst>
                    <a:ext uri="{FF2B5EF4-FFF2-40B4-BE49-F238E27FC236}">
                      <a16:creationId xmlns:a16="http://schemas.microsoft.com/office/drawing/2014/main" id="{90FCED47-3AAB-FC93-6F19-BF8F67195C92}"/>
                    </a:ext>
                  </a:extLst>
                </p:cNvPr>
                <p:cNvSpPr/>
                <p:nvPr/>
              </p:nvSpPr>
              <p:spPr>
                <a:xfrm>
                  <a:off x="4698280" y="1485083"/>
                  <a:ext cx="628271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SW Development</a:t>
                  </a:r>
                </a:p>
              </p:txBody>
            </p:sp>
          </p:grpSp>
          <p:grpSp>
            <p:nvGrpSpPr>
              <p:cNvPr id="1073" name="그룹 1072">
                <a:extLst>
                  <a:ext uri="{FF2B5EF4-FFF2-40B4-BE49-F238E27FC236}">
                    <a16:creationId xmlns:a16="http://schemas.microsoft.com/office/drawing/2014/main" id="{CCEFB65C-2F0C-32B5-BF73-93B1AFD776F9}"/>
                  </a:ext>
                </a:extLst>
              </p:cNvPr>
              <p:cNvGrpSpPr/>
              <p:nvPr/>
            </p:nvGrpSpPr>
            <p:grpSpPr>
              <a:xfrm>
                <a:off x="4343315" y="2091176"/>
                <a:ext cx="450049" cy="296780"/>
                <a:chOff x="4343315" y="2091176"/>
                <a:chExt cx="450049" cy="296780"/>
              </a:xfrm>
            </p:grpSpPr>
            <p:sp>
              <p:nvSpPr>
                <p:cNvPr id="1108" name="타원 1107">
                  <a:extLst>
                    <a:ext uri="{FF2B5EF4-FFF2-40B4-BE49-F238E27FC236}">
                      <a16:creationId xmlns:a16="http://schemas.microsoft.com/office/drawing/2014/main" id="{110724A3-AEE9-1339-A95A-CEB62DC711F1}"/>
                    </a:ext>
                  </a:extLst>
                </p:cNvPr>
                <p:cNvSpPr/>
                <p:nvPr/>
              </p:nvSpPr>
              <p:spPr>
                <a:xfrm>
                  <a:off x="4419949" y="2091176"/>
                  <a:ext cx="296780" cy="29678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9" name="직사각형 1108">
                  <a:extLst>
                    <a:ext uri="{FF2B5EF4-FFF2-40B4-BE49-F238E27FC236}">
                      <a16:creationId xmlns:a16="http://schemas.microsoft.com/office/drawing/2014/main" id="{8D57E8FD-A9DF-A6FD-1878-E215CF0B1810}"/>
                    </a:ext>
                  </a:extLst>
                </p:cNvPr>
                <p:cNvSpPr/>
                <p:nvPr/>
              </p:nvSpPr>
              <p:spPr>
                <a:xfrm>
                  <a:off x="4343315" y="2192640"/>
                  <a:ext cx="450049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Spring Boot</a:t>
                  </a:r>
                </a:p>
              </p:txBody>
            </p:sp>
          </p:grpSp>
          <p:grpSp>
            <p:nvGrpSpPr>
              <p:cNvPr id="1074" name="그룹 1073">
                <a:extLst>
                  <a:ext uri="{FF2B5EF4-FFF2-40B4-BE49-F238E27FC236}">
                    <a16:creationId xmlns:a16="http://schemas.microsoft.com/office/drawing/2014/main" id="{A3B8D94C-F4B6-F5DC-9BAD-D66B9F5E8254}"/>
                  </a:ext>
                </a:extLst>
              </p:cNvPr>
              <p:cNvGrpSpPr/>
              <p:nvPr/>
            </p:nvGrpSpPr>
            <p:grpSpPr>
              <a:xfrm>
                <a:off x="4578421" y="2426665"/>
                <a:ext cx="513745" cy="235033"/>
                <a:chOff x="4548757" y="2361354"/>
                <a:chExt cx="513745" cy="235033"/>
              </a:xfrm>
            </p:grpSpPr>
            <p:sp>
              <p:nvSpPr>
                <p:cNvPr id="1106" name="타원 1105">
                  <a:extLst>
                    <a:ext uri="{FF2B5EF4-FFF2-40B4-BE49-F238E27FC236}">
                      <a16:creationId xmlns:a16="http://schemas.microsoft.com/office/drawing/2014/main" id="{628EC0DA-4E86-71B3-6571-59615CCAE961}"/>
                    </a:ext>
                  </a:extLst>
                </p:cNvPr>
                <p:cNvSpPr/>
                <p:nvPr/>
              </p:nvSpPr>
              <p:spPr>
                <a:xfrm>
                  <a:off x="4688113" y="2361354"/>
                  <a:ext cx="235034" cy="2350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7" name="직사각형 1106">
                  <a:extLst>
                    <a:ext uri="{FF2B5EF4-FFF2-40B4-BE49-F238E27FC236}">
                      <a16:creationId xmlns:a16="http://schemas.microsoft.com/office/drawing/2014/main" id="{C65FF78A-311C-524C-C020-48BA2E1E715A}"/>
                    </a:ext>
                  </a:extLst>
                </p:cNvPr>
                <p:cNvSpPr/>
                <p:nvPr/>
              </p:nvSpPr>
              <p:spPr>
                <a:xfrm>
                  <a:off x="4548757" y="2431944"/>
                  <a:ext cx="513745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Microservices</a:t>
                  </a:r>
                </a:p>
              </p:txBody>
            </p:sp>
          </p:grpSp>
          <p:grpSp>
            <p:nvGrpSpPr>
              <p:cNvPr id="1075" name="그룹 1074">
                <a:extLst>
                  <a:ext uri="{FF2B5EF4-FFF2-40B4-BE49-F238E27FC236}">
                    <a16:creationId xmlns:a16="http://schemas.microsoft.com/office/drawing/2014/main" id="{2174D5CC-CFFB-45AF-5DCD-569162066401}"/>
                  </a:ext>
                </a:extLst>
              </p:cNvPr>
              <p:cNvGrpSpPr/>
              <p:nvPr/>
            </p:nvGrpSpPr>
            <p:grpSpPr>
              <a:xfrm>
                <a:off x="5745995" y="1268761"/>
                <a:ext cx="288000" cy="211272"/>
                <a:chOff x="5745995" y="1268761"/>
                <a:chExt cx="288000" cy="211272"/>
              </a:xfrm>
            </p:grpSpPr>
            <p:sp>
              <p:nvSpPr>
                <p:cNvPr id="1104" name="타원 1103">
                  <a:extLst>
                    <a:ext uri="{FF2B5EF4-FFF2-40B4-BE49-F238E27FC236}">
                      <a16:creationId xmlns:a16="http://schemas.microsoft.com/office/drawing/2014/main" id="{1647C7AE-BFEB-7008-FE91-3E91BC7CB63C}"/>
                    </a:ext>
                  </a:extLst>
                </p:cNvPr>
                <p:cNvSpPr/>
                <p:nvPr/>
              </p:nvSpPr>
              <p:spPr>
                <a:xfrm>
                  <a:off x="5784359" y="1268761"/>
                  <a:ext cx="211272" cy="2112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5" name="직사각형 1104">
                  <a:extLst>
                    <a:ext uri="{FF2B5EF4-FFF2-40B4-BE49-F238E27FC236}">
                      <a16:creationId xmlns:a16="http://schemas.microsoft.com/office/drawing/2014/main" id="{6BE9C582-16B9-A847-B640-91BB6F196C3E}"/>
                    </a:ext>
                  </a:extLst>
                </p:cNvPr>
                <p:cNvSpPr/>
                <p:nvPr/>
              </p:nvSpPr>
              <p:spPr>
                <a:xfrm>
                  <a:off x="5745995" y="132747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SQL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6" name="그룹 1075">
                <a:extLst>
                  <a:ext uri="{FF2B5EF4-FFF2-40B4-BE49-F238E27FC236}">
                    <a16:creationId xmlns:a16="http://schemas.microsoft.com/office/drawing/2014/main" id="{9E876CC4-EBE7-9F50-6E69-A1F728F6ADF5}"/>
                  </a:ext>
                </a:extLst>
              </p:cNvPr>
              <p:cNvGrpSpPr/>
              <p:nvPr/>
            </p:nvGrpSpPr>
            <p:grpSpPr>
              <a:xfrm>
                <a:off x="5725165" y="1932312"/>
                <a:ext cx="684993" cy="247981"/>
                <a:chOff x="5725165" y="1932312"/>
                <a:chExt cx="684993" cy="247981"/>
              </a:xfrm>
            </p:grpSpPr>
            <p:sp>
              <p:nvSpPr>
                <p:cNvPr id="1102" name="타원 1101">
                  <a:extLst>
                    <a:ext uri="{FF2B5EF4-FFF2-40B4-BE49-F238E27FC236}">
                      <a16:creationId xmlns:a16="http://schemas.microsoft.com/office/drawing/2014/main" id="{A8EAD3E6-DFF0-483D-56EF-00B831C6EB38}"/>
                    </a:ext>
                  </a:extLst>
                </p:cNvPr>
                <p:cNvSpPr/>
                <p:nvPr/>
              </p:nvSpPr>
              <p:spPr>
                <a:xfrm>
                  <a:off x="5943672" y="1932312"/>
                  <a:ext cx="247981" cy="2479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3" name="직사각형 1102">
                  <a:extLst>
                    <a:ext uri="{FF2B5EF4-FFF2-40B4-BE49-F238E27FC236}">
                      <a16:creationId xmlns:a16="http://schemas.microsoft.com/office/drawing/2014/main" id="{FECA5267-03FB-083B-4107-68CC93D6EAC2}"/>
                    </a:ext>
                  </a:extLst>
                </p:cNvPr>
                <p:cNvSpPr/>
                <p:nvPr/>
              </p:nvSpPr>
              <p:spPr>
                <a:xfrm>
                  <a:off x="5725165" y="2009376"/>
                  <a:ext cx="68499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Machine Learning</a:t>
                  </a:r>
                </a:p>
              </p:txBody>
            </p:sp>
          </p:grpSp>
          <p:grpSp>
            <p:nvGrpSpPr>
              <p:cNvPr id="1077" name="그룹 1076">
                <a:extLst>
                  <a:ext uri="{FF2B5EF4-FFF2-40B4-BE49-F238E27FC236}">
                    <a16:creationId xmlns:a16="http://schemas.microsoft.com/office/drawing/2014/main" id="{C13BF14D-075A-459E-7693-A6806369935E}"/>
                  </a:ext>
                </a:extLst>
              </p:cNvPr>
              <p:cNvGrpSpPr/>
              <p:nvPr/>
            </p:nvGrpSpPr>
            <p:grpSpPr>
              <a:xfrm>
                <a:off x="4961664" y="2563469"/>
                <a:ext cx="556557" cy="197372"/>
                <a:chOff x="5045886" y="2550659"/>
                <a:chExt cx="556557" cy="197372"/>
              </a:xfrm>
            </p:grpSpPr>
            <p:sp>
              <p:nvSpPr>
                <p:cNvPr id="1100" name="타원 1099">
                  <a:extLst>
                    <a:ext uri="{FF2B5EF4-FFF2-40B4-BE49-F238E27FC236}">
                      <a16:creationId xmlns:a16="http://schemas.microsoft.com/office/drawing/2014/main" id="{30166ED7-E179-6ADF-24D4-93F6FB1514E3}"/>
                    </a:ext>
                  </a:extLst>
                </p:cNvPr>
                <p:cNvSpPr/>
                <p:nvPr/>
              </p:nvSpPr>
              <p:spPr>
                <a:xfrm>
                  <a:off x="5225479" y="2550659"/>
                  <a:ext cx="197372" cy="1973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1" name="직사각형 1100">
                  <a:extLst>
                    <a:ext uri="{FF2B5EF4-FFF2-40B4-BE49-F238E27FC236}">
                      <a16:creationId xmlns:a16="http://schemas.microsoft.com/office/drawing/2014/main" id="{32F03FD1-E09A-E24A-9FE3-4D74DB301BCA}"/>
                    </a:ext>
                  </a:extLst>
                </p:cNvPr>
                <p:cNvSpPr/>
                <p:nvPr/>
              </p:nvSpPr>
              <p:spPr>
                <a:xfrm>
                  <a:off x="5045886" y="2602419"/>
                  <a:ext cx="556557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RESTful APIs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8" name="그룹 1077">
                <a:extLst>
                  <a:ext uri="{FF2B5EF4-FFF2-40B4-BE49-F238E27FC236}">
                    <a16:creationId xmlns:a16="http://schemas.microsoft.com/office/drawing/2014/main" id="{39441D28-D2F1-247D-2934-E49CE9504647}"/>
                  </a:ext>
                </a:extLst>
              </p:cNvPr>
              <p:cNvGrpSpPr/>
              <p:nvPr/>
            </p:nvGrpSpPr>
            <p:grpSpPr>
              <a:xfrm>
                <a:off x="4033682" y="1721594"/>
                <a:ext cx="684993" cy="242224"/>
                <a:chOff x="4033682" y="1721594"/>
                <a:chExt cx="684993" cy="242224"/>
              </a:xfrm>
            </p:grpSpPr>
            <p:sp>
              <p:nvSpPr>
                <p:cNvPr id="1098" name="타원 1097">
                  <a:extLst>
                    <a:ext uri="{FF2B5EF4-FFF2-40B4-BE49-F238E27FC236}">
                      <a16:creationId xmlns:a16="http://schemas.microsoft.com/office/drawing/2014/main" id="{131710AA-9556-D85C-505C-F39B968023C9}"/>
                    </a:ext>
                  </a:extLst>
                </p:cNvPr>
                <p:cNvSpPr/>
                <p:nvPr/>
              </p:nvSpPr>
              <p:spPr>
                <a:xfrm>
                  <a:off x="4255067" y="1721594"/>
                  <a:ext cx="242224" cy="2422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9" name="직사각형 1098">
                  <a:extLst>
                    <a:ext uri="{FF2B5EF4-FFF2-40B4-BE49-F238E27FC236}">
                      <a16:creationId xmlns:a16="http://schemas.microsoft.com/office/drawing/2014/main" id="{2228BC2D-C36A-C005-A2B2-D8F7C4F66464}"/>
                    </a:ext>
                  </a:extLst>
                </p:cNvPr>
                <p:cNvSpPr/>
                <p:nvPr/>
              </p:nvSpPr>
              <p:spPr>
                <a:xfrm>
                  <a:off x="4033682" y="1795780"/>
                  <a:ext cx="68499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NoSQL Databases</a:t>
                  </a:r>
                </a:p>
              </p:txBody>
            </p:sp>
          </p:grpSp>
          <p:grpSp>
            <p:nvGrpSpPr>
              <p:cNvPr id="1079" name="그룹 1078">
                <a:extLst>
                  <a:ext uri="{FF2B5EF4-FFF2-40B4-BE49-F238E27FC236}">
                    <a16:creationId xmlns:a16="http://schemas.microsoft.com/office/drawing/2014/main" id="{4B45929F-F274-6E06-106C-7D4E122277B7}"/>
                  </a:ext>
                </a:extLst>
              </p:cNvPr>
              <p:cNvGrpSpPr/>
              <p:nvPr/>
            </p:nvGrpSpPr>
            <p:grpSpPr>
              <a:xfrm>
                <a:off x="3819301" y="2108622"/>
                <a:ext cx="288000" cy="188710"/>
                <a:chOff x="3819301" y="2108622"/>
                <a:chExt cx="288000" cy="188710"/>
              </a:xfrm>
            </p:grpSpPr>
            <p:sp>
              <p:nvSpPr>
                <p:cNvPr id="1096" name="타원 1095">
                  <a:extLst>
                    <a:ext uri="{FF2B5EF4-FFF2-40B4-BE49-F238E27FC236}">
                      <a16:creationId xmlns:a16="http://schemas.microsoft.com/office/drawing/2014/main" id="{D52E2592-582B-837E-39F9-402CC49E2F94}"/>
                    </a:ext>
                  </a:extLst>
                </p:cNvPr>
                <p:cNvSpPr/>
                <p:nvPr/>
              </p:nvSpPr>
              <p:spPr>
                <a:xfrm>
                  <a:off x="3868946" y="2108622"/>
                  <a:ext cx="188710" cy="18871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A1F8BF04-AF17-04CF-7C3B-480DDB125657}"/>
                    </a:ext>
                  </a:extLst>
                </p:cNvPr>
                <p:cNvSpPr/>
                <p:nvPr/>
              </p:nvSpPr>
              <p:spPr>
                <a:xfrm>
                  <a:off x="3819301" y="215605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API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0" name="그룹 1079">
                <a:extLst>
                  <a:ext uri="{FF2B5EF4-FFF2-40B4-BE49-F238E27FC236}">
                    <a16:creationId xmlns:a16="http://schemas.microsoft.com/office/drawing/2014/main" id="{99354B2D-3891-1CBF-EFEB-87F546D06579}"/>
                  </a:ext>
                </a:extLst>
              </p:cNvPr>
              <p:cNvGrpSpPr/>
              <p:nvPr/>
            </p:nvGrpSpPr>
            <p:grpSpPr>
              <a:xfrm>
                <a:off x="3538148" y="1849073"/>
                <a:ext cx="360000" cy="106042"/>
                <a:chOff x="3538148" y="1849073"/>
                <a:chExt cx="360000" cy="106042"/>
              </a:xfrm>
            </p:grpSpPr>
            <p:sp>
              <p:nvSpPr>
                <p:cNvPr id="1094" name="타원 1093">
                  <a:extLst>
                    <a:ext uri="{FF2B5EF4-FFF2-40B4-BE49-F238E27FC236}">
                      <a16:creationId xmlns:a16="http://schemas.microsoft.com/office/drawing/2014/main" id="{0658D9B4-098C-E762-3998-608C2A345AC6}"/>
                    </a:ext>
                  </a:extLst>
                </p:cNvPr>
                <p:cNvSpPr/>
                <p:nvPr/>
              </p:nvSpPr>
              <p:spPr>
                <a:xfrm>
                  <a:off x="3665127" y="1849073"/>
                  <a:ext cx="106042" cy="10604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5" name="직사각형 1094">
                  <a:extLst>
                    <a:ext uri="{FF2B5EF4-FFF2-40B4-BE49-F238E27FC236}">
                      <a16:creationId xmlns:a16="http://schemas.microsoft.com/office/drawing/2014/main" id="{E2B2327E-ED17-B8D4-39AD-86A163017F33}"/>
                    </a:ext>
                  </a:extLst>
                </p:cNvPr>
                <p:cNvSpPr/>
                <p:nvPr/>
              </p:nvSpPr>
              <p:spPr>
                <a:xfrm>
                  <a:off x="3538148" y="1855168"/>
                  <a:ext cx="360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Jenkins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1" name="그룹 1080">
                <a:extLst>
                  <a:ext uri="{FF2B5EF4-FFF2-40B4-BE49-F238E27FC236}">
                    <a16:creationId xmlns:a16="http://schemas.microsoft.com/office/drawing/2014/main" id="{7B4B96C0-5FFF-600F-BD0C-37C43B25B16C}"/>
                  </a:ext>
                </a:extLst>
              </p:cNvPr>
              <p:cNvGrpSpPr/>
              <p:nvPr/>
            </p:nvGrpSpPr>
            <p:grpSpPr>
              <a:xfrm>
                <a:off x="3742198" y="2551700"/>
                <a:ext cx="684993" cy="197372"/>
                <a:chOff x="3742198" y="2551700"/>
                <a:chExt cx="684993" cy="197372"/>
              </a:xfrm>
            </p:grpSpPr>
            <p:sp>
              <p:nvSpPr>
                <p:cNvPr id="1092" name="타원 1091">
                  <a:extLst>
                    <a:ext uri="{FF2B5EF4-FFF2-40B4-BE49-F238E27FC236}">
                      <a16:creationId xmlns:a16="http://schemas.microsoft.com/office/drawing/2014/main" id="{5C5DC135-5614-42EC-D2A9-350B13979F38}"/>
                    </a:ext>
                  </a:extLst>
                </p:cNvPr>
                <p:cNvSpPr/>
                <p:nvPr/>
              </p:nvSpPr>
              <p:spPr>
                <a:xfrm>
                  <a:off x="3986009" y="2551700"/>
                  <a:ext cx="197372" cy="1973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3" name="직사각형 1092">
                  <a:extLst>
                    <a:ext uri="{FF2B5EF4-FFF2-40B4-BE49-F238E27FC236}">
                      <a16:creationId xmlns:a16="http://schemas.microsoft.com/office/drawing/2014/main" id="{1CA93A90-9C30-9F11-AE99-0AEBA4B4B1EE}"/>
                    </a:ext>
                  </a:extLst>
                </p:cNvPr>
                <p:cNvSpPr/>
                <p:nvPr/>
              </p:nvSpPr>
              <p:spPr>
                <a:xfrm>
                  <a:off x="3742198" y="2603460"/>
                  <a:ext cx="68499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Spring Framework</a:t>
                  </a:r>
                </a:p>
              </p:txBody>
            </p:sp>
          </p:grpSp>
          <p:cxnSp>
            <p:nvCxnSpPr>
              <p:cNvPr id="1082" name="직선 연결선 1081">
                <a:extLst>
                  <a:ext uri="{FF2B5EF4-FFF2-40B4-BE49-F238E27FC236}">
                    <a16:creationId xmlns:a16="http://schemas.microsoft.com/office/drawing/2014/main" id="{40BA67A9-C27F-01FC-93FA-3C556A7385EF}"/>
                  </a:ext>
                </a:extLst>
              </p:cNvPr>
              <p:cNvCxnSpPr>
                <a:cxnSpLocks/>
                <a:stCxn id="1090" idx="3"/>
                <a:endCxn id="1114" idx="6"/>
              </p:cNvCxnSpPr>
              <p:nvPr/>
            </p:nvCxnSpPr>
            <p:spPr>
              <a:xfrm flipH="1">
                <a:off x="5912730" y="2432876"/>
                <a:ext cx="220539" cy="20911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3" name="그룹 1082">
                <a:extLst>
                  <a:ext uri="{FF2B5EF4-FFF2-40B4-BE49-F238E27FC236}">
                    <a16:creationId xmlns:a16="http://schemas.microsoft.com/office/drawing/2014/main" id="{D4D3A798-985C-418F-746F-3E6AD13F2CE1}"/>
                  </a:ext>
                </a:extLst>
              </p:cNvPr>
              <p:cNvGrpSpPr/>
              <p:nvPr/>
            </p:nvGrpSpPr>
            <p:grpSpPr>
              <a:xfrm>
                <a:off x="6016487" y="2280254"/>
                <a:ext cx="360000" cy="178808"/>
                <a:chOff x="6036696" y="2254799"/>
                <a:chExt cx="360000" cy="178808"/>
              </a:xfrm>
            </p:grpSpPr>
            <p:sp>
              <p:nvSpPr>
                <p:cNvPr id="1090" name="타원 1089">
                  <a:extLst>
                    <a:ext uri="{FF2B5EF4-FFF2-40B4-BE49-F238E27FC236}">
                      <a16:creationId xmlns:a16="http://schemas.microsoft.com/office/drawing/2014/main" id="{2EB5CF99-0C4B-5825-707B-12CE476FA44F}"/>
                    </a:ext>
                  </a:extLst>
                </p:cNvPr>
                <p:cNvSpPr/>
                <p:nvPr/>
              </p:nvSpPr>
              <p:spPr>
                <a:xfrm>
                  <a:off x="6127292" y="2254799"/>
                  <a:ext cx="178808" cy="17880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1" name="직사각형 1090">
                  <a:extLst>
                    <a:ext uri="{FF2B5EF4-FFF2-40B4-BE49-F238E27FC236}">
                      <a16:creationId xmlns:a16="http://schemas.microsoft.com/office/drawing/2014/main" id="{33F42638-36E8-85F4-1A71-E73E93A98CBC}"/>
                    </a:ext>
                  </a:extLst>
                </p:cNvPr>
                <p:cNvSpPr/>
                <p:nvPr/>
              </p:nvSpPr>
              <p:spPr>
                <a:xfrm>
                  <a:off x="6036696" y="2297277"/>
                  <a:ext cx="360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React.js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4" name="그룹 1083">
                <a:extLst>
                  <a:ext uri="{FF2B5EF4-FFF2-40B4-BE49-F238E27FC236}">
                    <a16:creationId xmlns:a16="http://schemas.microsoft.com/office/drawing/2014/main" id="{23FA2F9A-26C4-9602-C34D-980577B97447}"/>
                  </a:ext>
                </a:extLst>
              </p:cNvPr>
              <p:cNvGrpSpPr/>
              <p:nvPr/>
            </p:nvGrpSpPr>
            <p:grpSpPr>
              <a:xfrm>
                <a:off x="5467212" y="2743039"/>
                <a:ext cx="288000" cy="177935"/>
                <a:chOff x="5467212" y="2743039"/>
                <a:chExt cx="288000" cy="177935"/>
              </a:xfrm>
            </p:grpSpPr>
            <p:sp>
              <p:nvSpPr>
                <p:cNvPr id="1088" name="타원 1087">
                  <a:extLst>
                    <a:ext uri="{FF2B5EF4-FFF2-40B4-BE49-F238E27FC236}">
                      <a16:creationId xmlns:a16="http://schemas.microsoft.com/office/drawing/2014/main" id="{7BD9BB91-965D-8AA9-C353-5685EF321203}"/>
                    </a:ext>
                  </a:extLst>
                </p:cNvPr>
                <p:cNvSpPr/>
                <p:nvPr/>
              </p:nvSpPr>
              <p:spPr>
                <a:xfrm>
                  <a:off x="5522245" y="2743039"/>
                  <a:ext cx="177935" cy="17793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9" name="직사각형 1088">
                  <a:extLst>
                    <a:ext uri="{FF2B5EF4-FFF2-40B4-BE49-F238E27FC236}">
                      <a16:creationId xmlns:a16="http://schemas.microsoft.com/office/drawing/2014/main" id="{6F202F3F-931F-EF5F-873A-B7F0641C8D63}"/>
                    </a:ext>
                  </a:extLst>
                </p:cNvPr>
                <p:cNvSpPr/>
                <p:nvPr/>
              </p:nvSpPr>
              <p:spPr>
                <a:xfrm>
                  <a:off x="5467212" y="2785080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CSS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5" name="그룹 1084">
                <a:extLst>
                  <a:ext uri="{FF2B5EF4-FFF2-40B4-BE49-F238E27FC236}">
                    <a16:creationId xmlns:a16="http://schemas.microsoft.com/office/drawing/2014/main" id="{9721A32F-7165-09CF-6834-3FF698D3A114}"/>
                  </a:ext>
                </a:extLst>
              </p:cNvPr>
              <p:cNvGrpSpPr/>
              <p:nvPr/>
            </p:nvGrpSpPr>
            <p:grpSpPr>
              <a:xfrm>
                <a:off x="5911377" y="2707009"/>
                <a:ext cx="288000" cy="114178"/>
                <a:chOff x="5911377" y="2707009"/>
                <a:chExt cx="288000" cy="114178"/>
              </a:xfrm>
            </p:grpSpPr>
            <p:sp>
              <p:nvSpPr>
                <p:cNvPr id="1086" name="타원 1085">
                  <a:extLst>
                    <a:ext uri="{FF2B5EF4-FFF2-40B4-BE49-F238E27FC236}">
                      <a16:creationId xmlns:a16="http://schemas.microsoft.com/office/drawing/2014/main" id="{3A60EDA5-1432-8298-837E-32F888950EA0}"/>
                    </a:ext>
                  </a:extLst>
                </p:cNvPr>
                <p:cNvSpPr/>
                <p:nvPr/>
              </p:nvSpPr>
              <p:spPr>
                <a:xfrm>
                  <a:off x="5998288" y="2707009"/>
                  <a:ext cx="114178" cy="1141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636CC259-E71A-4378-CC1A-D953DDCE0248}"/>
                    </a:ext>
                  </a:extLst>
                </p:cNvPr>
                <p:cNvSpPr/>
                <p:nvPr/>
              </p:nvSpPr>
              <p:spPr>
                <a:xfrm>
                  <a:off x="5911377" y="2717172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HTML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581D156B-E073-F2AE-6440-46D9A7B0F208}"/>
                </a:ext>
              </a:extLst>
            </p:cNvPr>
            <p:cNvSpPr txBox="1"/>
            <p:nvPr/>
          </p:nvSpPr>
          <p:spPr>
            <a:xfrm>
              <a:off x="1375915" y="507771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464864E8-D092-D032-D2EB-2EDEE57C7B60}"/>
                </a:ext>
              </a:extLst>
            </p:cNvPr>
            <p:cNvSpPr txBox="1"/>
            <p:nvPr/>
          </p:nvSpPr>
          <p:spPr>
            <a:xfrm>
              <a:off x="356977" y="462048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8BE1ACC7-A395-C8D0-9E48-03E1CD448F46}"/>
              </a:ext>
            </a:extLst>
          </p:cNvPr>
          <p:cNvGrpSpPr/>
          <p:nvPr/>
        </p:nvGrpSpPr>
        <p:grpSpPr>
          <a:xfrm>
            <a:off x="3760568" y="4611856"/>
            <a:ext cx="3501082" cy="1697464"/>
            <a:chOff x="3760568" y="4611856"/>
            <a:chExt cx="3501082" cy="169746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9A6CFB-9AE2-011B-2009-7DE415D37517}"/>
                </a:ext>
              </a:extLst>
            </p:cNvPr>
            <p:cNvSpPr/>
            <p:nvPr/>
          </p:nvSpPr>
          <p:spPr>
            <a:xfrm>
              <a:off x="3904584" y="4611856"/>
              <a:ext cx="3357066" cy="169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Related 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B99D1AE-3EF8-B424-30BA-278F7702C0FC}"/>
                </a:ext>
              </a:extLst>
            </p:cNvPr>
            <p:cNvGrpSpPr/>
            <p:nvPr/>
          </p:nvGrpSpPr>
          <p:grpSpPr>
            <a:xfrm>
              <a:off x="4607603" y="5091002"/>
              <a:ext cx="1929030" cy="1009909"/>
              <a:chOff x="4607603" y="5091002"/>
              <a:chExt cx="1929030" cy="1009909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77F52AC-1D14-461B-717D-C9F4DE2EF537}"/>
                  </a:ext>
                </a:extLst>
              </p:cNvPr>
              <p:cNvCxnSpPr>
                <a:cxnSpLocks/>
                <a:stCxn id="1130" idx="1"/>
                <a:endCxn id="1124" idx="5"/>
              </p:cNvCxnSpPr>
              <p:nvPr/>
            </p:nvCxnSpPr>
            <p:spPr>
              <a:xfrm flipH="1" flipV="1">
                <a:off x="5263501" y="5372621"/>
                <a:ext cx="153638" cy="15984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FD3FF7D3-48AB-CD9C-FC13-CA7AEA5D3FD6}"/>
                  </a:ext>
                </a:extLst>
              </p:cNvPr>
              <p:cNvCxnSpPr>
                <a:cxnSpLocks/>
                <a:stCxn id="1126" idx="3"/>
                <a:endCxn id="1130" idx="7"/>
              </p:cNvCxnSpPr>
              <p:nvPr/>
            </p:nvCxnSpPr>
            <p:spPr>
              <a:xfrm flipH="1">
                <a:off x="5607865" y="5414893"/>
                <a:ext cx="237969" cy="117571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C6DF1EBC-2038-E1FC-D6BD-D42B6B626AEB}"/>
                  </a:ext>
                </a:extLst>
              </p:cNvPr>
              <p:cNvCxnSpPr>
                <a:cxnSpLocks/>
                <a:stCxn id="1128" idx="2"/>
                <a:endCxn id="1130" idx="6"/>
              </p:cNvCxnSpPr>
              <p:nvPr/>
            </p:nvCxnSpPr>
            <p:spPr>
              <a:xfrm flipH="1" flipV="1">
                <a:off x="5647366" y="5624247"/>
                <a:ext cx="220376" cy="10156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3FEEE2D-3D15-2467-622D-25DF0C14D9FE}"/>
                  </a:ext>
                </a:extLst>
              </p:cNvPr>
              <p:cNvCxnSpPr>
                <a:cxnSpLocks/>
                <a:stCxn id="1130" idx="2"/>
                <a:endCxn id="1122" idx="7"/>
              </p:cNvCxnSpPr>
              <p:nvPr/>
            </p:nvCxnSpPr>
            <p:spPr>
              <a:xfrm flipH="1">
                <a:off x="5118727" y="5624247"/>
                <a:ext cx="258911" cy="7310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8820C05-1FDA-B6C6-B418-C79DE29BB5B9}"/>
                  </a:ext>
                </a:extLst>
              </p:cNvPr>
              <p:cNvCxnSpPr>
                <a:cxnSpLocks/>
                <a:stCxn id="1120" idx="7"/>
                <a:endCxn id="1130" idx="4"/>
              </p:cNvCxnSpPr>
              <p:nvPr/>
            </p:nvCxnSpPr>
            <p:spPr>
              <a:xfrm flipV="1">
                <a:off x="5420376" y="5754046"/>
                <a:ext cx="92126" cy="18091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E2CC927-D47F-EC9E-000B-A3FCDA86C7C2}"/>
                  </a:ext>
                </a:extLst>
              </p:cNvPr>
              <p:cNvGrpSpPr/>
              <p:nvPr/>
            </p:nvGrpSpPr>
            <p:grpSpPr>
              <a:xfrm>
                <a:off x="5377638" y="5494447"/>
                <a:ext cx="269728" cy="259599"/>
                <a:chOff x="4925930" y="1928568"/>
                <a:chExt cx="313819" cy="313819"/>
              </a:xfrm>
            </p:grpSpPr>
            <p:sp>
              <p:nvSpPr>
                <p:cNvPr id="1130" name="타원 1129">
                  <a:extLst>
                    <a:ext uri="{FF2B5EF4-FFF2-40B4-BE49-F238E27FC236}">
                      <a16:creationId xmlns:a16="http://schemas.microsoft.com/office/drawing/2014/main" id="{870C48CD-F6A1-366E-7387-FC5425852A88}"/>
                    </a:ext>
                  </a:extLst>
                </p:cNvPr>
                <p:cNvSpPr/>
                <p:nvPr/>
              </p:nvSpPr>
              <p:spPr>
                <a:xfrm>
                  <a:off x="4925930" y="1928568"/>
                  <a:ext cx="313819" cy="313819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1" name="직사각형 1130">
                  <a:extLst>
                    <a:ext uri="{FF2B5EF4-FFF2-40B4-BE49-F238E27FC236}">
                      <a16:creationId xmlns:a16="http://schemas.microsoft.com/office/drawing/2014/main" id="{F4C21488-B72B-41AB-685F-F7282EFDFDA4}"/>
                    </a:ext>
                  </a:extLst>
                </p:cNvPr>
                <p:cNvSpPr/>
                <p:nvPr/>
              </p:nvSpPr>
              <p:spPr>
                <a:xfrm>
                  <a:off x="4938839" y="203855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Java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BA3268B-8124-E074-2A82-BDFEA161B612}"/>
                  </a:ext>
                </a:extLst>
              </p:cNvPr>
              <p:cNvGrpSpPr/>
              <p:nvPr/>
            </p:nvGrpSpPr>
            <p:grpSpPr>
              <a:xfrm>
                <a:off x="5458498" y="5143812"/>
                <a:ext cx="1008000" cy="317591"/>
                <a:chOff x="5297705" y="1519833"/>
                <a:chExt cx="1172773" cy="383924"/>
              </a:xfrm>
            </p:grpSpPr>
            <p:sp>
              <p:nvSpPr>
                <p:cNvPr id="1126" name="타원 1125">
                  <a:extLst>
                    <a:ext uri="{FF2B5EF4-FFF2-40B4-BE49-F238E27FC236}">
                      <a16:creationId xmlns:a16="http://schemas.microsoft.com/office/drawing/2014/main" id="{DAFFD7B9-523A-1BBF-3EBC-2A66BBB832DF}"/>
                    </a:ext>
                  </a:extLst>
                </p:cNvPr>
                <p:cNvSpPr/>
                <p:nvPr/>
              </p:nvSpPr>
              <p:spPr>
                <a:xfrm>
                  <a:off x="5692132" y="1519833"/>
                  <a:ext cx="383924" cy="3839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7" name="직사각형 1126">
                  <a:extLst>
                    <a:ext uri="{FF2B5EF4-FFF2-40B4-BE49-F238E27FC236}">
                      <a16:creationId xmlns:a16="http://schemas.microsoft.com/office/drawing/2014/main" id="{B6344A63-2999-454E-6568-F3E440F85363}"/>
                    </a:ext>
                  </a:extLst>
                </p:cNvPr>
                <p:cNvSpPr/>
                <p:nvPr/>
              </p:nvSpPr>
              <p:spPr>
                <a:xfrm>
                  <a:off x="5297705" y="1664869"/>
                  <a:ext cx="117277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Software Application Developers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52D1F947-DD29-6494-4BD4-FB1C8EEBAC40}"/>
                  </a:ext>
                </a:extLst>
              </p:cNvPr>
              <p:cNvGrpSpPr/>
              <p:nvPr/>
            </p:nvGrpSpPr>
            <p:grpSpPr>
              <a:xfrm>
                <a:off x="5078954" y="5906486"/>
                <a:ext cx="540000" cy="194425"/>
                <a:chOff x="4548757" y="2361354"/>
                <a:chExt cx="628272" cy="235033"/>
              </a:xfrm>
            </p:grpSpPr>
            <p:sp>
              <p:nvSpPr>
                <p:cNvPr id="1120" name="타원 1119">
                  <a:extLst>
                    <a:ext uri="{FF2B5EF4-FFF2-40B4-BE49-F238E27FC236}">
                      <a16:creationId xmlns:a16="http://schemas.microsoft.com/office/drawing/2014/main" id="{A2E7B7D6-10D4-7FB7-078B-AD1FDB94F9B1}"/>
                    </a:ext>
                  </a:extLst>
                </p:cNvPr>
                <p:cNvSpPr/>
                <p:nvPr/>
              </p:nvSpPr>
              <p:spPr>
                <a:xfrm>
                  <a:off x="4745376" y="2361354"/>
                  <a:ext cx="235034" cy="2350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1" name="직사각형 1120">
                  <a:extLst>
                    <a:ext uri="{FF2B5EF4-FFF2-40B4-BE49-F238E27FC236}">
                      <a16:creationId xmlns:a16="http://schemas.microsoft.com/office/drawing/2014/main" id="{50D3F7BD-4E5A-4503-1657-BCCAEB45AB4F}"/>
                    </a:ext>
                  </a:extLst>
                </p:cNvPr>
                <p:cNvSpPr/>
                <p:nvPr/>
              </p:nvSpPr>
              <p:spPr>
                <a:xfrm>
                  <a:off x="4548757" y="2431944"/>
                  <a:ext cx="628272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Web Developers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64AFBFA-F1BF-B523-D186-AD44165A9B6F}"/>
                  </a:ext>
                </a:extLst>
              </p:cNvPr>
              <p:cNvGrpSpPr/>
              <p:nvPr/>
            </p:nvGrpSpPr>
            <p:grpSpPr>
              <a:xfrm>
                <a:off x="5600633" y="5532464"/>
                <a:ext cx="936000" cy="386692"/>
                <a:chOff x="5268260" y="2227148"/>
                <a:chExt cx="1089007" cy="467457"/>
              </a:xfrm>
            </p:grpSpPr>
            <p:sp>
              <p:nvSpPr>
                <p:cNvPr id="1128" name="타원 1127">
                  <a:extLst>
                    <a:ext uri="{FF2B5EF4-FFF2-40B4-BE49-F238E27FC236}">
                      <a16:creationId xmlns:a16="http://schemas.microsoft.com/office/drawing/2014/main" id="{EEC96E96-20AB-A5D9-AD27-20B9AAB7EDE0}"/>
                    </a:ext>
                  </a:extLst>
                </p:cNvPr>
                <p:cNvSpPr/>
                <p:nvPr/>
              </p:nvSpPr>
              <p:spPr>
                <a:xfrm>
                  <a:off x="5579033" y="2227148"/>
                  <a:ext cx="467457" cy="46745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9" name="직사각형 1128">
                  <a:extLst>
                    <a:ext uri="{FF2B5EF4-FFF2-40B4-BE49-F238E27FC236}">
                      <a16:creationId xmlns:a16="http://schemas.microsoft.com/office/drawing/2014/main" id="{195962FB-8998-AB98-1B00-DA977D835AC1}"/>
                    </a:ext>
                  </a:extLst>
                </p:cNvPr>
                <p:cNvSpPr/>
                <p:nvPr/>
              </p:nvSpPr>
              <p:spPr>
                <a:xfrm>
                  <a:off x="5268260" y="2413950"/>
                  <a:ext cx="1089007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Systems Software Developers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55B0655-B025-A85E-12A9-1C1E47FF2F1A}"/>
                  </a:ext>
                </a:extLst>
              </p:cNvPr>
              <p:cNvGrpSpPr/>
              <p:nvPr/>
            </p:nvGrpSpPr>
            <p:grpSpPr>
              <a:xfrm>
                <a:off x="4879292" y="5091002"/>
                <a:ext cx="526015" cy="329937"/>
                <a:chOff x="4698281" y="1332585"/>
                <a:chExt cx="612000" cy="398848"/>
              </a:xfrm>
            </p:grpSpPr>
            <p:sp>
              <p:nvSpPr>
                <p:cNvPr id="1124" name="타원 1123">
                  <a:extLst>
                    <a:ext uri="{FF2B5EF4-FFF2-40B4-BE49-F238E27FC236}">
                      <a16:creationId xmlns:a16="http://schemas.microsoft.com/office/drawing/2014/main" id="{733C08B3-E65D-D5AD-5D5F-726351B36F49}"/>
                    </a:ext>
                  </a:extLst>
                </p:cNvPr>
                <p:cNvSpPr/>
                <p:nvPr/>
              </p:nvSpPr>
              <p:spPr>
                <a:xfrm>
                  <a:off x="4804857" y="1332585"/>
                  <a:ext cx="398848" cy="39884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5" name="직사각형 1124">
                  <a:extLst>
                    <a:ext uri="{FF2B5EF4-FFF2-40B4-BE49-F238E27FC236}">
                      <a16:creationId xmlns:a16="http://schemas.microsoft.com/office/drawing/2014/main" id="{4F151752-3E0C-4E61-C7EB-C5B232F91F51}"/>
                    </a:ext>
                  </a:extLst>
                </p:cNvPr>
                <p:cNvSpPr/>
                <p:nvPr/>
              </p:nvSpPr>
              <p:spPr>
                <a:xfrm>
                  <a:off x="4698281" y="1485083"/>
                  <a:ext cx="612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Data Engineers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C863A7F-CFBE-FFCC-FD7C-8985C02F5506}"/>
                  </a:ext>
                </a:extLst>
              </p:cNvPr>
              <p:cNvGrpSpPr/>
              <p:nvPr/>
            </p:nvGrpSpPr>
            <p:grpSpPr>
              <a:xfrm>
                <a:off x="4607603" y="5658936"/>
                <a:ext cx="801171" cy="262289"/>
                <a:chOff x="4290760" y="2070885"/>
                <a:chExt cx="932137" cy="317071"/>
              </a:xfrm>
            </p:grpSpPr>
            <p:sp>
              <p:nvSpPr>
                <p:cNvPr id="1122" name="타원 1121">
                  <a:extLst>
                    <a:ext uri="{FF2B5EF4-FFF2-40B4-BE49-F238E27FC236}">
                      <a16:creationId xmlns:a16="http://schemas.microsoft.com/office/drawing/2014/main" id="{8F609DE4-3256-15BF-9838-02D91233C8D8}"/>
                    </a:ext>
                  </a:extLst>
                </p:cNvPr>
                <p:cNvSpPr/>
                <p:nvPr/>
              </p:nvSpPr>
              <p:spPr>
                <a:xfrm>
                  <a:off x="4616984" y="2070885"/>
                  <a:ext cx="314512" cy="31707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3" name="직사각형 1122">
                  <a:extLst>
                    <a:ext uri="{FF2B5EF4-FFF2-40B4-BE49-F238E27FC236}">
                      <a16:creationId xmlns:a16="http://schemas.microsoft.com/office/drawing/2014/main" id="{15CE92CE-E00E-9517-9226-8B54264D4AE7}"/>
                    </a:ext>
                  </a:extLst>
                </p:cNvPr>
                <p:cNvSpPr/>
                <p:nvPr/>
              </p:nvSpPr>
              <p:spPr>
                <a:xfrm>
                  <a:off x="4290760" y="2186226"/>
                  <a:ext cx="932137" cy="100269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Computer Programmers </a:t>
                  </a:r>
                </a:p>
              </p:txBody>
            </p:sp>
          </p:grpSp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1F09D1F9-1A02-77AF-5732-3902A54702A0}"/>
                  </a:ext>
                </a:extLst>
              </p:cNvPr>
              <p:cNvSpPr txBox="1"/>
              <p:nvPr/>
            </p:nvSpPr>
            <p:spPr>
              <a:xfrm>
                <a:off x="4664100" y="5521483"/>
                <a:ext cx="288032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⑪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09CE337-82E5-B34C-3065-3861ACC40BA5}"/>
                </a:ext>
              </a:extLst>
            </p:cNvPr>
            <p:cNvSpPr txBox="1"/>
            <p:nvPr/>
          </p:nvSpPr>
          <p:spPr>
            <a:xfrm>
              <a:off x="3760568" y="462048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⑩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256" name="TextBox 1255">
            <a:extLst>
              <a:ext uri="{FF2B5EF4-FFF2-40B4-BE49-F238E27FC236}">
                <a16:creationId xmlns:a16="http://schemas.microsoft.com/office/drawing/2014/main" id="{9A9DB7CA-6B21-773C-BB92-882DEEE8BB64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46A59D1F-7F22-D5D6-6142-C357A522E776}"/>
              </a:ext>
            </a:extLst>
          </p:cNvPr>
          <p:cNvGrpSpPr/>
          <p:nvPr/>
        </p:nvGrpSpPr>
        <p:grpSpPr>
          <a:xfrm>
            <a:off x="356977" y="3517808"/>
            <a:ext cx="6906213" cy="1035231"/>
            <a:chOff x="356977" y="3517808"/>
            <a:chExt cx="6906213" cy="1035231"/>
          </a:xfrm>
        </p:grpSpPr>
        <p:sp>
          <p:nvSpPr>
            <p:cNvPr id="1200" name="직사각형 1199">
              <a:extLst>
                <a:ext uri="{FF2B5EF4-FFF2-40B4-BE49-F238E27FC236}">
                  <a16:creationId xmlns:a16="http://schemas.microsoft.com/office/drawing/2014/main" id="{F9529DAB-7BD7-EE68-6C6F-CC17BF3ADD4F}"/>
                </a:ext>
              </a:extLst>
            </p:cNvPr>
            <p:cNvSpPr/>
            <p:nvPr/>
          </p:nvSpPr>
          <p:spPr>
            <a:xfrm>
              <a:off x="494438" y="3554751"/>
              <a:ext cx="6768752" cy="998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Occupations</a:t>
              </a:r>
            </a:p>
            <a:p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8247013C-1A99-B243-147E-F6FF5E87D378}"/>
                </a:ext>
              </a:extLst>
            </p:cNvPr>
            <p:cNvSpPr txBox="1"/>
            <p:nvPr/>
          </p:nvSpPr>
          <p:spPr>
            <a:xfrm>
              <a:off x="356977" y="354868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51" name="TextBox 1250">
              <a:extLst>
                <a:ext uri="{FF2B5EF4-FFF2-40B4-BE49-F238E27FC236}">
                  <a16:creationId xmlns:a16="http://schemas.microsoft.com/office/drawing/2014/main" id="{F3389BA5-3AA1-8426-CC71-8B6AD9EE1528}"/>
                </a:ext>
              </a:extLst>
            </p:cNvPr>
            <p:cNvSpPr txBox="1"/>
            <p:nvPr/>
          </p:nvSpPr>
          <p:spPr>
            <a:xfrm>
              <a:off x="6473169" y="351780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4819F70F-8124-3C0B-DAAC-2166EDCEF04E}"/>
                </a:ext>
              </a:extLst>
            </p:cNvPr>
            <p:cNvGrpSpPr/>
            <p:nvPr/>
          </p:nvGrpSpPr>
          <p:grpSpPr>
            <a:xfrm>
              <a:off x="616648" y="3751220"/>
              <a:ext cx="6466853" cy="683109"/>
              <a:chOff x="616648" y="3751220"/>
              <a:chExt cx="6466853" cy="683109"/>
            </a:xfrm>
          </p:grpSpPr>
          <p:sp>
            <p:nvSpPr>
              <p:cNvPr id="1206" name="사각형: 둥근 모서리 1205">
                <a:extLst>
                  <a:ext uri="{FF2B5EF4-FFF2-40B4-BE49-F238E27FC236}">
                    <a16:creationId xmlns:a16="http://schemas.microsoft.com/office/drawing/2014/main" id="{8E45E135-EC77-8163-C84E-E908D71FF133}"/>
                  </a:ext>
                </a:extLst>
              </p:cNvPr>
              <p:cNvSpPr/>
              <p:nvPr/>
            </p:nvSpPr>
            <p:spPr>
              <a:xfrm>
                <a:off x="620870" y="3917348"/>
                <a:ext cx="1900960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Systems Software Developers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7" name="사각형: 둥근 모서리 1206">
                <a:extLst>
                  <a:ext uri="{FF2B5EF4-FFF2-40B4-BE49-F238E27FC236}">
                    <a16:creationId xmlns:a16="http://schemas.microsoft.com/office/drawing/2014/main" id="{43DDB1CB-A1D7-E26B-D909-5F4C4AC7872B}"/>
                  </a:ext>
                </a:extLst>
              </p:cNvPr>
              <p:cNvSpPr/>
              <p:nvPr/>
            </p:nvSpPr>
            <p:spPr>
              <a:xfrm>
                <a:off x="3756760" y="3917348"/>
                <a:ext cx="1900960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Software Application Developers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9" name="사각형: 둥근 모서리 1208">
                <a:extLst>
                  <a:ext uri="{FF2B5EF4-FFF2-40B4-BE49-F238E27FC236}">
                    <a16:creationId xmlns:a16="http://schemas.microsoft.com/office/drawing/2014/main" id="{7FC57710-88AA-50E7-00DE-EF1155B885ED}"/>
                  </a:ext>
                </a:extLst>
              </p:cNvPr>
              <p:cNvSpPr/>
              <p:nvPr/>
            </p:nvSpPr>
            <p:spPr>
              <a:xfrm>
                <a:off x="616648" y="4203494"/>
                <a:ext cx="147310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Computer Programmers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0" name="사각형: 둥근 모서리 1209">
                <a:extLst>
                  <a:ext uri="{FF2B5EF4-FFF2-40B4-BE49-F238E27FC236}">
                    <a16:creationId xmlns:a16="http://schemas.microsoft.com/office/drawing/2014/main" id="{90FB6D9A-9BF7-40D3-983B-A86C19F8451F}"/>
                  </a:ext>
                </a:extLst>
              </p:cNvPr>
              <p:cNvSpPr/>
              <p:nvPr/>
            </p:nvSpPr>
            <p:spPr>
              <a:xfrm>
                <a:off x="5694597" y="3917348"/>
                <a:ext cx="108055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Engineers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1" name="사각형: 둥근 모서리 1210">
                <a:extLst>
                  <a:ext uri="{FF2B5EF4-FFF2-40B4-BE49-F238E27FC236}">
                    <a16:creationId xmlns:a16="http://schemas.microsoft.com/office/drawing/2014/main" id="{E5B8685E-F1F5-9DC0-1BDC-82DAABB4799C}"/>
                  </a:ext>
                </a:extLst>
              </p:cNvPr>
              <p:cNvSpPr/>
              <p:nvPr/>
            </p:nvSpPr>
            <p:spPr>
              <a:xfrm>
                <a:off x="4077647" y="4203494"/>
                <a:ext cx="108055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Scientists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4" name="사각형: 둥근 모서리 1213">
                <a:extLst>
                  <a:ext uri="{FF2B5EF4-FFF2-40B4-BE49-F238E27FC236}">
                    <a16:creationId xmlns:a16="http://schemas.microsoft.com/office/drawing/2014/main" id="{A608AC57-0DBB-305D-C2A0-365E4B1D596D}"/>
                  </a:ext>
                </a:extLst>
              </p:cNvPr>
              <p:cNvSpPr/>
              <p:nvPr/>
            </p:nvSpPr>
            <p:spPr>
              <a:xfrm>
                <a:off x="2558708" y="3917348"/>
                <a:ext cx="1161174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Developers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5" name="사각형: 둥근 모서리 1214">
                <a:extLst>
                  <a:ext uri="{FF2B5EF4-FFF2-40B4-BE49-F238E27FC236}">
                    <a16:creationId xmlns:a16="http://schemas.microsoft.com/office/drawing/2014/main" id="{0E67D015-22EB-29B9-BAB5-F4959C55227E}"/>
                  </a:ext>
                </a:extLst>
              </p:cNvPr>
              <p:cNvSpPr/>
              <p:nvPr/>
            </p:nvSpPr>
            <p:spPr>
              <a:xfrm>
                <a:off x="2130298" y="4203494"/>
                <a:ext cx="1906802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Cloud Implementation Engineers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8C24300-EDCC-2522-E2FD-268965CAC593}"/>
                  </a:ext>
                </a:extLst>
              </p:cNvPr>
              <p:cNvSpPr/>
              <p:nvPr/>
            </p:nvSpPr>
            <p:spPr>
              <a:xfrm>
                <a:off x="5198746" y="4203494"/>
                <a:ext cx="803775" cy="230835"/>
              </a:xfrm>
              <a:prstGeom prst="roundRect">
                <a:avLst>
                  <a:gd name="adj" fmla="val 14783"/>
                </a:avLst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More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FCD83AC-FA3E-7864-1F48-2A2667AE50A0}"/>
                  </a:ext>
                </a:extLst>
              </p:cNvPr>
              <p:cNvGrpSpPr/>
              <p:nvPr/>
            </p:nvGrpSpPr>
            <p:grpSpPr>
              <a:xfrm>
                <a:off x="5450649" y="3751220"/>
                <a:ext cx="1632852" cy="114056"/>
                <a:chOff x="5441274" y="2666260"/>
                <a:chExt cx="1632852" cy="11405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73AEE5C-B8EC-AF1B-6533-1499F6CC6364}"/>
                    </a:ext>
                  </a:extLst>
                </p:cNvPr>
                <p:cNvSpPr/>
                <p:nvPr/>
              </p:nvSpPr>
              <p:spPr>
                <a:xfrm>
                  <a:off x="5441274" y="2668214"/>
                  <a:ext cx="955068" cy="112102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ko-KR" altLang="en-US" sz="700"/>
                    <a:t>🥇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My Occupations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B5B15EA-C48C-EF68-8366-7BD77C6B6367}"/>
                    </a:ext>
                  </a:extLst>
                </p:cNvPr>
                <p:cNvSpPr/>
                <p:nvPr/>
              </p:nvSpPr>
              <p:spPr>
                <a:xfrm>
                  <a:off x="6534126" y="266626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340CB0-5E01-C0FC-D05C-6C633D951D8D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FD02725-B61D-07F7-80BD-E7727AE97A9A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2" name="그룹 1261">
              <a:extLst>
                <a:ext uri="{FF2B5EF4-FFF2-40B4-BE49-F238E27FC236}">
                  <a16:creationId xmlns:a16="http://schemas.microsoft.com/office/drawing/2014/main" id="{79633EBE-F370-5EE2-B121-869F89AB8F91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1252" name="사각형: 둥근 모서리 1251">
                <a:extLst>
                  <a:ext uri="{FF2B5EF4-FFF2-40B4-BE49-F238E27FC236}">
                    <a16:creationId xmlns:a16="http://schemas.microsoft.com/office/drawing/2014/main" id="{5ECD4216-D3DD-46C8-BEDB-BA8216CB2482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3" name="사각형: 둥근 모서리 1252">
                <a:extLst>
                  <a:ext uri="{FF2B5EF4-FFF2-40B4-BE49-F238E27FC236}">
                    <a16:creationId xmlns:a16="http://schemas.microsoft.com/office/drawing/2014/main" id="{71881AA1-0912-F804-68F0-61265C90A30F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1260" name="직선 연결선 1259">
                <a:extLst>
                  <a:ext uri="{FF2B5EF4-FFF2-40B4-BE49-F238E27FC236}">
                    <a16:creationId xmlns:a16="http://schemas.microsoft.com/office/drawing/2014/main" id="{6D1DE62F-A7E3-0A95-147D-1363894A4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직선 연결선 1260">
                <a:extLst>
                  <a:ext uri="{FF2B5EF4-FFF2-40B4-BE49-F238E27FC236}">
                    <a16:creationId xmlns:a16="http://schemas.microsoft.com/office/drawing/2014/main" id="{070A0301-3188-CD76-33E2-2C1004C9B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A72CDB-D079-718F-2A57-4A9445E69B58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480B9D3F-BB36-4A67-40E4-FF5965A87755}"/>
              </a:ext>
            </a:extLst>
          </p:cNvPr>
          <p:cNvGrpSpPr/>
          <p:nvPr/>
        </p:nvGrpSpPr>
        <p:grpSpPr>
          <a:xfrm>
            <a:off x="350421" y="2458212"/>
            <a:ext cx="6912769" cy="1037280"/>
            <a:chOff x="350421" y="2458212"/>
            <a:chExt cx="6912769" cy="10372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BA6C68D-D5FC-F55B-4166-858E7A475953}"/>
                </a:ext>
              </a:extLst>
            </p:cNvPr>
            <p:cNvSpPr/>
            <p:nvPr/>
          </p:nvSpPr>
          <p:spPr>
            <a:xfrm>
              <a:off x="494438" y="2497204"/>
              <a:ext cx="6768752" cy="998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Skills</a:t>
              </a:r>
            </a:p>
            <a:p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B416F6-3D3A-6CB4-FA99-62AB9FF20B1E}"/>
                </a:ext>
              </a:extLst>
            </p:cNvPr>
            <p:cNvSpPr txBox="1"/>
            <p:nvPr/>
          </p:nvSpPr>
          <p:spPr>
            <a:xfrm>
              <a:off x="350421" y="248495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D8040B5-1D77-A87A-D8D9-C3BD5AFA889A}"/>
                </a:ext>
              </a:extLst>
            </p:cNvPr>
            <p:cNvSpPr txBox="1"/>
            <p:nvPr/>
          </p:nvSpPr>
          <p:spPr>
            <a:xfrm>
              <a:off x="6475806" y="245821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AC64B718-1D20-5BB8-B376-0F6A22B8CCBF}"/>
                </a:ext>
              </a:extLst>
            </p:cNvPr>
            <p:cNvGrpSpPr/>
            <p:nvPr/>
          </p:nvGrpSpPr>
          <p:grpSpPr>
            <a:xfrm>
              <a:off x="615485" y="2689229"/>
              <a:ext cx="6463743" cy="685806"/>
              <a:chOff x="615485" y="2689229"/>
              <a:chExt cx="6463743" cy="685806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6BF1E768-2339-7025-E8CA-59609867EB18}"/>
                  </a:ext>
                </a:extLst>
              </p:cNvPr>
              <p:cNvSpPr/>
              <p:nvPr/>
            </p:nvSpPr>
            <p:spPr>
              <a:xfrm>
                <a:off x="1414325" y="2852936"/>
                <a:ext cx="2340062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Programming Interface (API)   × 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10750E2-A3B0-218D-E466-DF5061FD9849}"/>
                  </a:ext>
                </a:extLst>
              </p:cNvPr>
              <p:cNvSpPr/>
              <p:nvPr/>
            </p:nvSpPr>
            <p:spPr>
              <a:xfrm>
                <a:off x="3789969" y="2853079"/>
                <a:ext cx="999581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Databases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898A9E93-CC81-CADA-DCEC-237DC76E1DD3}"/>
                  </a:ext>
                </a:extLst>
              </p:cNvPr>
              <p:cNvSpPr/>
              <p:nvPr/>
            </p:nvSpPr>
            <p:spPr>
              <a:xfrm>
                <a:off x="4825132" y="2853079"/>
                <a:ext cx="100107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Debugging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C15755D9-52FE-9B61-AD53-5A6B20A7DD3A}"/>
                  </a:ext>
                </a:extLst>
              </p:cNvPr>
              <p:cNvSpPr/>
              <p:nvPr/>
            </p:nvSpPr>
            <p:spPr>
              <a:xfrm>
                <a:off x="627220" y="2856178"/>
                <a:ext cx="75152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EF2B1BBD-76BE-7E16-6B49-3384DF2F9182}"/>
                  </a:ext>
                </a:extLst>
              </p:cNvPr>
              <p:cNvSpPr/>
              <p:nvPr/>
            </p:nvSpPr>
            <p:spPr>
              <a:xfrm>
                <a:off x="5861786" y="2850825"/>
                <a:ext cx="1214438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JavaScript (JS)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CAABB16-2EC0-7740-15A9-6ED8D670EB2F}"/>
                  </a:ext>
                </a:extLst>
              </p:cNvPr>
              <p:cNvSpPr/>
              <p:nvPr/>
            </p:nvSpPr>
            <p:spPr>
              <a:xfrm>
                <a:off x="4862619" y="3144199"/>
                <a:ext cx="551020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SQL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36D8DB6B-A8E8-A32A-EF9E-E96857E73C11}"/>
                  </a:ext>
                </a:extLst>
              </p:cNvPr>
              <p:cNvSpPr/>
              <p:nvPr/>
            </p:nvSpPr>
            <p:spPr>
              <a:xfrm>
                <a:off x="1300054" y="3144200"/>
                <a:ext cx="1071285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Solving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6CE05D5B-3998-28DA-0B21-D1CF48E36442}"/>
                  </a:ext>
                </a:extLst>
              </p:cNvPr>
              <p:cNvSpPr/>
              <p:nvPr/>
            </p:nvSpPr>
            <p:spPr>
              <a:xfrm>
                <a:off x="615485" y="3144200"/>
                <a:ext cx="647558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32C6ED1-2DF2-EE7D-B0F9-99C0DFB597A8}"/>
                  </a:ext>
                </a:extLst>
              </p:cNvPr>
              <p:cNvSpPr/>
              <p:nvPr/>
            </p:nvSpPr>
            <p:spPr>
              <a:xfrm>
                <a:off x="2408350" y="3144200"/>
                <a:ext cx="1380667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Software Development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17DD54E-A856-C01E-3FB3-EC39BC04C35D}"/>
                  </a:ext>
                </a:extLst>
              </p:cNvPr>
              <p:cNvSpPr/>
              <p:nvPr/>
            </p:nvSpPr>
            <p:spPr>
              <a:xfrm>
                <a:off x="3826028" y="3144200"/>
                <a:ext cx="999581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RESTful APIs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64" name="사각형: 둥근 모서리 1163">
                <a:extLst>
                  <a:ext uri="{FF2B5EF4-FFF2-40B4-BE49-F238E27FC236}">
                    <a16:creationId xmlns:a16="http://schemas.microsoft.com/office/drawing/2014/main" id="{1CACDE6E-133A-1B23-BAA5-734ED72AFEDA}"/>
                  </a:ext>
                </a:extLst>
              </p:cNvPr>
              <p:cNvSpPr/>
              <p:nvPr/>
            </p:nvSpPr>
            <p:spPr>
              <a:xfrm>
                <a:off x="5450649" y="3144199"/>
                <a:ext cx="803775" cy="230835"/>
              </a:xfrm>
              <a:prstGeom prst="roundRect">
                <a:avLst>
                  <a:gd name="adj" fmla="val 14783"/>
                </a:avLst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More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7EF1923-8C19-9AA2-C240-52FEF644E3E5}"/>
                  </a:ext>
                </a:extLst>
              </p:cNvPr>
              <p:cNvGrpSpPr/>
              <p:nvPr/>
            </p:nvGrpSpPr>
            <p:grpSpPr>
              <a:xfrm>
                <a:off x="5627948" y="2689229"/>
                <a:ext cx="1451280" cy="113554"/>
                <a:chOff x="5622846" y="2666260"/>
                <a:chExt cx="1451280" cy="113554"/>
              </a:xfrm>
            </p:grpSpPr>
            <p:sp>
              <p:nvSpPr>
                <p:cNvPr id="1024" name="사각형: 둥근 모서리 1023">
                  <a:extLst>
                    <a:ext uri="{FF2B5EF4-FFF2-40B4-BE49-F238E27FC236}">
                      <a16:creationId xmlns:a16="http://schemas.microsoft.com/office/drawing/2014/main" id="{21D88BD9-A8AF-C1FF-6F40-3302CAE35898}"/>
                    </a:ext>
                  </a:extLst>
                </p:cNvPr>
                <p:cNvSpPr/>
                <p:nvPr/>
              </p:nvSpPr>
              <p:spPr>
                <a:xfrm>
                  <a:off x="5622846" y="2668214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ko-KR" altLang="en-US" sz="700"/>
                    <a:t>🥇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My Skills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19636912-9453-11BB-8BA4-01904EC14126}"/>
                    </a:ext>
                  </a:extLst>
                </p:cNvPr>
                <p:cNvSpPr/>
                <p:nvPr/>
              </p:nvSpPr>
              <p:spPr>
                <a:xfrm>
                  <a:off x="6534126" y="266626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C03ACFA8-771B-8104-B15C-B8DA3F0064FE}"/>
                  </a:ext>
                </a:extLst>
              </p:cNvPr>
              <p:cNvSpPr txBox="1"/>
              <p:nvPr/>
            </p:nvSpPr>
            <p:spPr>
              <a:xfrm>
                <a:off x="5439101" y="3122964"/>
                <a:ext cx="288032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9F950E6A-BAF8-D4E7-24B1-EEDD0D13D71D}"/>
                </a:ext>
              </a:extLst>
            </p:cNvPr>
            <p:cNvSpPr txBox="1"/>
            <p:nvPr/>
          </p:nvSpPr>
          <p:spPr>
            <a:xfrm>
              <a:off x="3396414" y="274454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09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6CE4A-0E34-71FB-CB09-D5BFA34DF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90DEC5-155C-EBB5-3616-F22FA14F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416BA0-EC3D-DC28-C7CE-F2994A50E45A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CA70D1-7634-A30B-96BE-46B7E5B47872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</a:t>
            </a:r>
            <a:r>
              <a:rPr lang="en-US" altLang="ko-KR" sz="1600" b="1" err="1">
                <a:solidFill>
                  <a:sysClr val="windowText" lastClr="000000"/>
                </a:solidFill>
              </a:rPr>
              <a:t>Taejong</a:t>
            </a:r>
            <a:r>
              <a:rPr lang="en-US" altLang="ko-KR" sz="1600" b="1">
                <a:solidFill>
                  <a:sysClr val="windowText" lastClr="000000"/>
                </a:solidFill>
              </a:rPr>
              <a:t> Kim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81D248-51E5-CDD1-E7AF-9F3FA2A60CBD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수령인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배지 추천 </a:t>
            </a:r>
            <a:r>
              <a:rPr lang="ko-KR" altLang="en-US" sz="1000" err="1">
                <a:solidFill>
                  <a:schemeClr val="tx1"/>
                </a:solidFill>
              </a:rPr>
              <a:t>캐러셀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선택시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배지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545124-07C0-1AF4-D2B8-5497B41E9A3D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D20EFA-15B4-E2A3-736E-4CA8BA644D43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50EC0C8-A706-1926-BB85-06391A613602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6E30E8C-9C7E-7D2C-2ECC-511A4F14B890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17C838-57BC-B288-59AE-470000565726}"/>
              </a:ext>
            </a:extLst>
          </p:cNvPr>
          <p:cNvGrpSpPr/>
          <p:nvPr/>
        </p:nvGrpSpPr>
        <p:grpSpPr>
          <a:xfrm>
            <a:off x="357505" y="2492867"/>
            <a:ext cx="6905685" cy="2088261"/>
            <a:chOff x="357505" y="2492867"/>
            <a:chExt cx="6905685" cy="20882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7AC4E18-1A01-F532-8CDB-6872DEF6B7C5}"/>
                </a:ext>
              </a:extLst>
            </p:cNvPr>
            <p:cNvSpPr/>
            <p:nvPr/>
          </p:nvSpPr>
          <p:spPr>
            <a:xfrm>
              <a:off x="494438" y="2492867"/>
              <a:ext cx="6768752" cy="2088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Badges</a:t>
              </a:r>
            </a:p>
            <a:p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D511C3-795F-FCB2-75A6-B8D36655FCEA}"/>
                </a:ext>
              </a:extLst>
            </p:cNvPr>
            <p:cNvSpPr txBox="1"/>
            <p:nvPr/>
          </p:nvSpPr>
          <p:spPr>
            <a:xfrm>
              <a:off x="357505" y="250056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703DE7A-3E51-149E-F49A-FE64087E727C}"/>
                </a:ext>
              </a:extLst>
            </p:cNvPr>
            <p:cNvGrpSpPr/>
            <p:nvPr/>
          </p:nvGrpSpPr>
          <p:grpSpPr>
            <a:xfrm>
              <a:off x="862773" y="3028638"/>
              <a:ext cx="6027659" cy="1340350"/>
              <a:chOff x="862773" y="3028638"/>
              <a:chExt cx="6027659" cy="1340350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4F3A6A-F70E-33C8-936E-F1F12644280D}"/>
                  </a:ext>
                </a:extLst>
              </p:cNvPr>
              <p:cNvGrpSpPr/>
              <p:nvPr/>
            </p:nvGrpSpPr>
            <p:grpSpPr>
              <a:xfrm>
                <a:off x="1249743" y="3028638"/>
                <a:ext cx="1260140" cy="1340350"/>
                <a:chOff x="1237426" y="3104964"/>
                <a:chExt cx="1260140" cy="1340350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E1CB079C-DE72-6929-B4DB-ABF584BEC730}"/>
                    </a:ext>
                  </a:extLst>
                </p:cNvPr>
                <p:cNvSpPr/>
                <p:nvPr/>
              </p:nvSpPr>
              <p:spPr>
                <a:xfrm>
                  <a:off x="1237426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IT Specialist – Java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Certiport</a:t>
                  </a:r>
                  <a:endParaRPr lang="en-US" altLang="ko-KR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24" name="Picture 2" descr="IT Specialist - Java">
                  <a:extLst>
                    <a:ext uri="{FF2B5EF4-FFF2-40B4-BE49-F238E27FC236}">
                      <a16:creationId xmlns:a16="http://schemas.microsoft.com/office/drawing/2014/main" id="{8D2164D7-4118-876C-835C-5F855D268A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7496" y="3234421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323B754-FFD6-40BF-95CA-7010624FCAF2}"/>
                  </a:ext>
                </a:extLst>
              </p:cNvPr>
              <p:cNvGrpSpPr/>
              <p:nvPr/>
            </p:nvGrpSpPr>
            <p:grpSpPr>
              <a:xfrm>
                <a:off x="2582992" y="3028638"/>
                <a:ext cx="1260140" cy="1340350"/>
                <a:chOff x="2570675" y="3104964"/>
                <a:chExt cx="1260140" cy="1340350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5E655EAE-7B4C-B720-F6DB-A81CCBDC0E0B}"/>
                    </a:ext>
                  </a:extLst>
                </p:cNvPr>
                <p:cNvSpPr/>
                <p:nvPr/>
              </p:nvSpPr>
              <p:spPr>
                <a:xfrm>
                  <a:off x="2570675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Corda Certified Developer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R3</a:t>
                  </a:r>
                  <a:endParaRPr lang="ko-KR" altLang="en-US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028" name="Picture 4" descr="Corda Certified Developer">
                  <a:extLst>
                    <a:ext uri="{FF2B5EF4-FFF2-40B4-BE49-F238E27FC236}">
                      <a16:creationId xmlns:a16="http://schemas.microsoft.com/office/drawing/2014/main" id="{403A638C-88AA-B502-677B-81EC852779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8214" y="3234421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E5CDFB8-9B75-2C20-DF5A-962908E71BFE}"/>
                  </a:ext>
                </a:extLst>
              </p:cNvPr>
              <p:cNvGrpSpPr/>
              <p:nvPr/>
            </p:nvGrpSpPr>
            <p:grpSpPr>
              <a:xfrm>
                <a:off x="3931252" y="3028638"/>
                <a:ext cx="1260140" cy="1340350"/>
                <a:chOff x="3918935" y="3104964"/>
                <a:chExt cx="1260140" cy="1340350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1F5AB784-AF77-4B14-FC12-AF075C4D4596}"/>
                    </a:ext>
                  </a:extLst>
                </p:cNvPr>
                <p:cNvSpPr/>
                <p:nvPr/>
              </p:nvSpPr>
              <p:spPr>
                <a:xfrm>
                  <a:off x="3918935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  <a:endParaRPr lang="ko-KR" altLang="en-US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030" name="Picture 6" descr="Python Essentials">
                  <a:extLst>
                    <a:ext uri="{FF2B5EF4-FFF2-40B4-BE49-F238E27FC236}">
                      <a16:creationId xmlns:a16="http://schemas.microsoft.com/office/drawing/2014/main" id="{7B3FCC85-6FC8-9567-EB9D-C345F2121A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73994" y="3229274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8B2268-6F4F-4FA1-13BB-AABF2626750A}"/>
                  </a:ext>
                </a:extLst>
              </p:cNvPr>
              <p:cNvGrpSpPr/>
              <p:nvPr/>
            </p:nvGrpSpPr>
            <p:grpSpPr>
              <a:xfrm>
                <a:off x="5249490" y="3028638"/>
                <a:ext cx="1260140" cy="1340350"/>
                <a:chOff x="5237173" y="3104964"/>
                <a:chExt cx="1260140" cy="1340350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988BD6D3-0A88-0671-62A9-74C2897757E6}"/>
                    </a:ext>
                  </a:extLst>
                </p:cNvPr>
                <p:cNvSpPr/>
                <p:nvPr/>
              </p:nvSpPr>
              <p:spPr>
                <a:xfrm>
                  <a:off x="5237173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/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Statistics for Data Science with Python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  <a:endParaRPr lang="ko-KR" altLang="en-US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032" name="Picture 8" descr="Statistics for Data Science with Python">
                  <a:extLst>
                    <a:ext uri="{FF2B5EF4-FFF2-40B4-BE49-F238E27FC236}">
                      <a16:creationId xmlns:a16="http://schemas.microsoft.com/office/drawing/2014/main" id="{DCB55EB9-8180-C6BF-D3E2-555D4E3C7E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7243" y="3229274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900B13C-B308-C1D9-8FF1-C64B5715FAF8}"/>
                  </a:ext>
                </a:extLst>
              </p:cNvPr>
              <p:cNvSpPr/>
              <p:nvPr/>
            </p:nvSpPr>
            <p:spPr>
              <a:xfrm>
                <a:off x="862773" y="3602864"/>
                <a:ext cx="186863" cy="1868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>
                    <a:solidFill>
                      <a:sysClr val="windowText" lastClr="000000"/>
                    </a:solidFill>
                  </a:rPr>
                  <a:t>〈</a:t>
                </a:r>
                <a:endParaRPr lang="ko-KR" altLang="en-US" sz="9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75F8CEF5-93EB-5BB1-12E8-4BC9D98E7E04}"/>
                  </a:ext>
                </a:extLst>
              </p:cNvPr>
              <p:cNvSpPr/>
              <p:nvPr/>
            </p:nvSpPr>
            <p:spPr>
              <a:xfrm>
                <a:off x="6703569" y="3616071"/>
                <a:ext cx="186863" cy="1868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>
                    <a:solidFill>
                      <a:sysClr val="windowText" lastClr="000000"/>
                    </a:solidFill>
                  </a:rPr>
                  <a:t> 〉</a:t>
                </a:r>
                <a:endParaRPr lang="ko-KR" altLang="en-US" sz="9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818399-64D2-E3C0-20AA-D5A8064B801C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11DFB-1D89-275C-9DDE-9035CEBA7C3D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AFBA8-AFEB-529C-7595-641E3AD20AB5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1365BA3-5E7B-00D4-8315-125E8BC2EF1E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E42C9F1-6C7B-2FC4-0D24-4B85D2F00F70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4416D336-E9F4-AC93-DC07-48254F03E7D6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80EE69-B997-1222-DF20-0FF25AAE10B5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6E7A593-0465-30C6-A4DB-2B857D4E5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6DB6F2-2AC7-34EC-E043-CB9B28267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C0D34E-74EE-33F5-862E-B224ABE5132C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464A7-2E91-8B99-29AE-3755DA93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C6CDB1-EF89-8B62-A6A6-539DD35DA5BC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5BF1DEB-74DB-C2E5-E877-0C34A422C7F8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DB5045C-EFDD-4F84-A2B7-DE1D77CA3759}"/>
                </a:ext>
              </a:extLst>
            </p:cNvPr>
            <p:cNvSpPr/>
            <p:nvPr/>
          </p:nvSpPr>
          <p:spPr>
            <a:xfrm flipH="1">
              <a:off x="9285117" y="3293793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C82EE9D0-B908-16CF-2D1D-07368783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726F0C-DD64-94AC-8420-DDBDD81770DB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B1E3FC-87F1-0680-A7A1-48EE7451CBEB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</a:t>
            </a:r>
            <a:r>
              <a:rPr lang="en-US" altLang="ko-KR" sz="1600" b="1" err="1">
                <a:solidFill>
                  <a:sysClr val="windowText" lastClr="000000"/>
                </a:solidFill>
              </a:rPr>
              <a:t>Taejong</a:t>
            </a:r>
            <a:r>
              <a:rPr lang="en-US" altLang="ko-KR" sz="1600" b="1">
                <a:solidFill>
                  <a:sysClr val="windowText" lastClr="000000"/>
                </a:solidFill>
              </a:rPr>
              <a:t> Kim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05090E-BD46-4DFE-A1B2-E205CCE294A1}"/>
              </a:ext>
            </a:extLst>
          </p:cNvPr>
          <p:cNvSpPr/>
          <p:nvPr/>
        </p:nvSpPr>
        <p:spPr>
          <a:xfrm>
            <a:off x="494438" y="2497204"/>
            <a:ext cx="6768752" cy="3848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Recommend Jobs</a:t>
            </a:r>
          </a:p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CE8453-E023-F489-0C2E-2DE41BDDD696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수령인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직무 추천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⑤의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실제 채용 공고 기준 포지션 빈도 차트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직무의 급여 수준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⑤의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실제 채용 공고 기준 급여 분포 차트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실제 채용 공고 추천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각 공고 클릭 시 상세 채용 정보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더보기</a:t>
            </a:r>
            <a:r>
              <a:rPr lang="ko-KR" altLang="en-US" sz="1000">
                <a:solidFill>
                  <a:schemeClr val="tx1"/>
                </a:solidFill>
              </a:rPr>
              <a:t>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채용 공고가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개 이상일 경우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활성화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행 단위로 확장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4FA68-59E0-48A7-F5B5-1BEEB96741B1}"/>
              </a:ext>
            </a:extLst>
          </p:cNvPr>
          <p:cNvSpPr txBox="1"/>
          <p:nvPr/>
        </p:nvSpPr>
        <p:spPr>
          <a:xfrm>
            <a:off x="3982191" y="3129328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FD569D-0980-E2F8-ED57-7D7EC3FBD5F4}"/>
              </a:ext>
            </a:extLst>
          </p:cNvPr>
          <p:cNvSpPr/>
          <p:nvPr/>
        </p:nvSpPr>
        <p:spPr>
          <a:xfrm>
            <a:off x="619969" y="3090237"/>
            <a:ext cx="3204000" cy="65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6E5014-D092-030D-06E9-C8F9EA09F8F9}"/>
              </a:ext>
            </a:extLst>
          </p:cNvPr>
          <p:cNvSpPr/>
          <p:nvPr/>
        </p:nvSpPr>
        <p:spPr>
          <a:xfrm>
            <a:off x="3915923" y="3089184"/>
            <a:ext cx="3204000" cy="65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3FA6C-A554-2BF3-7EC7-998D732FD40C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36455-C913-51A5-99C1-CF7146B7C895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E153D5-735D-16F3-DBDA-023891C405F2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580A523-E122-950A-C711-D348541E4397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59D1909-CDC5-DFAE-A7BC-E5876BE1BA76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59059D0-915A-4459-CADB-1A6D44741235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2A396492-B81D-9D5E-E66D-C312B64C4D98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280AA9B-0483-51A8-715B-C4B687A39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69474E0-ACB1-8469-F4B4-F72E1D1E8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8BB6A9-EB5F-EA72-89CB-20BB3CBBCB4A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B321524-0077-CBE6-5A57-F3BCFF8E9FE6}"/>
              </a:ext>
            </a:extLst>
          </p:cNvPr>
          <p:cNvGrpSpPr/>
          <p:nvPr/>
        </p:nvGrpSpPr>
        <p:grpSpPr>
          <a:xfrm>
            <a:off x="650403" y="2670767"/>
            <a:ext cx="6381700" cy="805521"/>
            <a:chOff x="650403" y="2996952"/>
            <a:chExt cx="6381700" cy="8055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116C30-E23E-4B41-A97F-33D2A406346C}"/>
                </a:ext>
              </a:extLst>
            </p:cNvPr>
            <p:cNvSpPr txBox="1"/>
            <p:nvPr/>
          </p:nvSpPr>
          <p:spPr>
            <a:xfrm>
              <a:off x="650403" y="313131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CA50CC9C-3A1F-B833-16C9-9B662E88E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624" y="3126809"/>
              <a:ext cx="2541303" cy="675664"/>
            </a:xfrm>
            <a:prstGeom prst="rect">
              <a:avLst/>
            </a:prstGeom>
          </p:spPr>
        </p:pic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52BF10-6FCE-F945-CF1D-1F69A9B6BB08}"/>
                </a:ext>
              </a:extLst>
            </p:cNvPr>
            <p:cNvGrpSpPr/>
            <p:nvPr/>
          </p:nvGrpSpPr>
          <p:grpSpPr>
            <a:xfrm>
              <a:off x="4115780" y="2996952"/>
              <a:ext cx="2916323" cy="790580"/>
              <a:chOff x="4115780" y="2996952"/>
              <a:chExt cx="2916323" cy="790580"/>
            </a:xfrm>
          </p:grpSpPr>
          <p:graphicFrame>
            <p:nvGraphicFramePr>
              <p:cNvPr id="123" name="차트 122">
                <a:extLst>
                  <a:ext uri="{FF2B5EF4-FFF2-40B4-BE49-F238E27FC236}">
                    <a16:creationId xmlns:a16="http://schemas.microsoft.com/office/drawing/2014/main" id="{87520B32-CF65-3EE4-2860-AAD38C543C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94442336"/>
                  </p:ext>
                </p:extLst>
              </p:nvPr>
            </p:nvGraphicFramePr>
            <p:xfrm>
              <a:off x="4115780" y="2996952"/>
              <a:ext cx="796901" cy="7905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C175A8F1-6FA9-F667-8675-58BC364DD03D}"/>
                  </a:ext>
                </a:extLst>
              </p:cNvPr>
              <p:cNvGrpSpPr/>
              <p:nvPr/>
            </p:nvGrpSpPr>
            <p:grpSpPr>
              <a:xfrm>
                <a:off x="4871864" y="3068960"/>
                <a:ext cx="2160239" cy="616004"/>
                <a:chOff x="4871864" y="3068960"/>
                <a:chExt cx="2160239" cy="616004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EA1A0500-1B37-E30A-AF97-F0A407524A07}"/>
                    </a:ext>
                  </a:extLst>
                </p:cNvPr>
                <p:cNvSpPr/>
                <p:nvPr/>
              </p:nvSpPr>
              <p:spPr>
                <a:xfrm>
                  <a:off x="4871864" y="3068960"/>
                  <a:ext cx="2160239" cy="6160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4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</a:t>
                  </a:r>
                  <a:r>
                    <a:rPr lang="en-US" altLang="ko-KR" sz="4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Negotiable				40%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30 ~ 40 million				20%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40 ~ 50 million 				20%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50 ~ 60 million				10%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80 million ~				10%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60 ~ 70 million				  0%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4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AC25B7EC-13AD-4855-F0E2-977C4E7F634A}"/>
                    </a:ext>
                  </a:extLst>
                </p:cNvPr>
                <p:cNvGrpSpPr/>
                <p:nvPr/>
              </p:nvGrpSpPr>
              <p:grpSpPr>
                <a:xfrm>
                  <a:off x="4914670" y="3104964"/>
                  <a:ext cx="36000" cy="549492"/>
                  <a:chOff x="4903193" y="3104964"/>
                  <a:chExt cx="36000" cy="549492"/>
                </a:xfrm>
              </p:grpSpPr>
              <p:sp>
                <p:nvSpPr>
                  <p:cNvPr id="126" name="사각형: 둥근 모서리 125">
                    <a:extLst>
                      <a:ext uri="{FF2B5EF4-FFF2-40B4-BE49-F238E27FC236}">
                        <a16:creationId xmlns:a16="http://schemas.microsoft.com/office/drawing/2014/main" id="{FFFBD205-ADA2-8744-7E02-3ECC50DF52F4}"/>
                      </a:ext>
                    </a:extLst>
                  </p:cNvPr>
                  <p:cNvSpPr/>
                  <p:nvPr/>
                </p:nvSpPr>
                <p:spPr>
                  <a:xfrm>
                    <a:off x="4903193" y="3104964"/>
                    <a:ext cx="36000" cy="36000"/>
                  </a:xfrm>
                  <a:prstGeom prst="roundRect">
                    <a:avLst/>
                  </a:prstGeom>
                  <a:solidFill>
                    <a:srgbClr val="255E91"/>
                  </a:solidFill>
                  <a:ln w="6350">
                    <a:solidFill>
                      <a:srgbClr val="255E9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사각형: 둥근 모서리 126">
                    <a:extLst>
                      <a:ext uri="{FF2B5EF4-FFF2-40B4-BE49-F238E27FC236}">
                        <a16:creationId xmlns:a16="http://schemas.microsoft.com/office/drawing/2014/main" id="{7C1C5F55-C200-AD3D-D10A-3300E83EF244}"/>
                      </a:ext>
                    </a:extLst>
                  </p:cNvPr>
                  <p:cNvSpPr/>
                  <p:nvPr/>
                </p:nvSpPr>
                <p:spPr>
                  <a:xfrm>
                    <a:off x="4903193" y="3207662"/>
                    <a:ext cx="36000" cy="36000"/>
                  </a:xfrm>
                  <a:prstGeom prst="roundRect">
                    <a:avLst/>
                  </a:prstGeom>
                  <a:solidFill>
                    <a:srgbClr val="4472C4"/>
                  </a:solidFill>
                  <a:ln w="6350">
                    <a:solidFill>
                      <a:srgbClr val="4472C4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사각형: 둥근 모서리 127">
                    <a:extLst>
                      <a:ext uri="{FF2B5EF4-FFF2-40B4-BE49-F238E27FC236}">
                        <a16:creationId xmlns:a16="http://schemas.microsoft.com/office/drawing/2014/main" id="{1BE6BC86-886F-B6B7-71AF-75CEB7EDF956}"/>
                      </a:ext>
                    </a:extLst>
                  </p:cNvPr>
                  <p:cNvSpPr/>
                  <p:nvPr/>
                </p:nvSpPr>
                <p:spPr>
                  <a:xfrm>
                    <a:off x="4903193" y="3310360"/>
                    <a:ext cx="36000" cy="36000"/>
                  </a:xfrm>
                  <a:prstGeom prst="roundRect">
                    <a:avLst/>
                  </a:prstGeom>
                  <a:solidFill>
                    <a:srgbClr val="A5A5A5"/>
                  </a:solidFill>
                  <a:ln w="6350">
                    <a:solidFill>
                      <a:srgbClr val="A5A5A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사각형: 둥근 모서리 128">
                    <a:extLst>
                      <a:ext uri="{FF2B5EF4-FFF2-40B4-BE49-F238E27FC236}">
                        <a16:creationId xmlns:a16="http://schemas.microsoft.com/office/drawing/2014/main" id="{4454D3CF-3517-E3AA-598D-AA03A0C59F5B}"/>
                      </a:ext>
                    </a:extLst>
                  </p:cNvPr>
                  <p:cNvSpPr/>
                  <p:nvPr/>
                </p:nvSpPr>
                <p:spPr>
                  <a:xfrm>
                    <a:off x="4903193" y="3413058"/>
                    <a:ext cx="36000" cy="36000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6350">
                    <a:solidFill>
                      <a:srgbClr val="5B9BD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CCA73985-0DAF-796E-D68A-2D0AF0F47C6D}"/>
                      </a:ext>
                    </a:extLst>
                  </p:cNvPr>
                  <p:cNvSpPr/>
                  <p:nvPr/>
                </p:nvSpPr>
                <p:spPr>
                  <a:xfrm>
                    <a:off x="4903193" y="3515756"/>
                    <a:ext cx="36000" cy="36000"/>
                  </a:xfrm>
                  <a:prstGeom prst="roundRect">
                    <a:avLst/>
                  </a:prstGeom>
                  <a:solidFill>
                    <a:srgbClr val="636363"/>
                  </a:solidFill>
                  <a:ln w="6350">
                    <a:solidFill>
                      <a:srgbClr val="63636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491AD5D2-894F-9302-9B26-5DFC6F0BD0B0}"/>
                      </a:ext>
                    </a:extLst>
                  </p:cNvPr>
                  <p:cNvSpPr/>
                  <p:nvPr/>
                </p:nvSpPr>
                <p:spPr>
                  <a:xfrm>
                    <a:off x="4903193" y="3618456"/>
                    <a:ext cx="36000" cy="3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F6D3C7-E22C-0F9B-6F26-DF570CBD8193}"/>
              </a:ext>
            </a:extLst>
          </p:cNvPr>
          <p:cNvSpPr txBox="1"/>
          <p:nvPr/>
        </p:nvSpPr>
        <p:spPr>
          <a:xfrm>
            <a:off x="3492324" y="6023378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000" b="1" dirty="0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98F0AF-3C13-D247-A7E5-A146CAC8E190}"/>
              </a:ext>
            </a:extLst>
          </p:cNvPr>
          <p:cNvSpPr txBox="1"/>
          <p:nvPr/>
        </p:nvSpPr>
        <p:spPr>
          <a:xfrm>
            <a:off x="389885" y="3524923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000" b="1" dirty="0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FB18EEC-A32E-20D1-B767-647B667BB0F4}"/>
              </a:ext>
            </a:extLst>
          </p:cNvPr>
          <p:cNvGrpSpPr/>
          <p:nvPr/>
        </p:nvGrpSpPr>
        <p:grpSpPr>
          <a:xfrm>
            <a:off x="679096" y="3607729"/>
            <a:ext cx="6381700" cy="2600955"/>
            <a:chOff x="679096" y="3607729"/>
            <a:chExt cx="6381700" cy="260095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FFEEB70-1F0A-FF00-188F-D24005A73082}"/>
                </a:ext>
              </a:extLst>
            </p:cNvPr>
            <p:cNvGrpSpPr/>
            <p:nvPr/>
          </p:nvGrpSpPr>
          <p:grpSpPr>
            <a:xfrm>
              <a:off x="679096" y="5609144"/>
              <a:ext cx="6381700" cy="432000"/>
              <a:chOff x="650403" y="4067756"/>
              <a:chExt cx="6381700" cy="54869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1B95ABE-8CCD-6606-BF60-1D0B88086523}"/>
                  </a:ext>
                </a:extLst>
              </p:cNvPr>
              <p:cNvSpPr/>
              <p:nvPr/>
            </p:nvSpPr>
            <p:spPr>
              <a:xfrm>
                <a:off x="650403" y="4067756"/>
                <a:ext cx="6381700" cy="5486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B145BA7D-E0E4-1433-4401-3B6BA5917CD9}"/>
                  </a:ext>
                </a:extLst>
              </p:cNvPr>
              <p:cNvSpPr/>
              <p:nvPr/>
            </p:nvSpPr>
            <p:spPr>
              <a:xfrm>
                <a:off x="817881" y="4197972"/>
                <a:ext cx="880762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Coupang Corporation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6407087-CE83-3AE4-2DA0-C0043755A384}"/>
                  </a:ext>
                </a:extLst>
              </p:cNvPr>
              <p:cNvGrpSpPr/>
              <p:nvPr/>
            </p:nvGrpSpPr>
            <p:grpSpPr>
              <a:xfrm>
                <a:off x="1892017" y="4171144"/>
                <a:ext cx="3410021" cy="341918"/>
                <a:chOff x="1840982" y="4152709"/>
                <a:chExt cx="3410021" cy="341918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BE29BD12-EF23-EE3B-160F-9D37CFB47285}"/>
                    </a:ext>
                  </a:extLst>
                </p:cNvPr>
                <p:cNvSpPr/>
                <p:nvPr/>
              </p:nvSpPr>
              <p:spPr>
                <a:xfrm>
                  <a:off x="1840982" y="4152709"/>
                  <a:ext cx="3410021" cy="208103"/>
                </a:xfrm>
                <a:prstGeom prst="round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altLang="ko-KR" sz="800" b="1" dirty="0">
                      <a:solidFill>
                        <a:sysClr val="windowText" lastClr="000000"/>
                      </a:solidFill>
                    </a:rPr>
                    <a:t>Data Scientist (7+ years of experience)</a:t>
                  </a:r>
                  <a:endParaRPr lang="ko-KR" altLang="en-US" sz="8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06DF41E2-D3E4-B074-4DD6-8A2E37B550DB}"/>
                    </a:ext>
                  </a:extLst>
                </p:cNvPr>
                <p:cNvGrpSpPr/>
                <p:nvPr/>
              </p:nvGrpSpPr>
              <p:grpSpPr>
                <a:xfrm>
                  <a:off x="1840982" y="4386627"/>
                  <a:ext cx="3173468" cy="108000"/>
                  <a:chOff x="1847413" y="4380015"/>
                  <a:chExt cx="3173468" cy="108000"/>
                </a:xfrm>
              </p:grpSpPr>
              <p:sp>
                <p:nvSpPr>
                  <p:cNvPr id="23" name="사각형: 둥근 모서리 22">
                    <a:extLst>
                      <a:ext uri="{FF2B5EF4-FFF2-40B4-BE49-F238E27FC236}">
                        <a16:creationId xmlns:a16="http://schemas.microsoft.com/office/drawing/2014/main" id="{0DB85A08-F883-772D-A535-C248A0B14219}"/>
                      </a:ext>
                    </a:extLst>
                  </p:cNvPr>
                  <p:cNvSpPr/>
                  <p:nvPr/>
                </p:nvSpPr>
                <p:spPr>
                  <a:xfrm>
                    <a:off x="2462244" y="4380015"/>
                    <a:ext cx="108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No experience required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" name="사각형: 둥근 모서리 25">
                    <a:extLst>
                      <a:ext uri="{FF2B5EF4-FFF2-40B4-BE49-F238E27FC236}">
                        <a16:creationId xmlns:a16="http://schemas.microsoft.com/office/drawing/2014/main" id="{9806B927-F7B1-652D-5947-C7C88F05EF25}"/>
                      </a:ext>
                    </a:extLst>
                  </p:cNvPr>
                  <p:cNvSpPr/>
                  <p:nvPr/>
                </p:nvSpPr>
                <p:spPr>
                  <a:xfrm>
                    <a:off x="1847413" y="4380015"/>
                    <a:ext cx="576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7 years ↑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D0C76BAB-6C3B-D6FF-A099-57FF39F7385F}"/>
                      </a:ext>
                    </a:extLst>
                  </p:cNvPr>
                  <p:cNvSpPr/>
                  <p:nvPr/>
                </p:nvSpPr>
                <p:spPr>
                  <a:xfrm>
                    <a:off x="3578050" y="4380015"/>
                    <a:ext cx="54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Contract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41C46926-0BCD-5002-F7EB-570864229649}"/>
                      </a:ext>
                    </a:extLst>
                  </p:cNvPr>
                  <p:cNvSpPr/>
                  <p:nvPr/>
                </p:nvSpPr>
                <p:spPr>
                  <a:xfrm>
                    <a:off x="4156881" y="4380015"/>
                    <a:ext cx="864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 err="1">
                        <a:solidFill>
                          <a:sysClr val="windowText" lastClr="000000"/>
                        </a:solidFill>
                      </a:rPr>
                      <a:t>Songpa-gu</a:t>
                    </a:r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, Seoul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627CA0FC-041A-CF3E-E77B-B1D3A5D25FEA}"/>
                  </a:ext>
                </a:extLst>
              </p:cNvPr>
              <p:cNvSpPr/>
              <p:nvPr/>
            </p:nvSpPr>
            <p:spPr>
              <a:xfrm>
                <a:off x="5495413" y="4197972"/>
                <a:ext cx="1509373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Annual Salary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</a:t>
                </a:r>
                <a:r>
                  <a:rPr lang="en-US" altLang="ko-KR" sz="800" b="1" dirty="0">
                    <a:solidFill>
                      <a:schemeClr val="accent1"/>
                    </a:solidFill>
                  </a:rPr>
                  <a:t>Negotiable</a:t>
                </a:r>
                <a:endParaRPr lang="ko-KR" altLang="en-US" sz="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3B6B02A-187A-CD62-808B-49D0BDFA547A}"/>
                </a:ext>
              </a:extLst>
            </p:cNvPr>
            <p:cNvGrpSpPr/>
            <p:nvPr/>
          </p:nvGrpSpPr>
          <p:grpSpPr>
            <a:xfrm>
              <a:off x="679096" y="4108083"/>
              <a:ext cx="6381700" cy="432000"/>
              <a:chOff x="650403" y="4067756"/>
              <a:chExt cx="6381700" cy="548694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B55D09D8-8974-72F1-C10A-60B1C7A505ED}"/>
                  </a:ext>
                </a:extLst>
              </p:cNvPr>
              <p:cNvSpPr/>
              <p:nvPr/>
            </p:nvSpPr>
            <p:spPr>
              <a:xfrm>
                <a:off x="650403" y="4067756"/>
                <a:ext cx="6381700" cy="5486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98A0EC8-20A8-DAA8-DE37-9470C700986D}"/>
                  </a:ext>
                </a:extLst>
              </p:cNvPr>
              <p:cNvSpPr/>
              <p:nvPr/>
            </p:nvSpPr>
            <p:spPr>
              <a:xfrm>
                <a:off x="817881" y="4197972"/>
                <a:ext cx="880762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Viva Republica Co. , Ltd.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F88CD52-0109-A31B-1C35-762F92B63B05}"/>
                  </a:ext>
                </a:extLst>
              </p:cNvPr>
              <p:cNvGrpSpPr/>
              <p:nvPr/>
            </p:nvGrpSpPr>
            <p:grpSpPr>
              <a:xfrm>
                <a:off x="1892017" y="4171144"/>
                <a:ext cx="3410021" cy="345253"/>
                <a:chOff x="1840982" y="4152709"/>
                <a:chExt cx="3410021" cy="345253"/>
              </a:xfrm>
            </p:grpSpPr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8907D1D4-C4FB-8DF1-E266-D18E754EE1DE}"/>
                    </a:ext>
                  </a:extLst>
                </p:cNvPr>
                <p:cNvSpPr/>
                <p:nvPr/>
              </p:nvSpPr>
              <p:spPr>
                <a:xfrm>
                  <a:off x="1840982" y="4152709"/>
                  <a:ext cx="3410021" cy="208103"/>
                </a:xfrm>
                <a:prstGeom prst="round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altLang="ko-KR" sz="800" b="1" dirty="0">
                      <a:solidFill>
                        <a:sysClr val="windowText" lastClr="000000"/>
                      </a:solidFill>
                    </a:rPr>
                    <a:t>[Viva Republica] SW Developer (Experienced)</a:t>
                  </a:r>
                  <a:endParaRPr lang="ko-KR" altLang="en-US" sz="8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D3666C72-A2B1-E5ED-6421-5C18B8F965E1}"/>
                    </a:ext>
                  </a:extLst>
                </p:cNvPr>
                <p:cNvGrpSpPr/>
                <p:nvPr/>
              </p:nvGrpSpPr>
              <p:grpSpPr>
                <a:xfrm>
                  <a:off x="1840982" y="4389962"/>
                  <a:ext cx="3216256" cy="108000"/>
                  <a:chOff x="1847413" y="4383350"/>
                  <a:chExt cx="3216256" cy="108000"/>
                </a:xfrm>
              </p:grpSpPr>
              <p:sp>
                <p:nvSpPr>
                  <p:cNvPr id="51" name="사각형: 둥근 모서리 50">
                    <a:extLst>
                      <a:ext uri="{FF2B5EF4-FFF2-40B4-BE49-F238E27FC236}">
                        <a16:creationId xmlns:a16="http://schemas.microsoft.com/office/drawing/2014/main" id="{F7504782-3872-2829-9876-E555FC36A0FE}"/>
                      </a:ext>
                    </a:extLst>
                  </p:cNvPr>
                  <p:cNvSpPr/>
                  <p:nvPr/>
                </p:nvSpPr>
                <p:spPr>
                  <a:xfrm>
                    <a:off x="2463498" y="4383350"/>
                    <a:ext cx="1044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No education required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4" name="사각형: 둥근 모서리 53">
                    <a:extLst>
                      <a:ext uri="{FF2B5EF4-FFF2-40B4-BE49-F238E27FC236}">
                        <a16:creationId xmlns:a16="http://schemas.microsoft.com/office/drawing/2014/main" id="{866BF6DA-9C66-38C9-9428-202781898009}"/>
                      </a:ext>
                    </a:extLst>
                  </p:cNvPr>
                  <p:cNvSpPr/>
                  <p:nvPr/>
                </p:nvSpPr>
                <p:spPr>
                  <a:xfrm>
                    <a:off x="1847413" y="4383350"/>
                    <a:ext cx="576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3 years ↑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사각형: 둥근 모서리 54">
                    <a:extLst>
                      <a:ext uri="{FF2B5EF4-FFF2-40B4-BE49-F238E27FC236}">
                        <a16:creationId xmlns:a16="http://schemas.microsoft.com/office/drawing/2014/main" id="{6141F477-68FC-383D-4FC0-2F66D931719D}"/>
                      </a:ext>
                    </a:extLst>
                  </p:cNvPr>
                  <p:cNvSpPr/>
                  <p:nvPr/>
                </p:nvSpPr>
                <p:spPr>
                  <a:xfrm>
                    <a:off x="3547583" y="4383350"/>
                    <a:ext cx="54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Full-time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7" name="사각형: 둥근 모서리 56">
                    <a:extLst>
                      <a:ext uri="{FF2B5EF4-FFF2-40B4-BE49-F238E27FC236}">
                        <a16:creationId xmlns:a16="http://schemas.microsoft.com/office/drawing/2014/main" id="{60335767-0D8D-4BBF-202E-C5286FE4024C}"/>
                      </a:ext>
                    </a:extLst>
                  </p:cNvPr>
                  <p:cNvSpPr/>
                  <p:nvPr/>
                </p:nvSpPr>
                <p:spPr>
                  <a:xfrm>
                    <a:off x="4127669" y="4383350"/>
                    <a:ext cx="936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Gangnam-</a:t>
                    </a:r>
                    <a:r>
                      <a:rPr lang="en-US" altLang="ko-KR" sz="600" b="1" dirty="0" err="1">
                        <a:solidFill>
                          <a:sysClr val="windowText" lastClr="000000"/>
                        </a:solidFill>
                      </a:rPr>
                      <a:t>gu</a:t>
                    </a:r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, Seoul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B36C02B7-B386-8A62-1494-A7118DC87209}"/>
                  </a:ext>
                </a:extLst>
              </p:cNvPr>
              <p:cNvSpPr/>
              <p:nvPr/>
            </p:nvSpPr>
            <p:spPr>
              <a:xfrm>
                <a:off x="5495413" y="4197972"/>
                <a:ext cx="1509373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Annual Salary</a:t>
                </a:r>
                <a:r>
                  <a:rPr lang="en-US" altLang="ko-KR" sz="800" b="1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en-US" altLang="ko-KR" sz="800" b="1" dirty="0">
                    <a:solidFill>
                      <a:schemeClr val="accent1"/>
                    </a:solidFill>
                  </a:rPr>
                  <a:t>50 ~ 60 million</a:t>
                </a:r>
                <a:endParaRPr lang="ko-KR" altLang="en-US" sz="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7ECF62C-8918-5234-93D1-87149651D7C7}"/>
                </a:ext>
              </a:extLst>
            </p:cNvPr>
            <p:cNvGrpSpPr/>
            <p:nvPr/>
          </p:nvGrpSpPr>
          <p:grpSpPr>
            <a:xfrm>
              <a:off x="679096" y="4608437"/>
              <a:ext cx="6381700" cy="432000"/>
              <a:chOff x="650403" y="4067756"/>
              <a:chExt cx="6381700" cy="548694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6E15767F-464F-7596-AB82-A552A19B7971}"/>
                  </a:ext>
                </a:extLst>
              </p:cNvPr>
              <p:cNvSpPr/>
              <p:nvPr/>
            </p:nvSpPr>
            <p:spPr>
              <a:xfrm>
                <a:off x="650403" y="4067756"/>
                <a:ext cx="6381700" cy="5486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36ABA7C7-16EA-C684-EB45-A5CC235CF67E}"/>
                  </a:ext>
                </a:extLst>
              </p:cNvPr>
              <p:cNvSpPr/>
              <p:nvPr/>
            </p:nvSpPr>
            <p:spPr>
              <a:xfrm>
                <a:off x="817881" y="4197972"/>
                <a:ext cx="880762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 err="1">
                    <a:solidFill>
                      <a:sysClr val="windowText" lastClr="000000"/>
                    </a:solidFill>
                  </a:rPr>
                  <a:t>Woowa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 Brothers Co. , Ltd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52525BC-0E13-BE12-2660-39D6E53F167E}"/>
                  </a:ext>
                </a:extLst>
              </p:cNvPr>
              <p:cNvGrpSpPr/>
              <p:nvPr/>
            </p:nvGrpSpPr>
            <p:grpSpPr>
              <a:xfrm>
                <a:off x="1892017" y="4171144"/>
                <a:ext cx="3410021" cy="341918"/>
                <a:chOff x="1840982" y="4152709"/>
                <a:chExt cx="3410021" cy="341918"/>
              </a:xfrm>
            </p:grpSpPr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E648D8F8-213F-BD35-69DD-DD154DFAA45B}"/>
                    </a:ext>
                  </a:extLst>
                </p:cNvPr>
                <p:cNvSpPr/>
                <p:nvPr/>
              </p:nvSpPr>
              <p:spPr>
                <a:xfrm>
                  <a:off x="1840982" y="4152709"/>
                  <a:ext cx="3410021" cy="208103"/>
                </a:xfrm>
                <a:prstGeom prst="round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altLang="ko-KR" sz="800" b="1" dirty="0">
                      <a:solidFill>
                        <a:sysClr val="windowText" lastClr="000000"/>
                      </a:solidFill>
                    </a:rPr>
                    <a:t>Recruitment in SW Developer</a:t>
                  </a:r>
                  <a:endParaRPr lang="ko-KR" altLang="en-US" sz="8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EA7FCFD7-925F-383B-1670-8E0EE8FB816F}"/>
                    </a:ext>
                  </a:extLst>
                </p:cNvPr>
                <p:cNvGrpSpPr/>
                <p:nvPr/>
              </p:nvGrpSpPr>
              <p:grpSpPr>
                <a:xfrm>
                  <a:off x="1840982" y="4386627"/>
                  <a:ext cx="2996493" cy="108000"/>
                  <a:chOff x="1847413" y="4380015"/>
                  <a:chExt cx="2996493" cy="108000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B0684AA4-2B61-E3B8-BE73-0F84D0C09365}"/>
                      </a:ext>
                    </a:extLst>
                  </p:cNvPr>
                  <p:cNvSpPr/>
                  <p:nvPr/>
                </p:nvSpPr>
                <p:spPr>
                  <a:xfrm>
                    <a:off x="2462244" y="4380015"/>
                    <a:ext cx="90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College graduate ↑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6" name="사각형: 둥근 모서리 65">
                    <a:extLst>
                      <a:ext uri="{FF2B5EF4-FFF2-40B4-BE49-F238E27FC236}">
                        <a16:creationId xmlns:a16="http://schemas.microsoft.com/office/drawing/2014/main" id="{78DC3CC8-9113-DBEA-3B96-4A68CA7FAC3D}"/>
                      </a:ext>
                    </a:extLst>
                  </p:cNvPr>
                  <p:cNvSpPr/>
                  <p:nvPr/>
                </p:nvSpPr>
                <p:spPr>
                  <a:xfrm>
                    <a:off x="1847413" y="4380015"/>
                    <a:ext cx="576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7 years ↑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사각형: 둥근 모서리 66">
                    <a:extLst>
                      <a:ext uri="{FF2B5EF4-FFF2-40B4-BE49-F238E27FC236}">
                        <a16:creationId xmlns:a16="http://schemas.microsoft.com/office/drawing/2014/main" id="{AE9E4169-0EB7-226A-2425-2FA9B27C1B29}"/>
                      </a:ext>
                    </a:extLst>
                  </p:cNvPr>
                  <p:cNvSpPr/>
                  <p:nvPr/>
                </p:nvSpPr>
                <p:spPr>
                  <a:xfrm>
                    <a:off x="3401075" y="4380015"/>
                    <a:ext cx="54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Contract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사각형: 둥근 모서리 67">
                    <a:extLst>
                      <a:ext uri="{FF2B5EF4-FFF2-40B4-BE49-F238E27FC236}">
                        <a16:creationId xmlns:a16="http://schemas.microsoft.com/office/drawing/2014/main" id="{C380B39F-D827-A9E7-5E0C-30992415EB07}"/>
                      </a:ext>
                    </a:extLst>
                  </p:cNvPr>
                  <p:cNvSpPr/>
                  <p:nvPr/>
                </p:nvSpPr>
                <p:spPr>
                  <a:xfrm>
                    <a:off x="3979906" y="4380015"/>
                    <a:ext cx="864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 err="1">
                        <a:solidFill>
                          <a:sysClr val="windowText" lastClr="000000"/>
                        </a:solidFill>
                      </a:rPr>
                      <a:t>Songpa-gu</a:t>
                    </a:r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, Seoul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0E36A411-E0FB-9FD9-178D-80D68CE7163F}"/>
                  </a:ext>
                </a:extLst>
              </p:cNvPr>
              <p:cNvSpPr/>
              <p:nvPr/>
            </p:nvSpPr>
            <p:spPr>
              <a:xfrm>
                <a:off x="5495413" y="4197972"/>
                <a:ext cx="1509373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Annual Salary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</a:t>
                </a:r>
                <a:r>
                  <a:rPr lang="en-US" altLang="ko-KR" sz="800" b="1" dirty="0">
                    <a:solidFill>
                      <a:schemeClr val="accent1"/>
                    </a:solidFill>
                  </a:rPr>
                  <a:t>Negotiable</a:t>
                </a:r>
                <a:endParaRPr lang="ko-KR" altLang="en-US" sz="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D9AC42B-F5D8-03BD-CAD6-AEFD0A7092EE}"/>
                </a:ext>
              </a:extLst>
            </p:cNvPr>
            <p:cNvGrpSpPr/>
            <p:nvPr/>
          </p:nvGrpSpPr>
          <p:grpSpPr>
            <a:xfrm>
              <a:off x="679096" y="5108791"/>
              <a:ext cx="6381700" cy="432000"/>
              <a:chOff x="650403" y="4067756"/>
              <a:chExt cx="6381700" cy="548694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C4FD3E19-2626-3531-5D89-A77CB3DEEC6C}"/>
                  </a:ext>
                </a:extLst>
              </p:cNvPr>
              <p:cNvSpPr/>
              <p:nvPr/>
            </p:nvSpPr>
            <p:spPr>
              <a:xfrm>
                <a:off x="650403" y="4067756"/>
                <a:ext cx="6381700" cy="5486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1A4E3FA-8BBD-BD6C-B5F3-8A32225F2315}"/>
                  </a:ext>
                </a:extLst>
              </p:cNvPr>
              <p:cNvSpPr/>
              <p:nvPr/>
            </p:nvSpPr>
            <p:spPr>
              <a:xfrm>
                <a:off x="817881" y="4197972"/>
                <a:ext cx="880762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Kakao Pay Co., Ltd.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22E21D7E-2513-11B0-7EFF-401E780464D3}"/>
                  </a:ext>
                </a:extLst>
              </p:cNvPr>
              <p:cNvGrpSpPr/>
              <p:nvPr/>
            </p:nvGrpSpPr>
            <p:grpSpPr>
              <a:xfrm>
                <a:off x="1892017" y="4171144"/>
                <a:ext cx="3410021" cy="341918"/>
                <a:chOff x="1840982" y="4152709"/>
                <a:chExt cx="3410021" cy="341918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06C16B07-C8EE-BED9-DCC9-3DF9C63B33E8}"/>
                    </a:ext>
                  </a:extLst>
                </p:cNvPr>
                <p:cNvSpPr/>
                <p:nvPr/>
              </p:nvSpPr>
              <p:spPr>
                <a:xfrm>
                  <a:off x="1840982" y="4152709"/>
                  <a:ext cx="3410021" cy="208103"/>
                </a:xfrm>
                <a:prstGeom prst="round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altLang="ko-KR" sz="800" b="1" dirty="0">
                      <a:solidFill>
                        <a:sysClr val="windowText" lastClr="000000"/>
                      </a:solidFill>
                    </a:rPr>
                    <a:t>[Recruiting Data Engineer (Experienced)</a:t>
                  </a:r>
                  <a:endParaRPr lang="ko-KR" altLang="en-US" sz="8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BBA0114F-F8A0-A82D-4A00-88F793742663}"/>
                    </a:ext>
                  </a:extLst>
                </p:cNvPr>
                <p:cNvGrpSpPr/>
                <p:nvPr/>
              </p:nvGrpSpPr>
              <p:grpSpPr>
                <a:xfrm>
                  <a:off x="1840982" y="4386627"/>
                  <a:ext cx="3284493" cy="108000"/>
                  <a:chOff x="1847413" y="4380015"/>
                  <a:chExt cx="3284493" cy="108000"/>
                </a:xfrm>
              </p:grpSpPr>
              <p:sp>
                <p:nvSpPr>
                  <p:cNvPr id="76" name="사각형: 둥근 모서리 75">
                    <a:extLst>
                      <a:ext uri="{FF2B5EF4-FFF2-40B4-BE49-F238E27FC236}">
                        <a16:creationId xmlns:a16="http://schemas.microsoft.com/office/drawing/2014/main" id="{F0C0CD63-90C4-6103-260D-13C7474D0A2A}"/>
                      </a:ext>
                    </a:extLst>
                  </p:cNvPr>
                  <p:cNvSpPr/>
                  <p:nvPr/>
                </p:nvSpPr>
                <p:spPr>
                  <a:xfrm>
                    <a:off x="2462244" y="4380015"/>
                    <a:ext cx="90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College graduate ↑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7" name="사각형: 둥근 모서리 76">
                    <a:extLst>
                      <a:ext uri="{FF2B5EF4-FFF2-40B4-BE49-F238E27FC236}">
                        <a16:creationId xmlns:a16="http://schemas.microsoft.com/office/drawing/2014/main" id="{D55D4893-4E36-414D-C11F-767BADDD451A}"/>
                      </a:ext>
                    </a:extLst>
                  </p:cNvPr>
                  <p:cNvSpPr/>
                  <p:nvPr/>
                </p:nvSpPr>
                <p:spPr>
                  <a:xfrm>
                    <a:off x="1847413" y="4380015"/>
                    <a:ext cx="612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ysClr val="windowText" lastClr="000000"/>
                        </a:solidFill>
                      </a:rPr>
                      <a:t>3 ~ 5 </a:t>
                    </a:r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years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8" name="사각형: 둥근 모서리 77">
                    <a:extLst>
                      <a:ext uri="{FF2B5EF4-FFF2-40B4-BE49-F238E27FC236}">
                        <a16:creationId xmlns:a16="http://schemas.microsoft.com/office/drawing/2014/main" id="{10BBB573-FC6A-255E-9204-F5D5A3F9E51A}"/>
                      </a:ext>
                    </a:extLst>
                  </p:cNvPr>
                  <p:cNvSpPr/>
                  <p:nvPr/>
                </p:nvSpPr>
                <p:spPr>
                  <a:xfrm>
                    <a:off x="3401075" y="4380015"/>
                    <a:ext cx="54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Full-time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9" name="사각형: 둥근 모서리 78">
                    <a:extLst>
                      <a:ext uri="{FF2B5EF4-FFF2-40B4-BE49-F238E27FC236}">
                        <a16:creationId xmlns:a16="http://schemas.microsoft.com/office/drawing/2014/main" id="{0D3C9122-353F-E2AC-5872-324A340C845F}"/>
                      </a:ext>
                    </a:extLst>
                  </p:cNvPr>
                  <p:cNvSpPr/>
                  <p:nvPr/>
                </p:nvSpPr>
                <p:spPr>
                  <a:xfrm>
                    <a:off x="3979906" y="4380015"/>
                    <a:ext cx="1152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Gyeonggi </a:t>
                    </a:r>
                    <a:r>
                      <a:rPr lang="en-US" altLang="ko-KR" sz="600" b="1" dirty="0" err="1">
                        <a:solidFill>
                          <a:sysClr val="windowText" lastClr="000000"/>
                        </a:solidFill>
                      </a:rPr>
                      <a:t>Seongnam</a:t>
                    </a:r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 City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AD5EE209-0031-D8E9-E617-C4F86E6C8FCD}"/>
                  </a:ext>
                </a:extLst>
              </p:cNvPr>
              <p:cNvSpPr/>
              <p:nvPr/>
            </p:nvSpPr>
            <p:spPr>
              <a:xfrm>
                <a:off x="5495413" y="4197972"/>
                <a:ext cx="1509373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Annual Salary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</a:t>
                </a:r>
                <a:r>
                  <a:rPr lang="en-US" altLang="ko-KR" sz="800" b="1" dirty="0">
                    <a:solidFill>
                      <a:schemeClr val="accent1"/>
                    </a:solidFill>
                  </a:rPr>
                  <a:t>30 ~ 40 million</a:t>
                </a:r>
                <a:endParaRPr lang="ko-KR" altLang="en-US" sz="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ED2D6DF-87A2-8952-EDD1-14742D4CE1DB}"/>
                </a:ext>
              </a:extLst>
            </p:cNvPr>
            <p:cNvGrpSpPr/>
            <p:nvPr/>
          </p:nvGrpSpPr>
          <p:grpSpPr>
            <a:xfrm>
              <a:off x="679096" y="3607729"/>
              <a:ext cx="6381700" cy="432000"/>
              <a:chOff x="650403" y="4067756"/>
              <a:chExt cx="6381700" cy="548694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C9F7D65-611D-017E-B29A-08EBF02E772D}"/>
                  </a:ext>
                </a:extLst>
              </p:cNvPr>
              <p:cNvSpPr/>
              <p:nvPr/>
            </p:nvSpPr>
            <p:spPr>
              <a:xfrm>
                <a:off x="650403" y="4067756"/>
                <a:ext cx="6381700" cy="54869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970992FD-28DA-52C6-1B1A-18FBFD4C9EF1}"/>
                  </a:ext>
                </a:extLst>
              </p:cNvPr>
              <p:cNvSpPr/>
              <p:nvPr/>
            </p:nvSpPr>
            <p:spPr>
              <a:xfrm>
                <a:off x="817881" y="4197972"/>
                <a:ext cx="880762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Naver Financial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76569256-7550-10B6-565F-FA7969EAA197}"/>
                  </a:ext>
                </a:extLst>
              </p:cNvPr>
              <p:cNvGrpSpPr/>
              <p:nvPr/>
            </p:nvGrpSpPr>
            <p:grpSpPr>
              <a:xfrm>
                <a:off x="1892017" y="4171144"/>
                <a:ext cx="3410021" cy="341919"/>
                <a:chOff x="1840982" y="4152709"/>
                <a:chExt cx="3410021" cy="341919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4BE0A8FA-D4AB-19F3-5164-D3036943BCD9}"/>
                    </a:ext>
                  </a:extLst>
                </p:cNvPr>
                <p:cNvSpPr/>
                <p:nvPr/>
              </p:nvSpPr>
              <p:spPr>
                <a:xfrm>
                  <a:off x="1840982" y="4152709"/>
                  <a:ext cx="3410021" cy="208103"/>
                </a:xfrm>
                <a:prstGeom prst="round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altLang="ko-KR" sz="800" b="1" dirty="0">
                      <a:solidFill>
                        <a:sysClr val="windowText" lastClr="000000"/>
                      </a:solidFill>
                    </a:rPr>
                    <a:t>Recruiting Data Scientist (Experienced)</a:t>
                  </a:r>
                  <a:endParaRPr lang="ko-KR" altLang="en-US" sz="8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05E7A3D8-3F1C-47DB-7F25-63DD09B60428}"/>
                    </a:ext>
                  </a:extLst>
                </p:cNvPr>
                <p:cNvGrpSpPr/>
                <p:nvPr/>
              </p:nvGrpSpPr>
              <p:grpSpPr>
                <a:xfrm>
                  <a:off x="1840982" y="4386626"/>
                  <a:ext cx="3284493" cy="108002"/>
                  <a:chOff x="1847413" y="4380014"/>
                  <a:chExt cx="3284493" cy="108002"/>
                </a:xfrm>
              </p:grpSpPr>
              <p:sp>
                <p:nvSpPr>
                  <p:cNvPr id="87" name="사각형: 둥근 모서리 86">
                    <a:extLst>
                      <a:ext uri="{FF2B5EF4-FFF2-40B4-BE49-F238E27FC236}">
                        <a16:creationId xmlns:a16="http://schemas.microsoft.com/office/drawing/2014/main" id="{B177462D-82BE-E1A1-FC46-EF23C2EC4541}"/>
                      </a:ext>
                    </a:extLst>
                  </p:cNvPr>
                  <p:cNvSpPr/>
                  <p:nvPr/>
                </p:nvSpPr>
                <p:spPr>
                  <a:xfrm>
                    <a:off x="2462244" y="4380016"/>
                    <a:ext cx="90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College graduate ↑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6F8F2E05-23AA-71D1-8C77-72D188007F58}"/>
                      </a:ext>
                    </a:extLst>
                  </p:cNvPr>
                  <p:cNvSpPr/>
                  <p:nvPr/>
                </p:nvSpPr>
                <p:spPr>
                  <a:xfrm>
                    <a:off x="1847413" y="4380014"/>
                    <a:ext cx="576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7 years ↑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5DDD0588-4C18-628B-BDF6-31C0194ACE24}"/>
                      </a:ext>
                    </a:extLst>
                  </p:cNvPr>
                  <p:cNvSpPr/>
                  <p:nvPr/>
                </p:nvSpPr>
                <p:spPr>
                  <a:xfrm>
                    <a:off x="3401075" y="4380016"/>
                    <a:ext cx="540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Full-time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B1F02140-29F7-1118-DB96-90A195756BDF}"/>
                      </a:ext>
                    </a:extLst>
                  </p:cNvPr>
                  <p:cNvSpPr/>
                  <p:nvPr/>
                </p:nvSpPr>
                <p:spPr>
                  <a:xfrm>
                    <a:off x="3979906" y="4380016"/>
                    <a:ext cx="1152000" cy="108000"/>
                  </a:xfrm>
                  <a:prstGeom prst="roundRect">
                    <a:avLst>
                      <a:gd name="adj" fmla="val 4540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Gyeonggi </a:t>
                    </a:r>
                    <a:r>
                      <a:rPr lang="en-US" altLang="ko-KR" sz="600" b="1" dirty="0" err="1">
                        <a:solidFill>
                          <a:sysClr val="windowText" lastClr="000000"/>
                        </a:solidFill>
                      </a:rPr>
                      <a:t>Seongnam</a:t>
                    </a:r>
                    <a:r>
                      <a:rPr lang="en-US" altLang="ko-KR" sz="600" b="1" dirty="0">
                        <a:solidFill>
                          <a:sysClr val="windowText" lastClr="000000"/>
                        </a:solidFill>
                      </a:rPr>
                      <a:t> City</a:t>
                    </a:r>
                    <a:endParaRPr lang="ko-KR" altLang="en-US" sz="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D7F1AAA-71B5-13D4-3FEF-3D1271DA65B2}"/>
                  </a:ext>
                </a:extLst>
              </p:cNvPr>
              <p:cNvSpPr/>
              <p:nvPr/>
            </p:nvSpPr>
            <p:spPr>
              <a:xfrm>
                <a:off x="5495413" y="4197972"/>
                <a:ext cx="1509373" cy="288262"/>
              </a:xfrm>
              <a:prstGeom prst="round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Annual Salary</a:t>
                </a:r>
                <a:r>
                  <a:rPr lang="en-US" altLang="ko-KR" sz="800" b="1" dirty="0">
                    <a:solidFill>
                      <a:sysClr val="windowText" lastClr="000000"/>
                    </a:solidFill>
                  </a:rPr>
                  <a:t>    </a:t>
                </a:r>
                <a:r>
                  <a:rPr lang="en-US" altLang="ko-KR" sz="800" b="1" dirty="0">
                    <a:solidFill>
                      <a:schemeClr val="accent1"/>
                    </a:solidFill>
                  </a:rPr>
                  <a:t>90 million</a:t>
                </a:r>
                <a:endParaRPr lang="ko-KR" altLang="en-US" sz="8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7A6B2065-2287-7B0A-C7A3-58B00A7AF7B1}"/>
                </a:ext>
              </a:extLst>
            </p:cNvPr>
            <p:cNvSpPr/>
            <p:nvPr/>
          </p:nvSpPr>
          <p:spPr>
            <a:xfrm>
              <a:off x="3771923" y="6121805"/>
              <a:ext cx="288000" cy="86879"/>
            </a:xfrm>
            <a:prstGeom prst="round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More</a:t>
              </a:r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61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069C4D-FD72-63D7-6236-1F0957A52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수령인 </a:t>
            </a:r>
            <a:r>
              <a:rPr lang="en-US" altLang="ko-KR"/>
              <a:t>- </a:t>
            </a:r>
            <a:r>
              <a:rPr lang="ko-KR" altLang="en-US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168897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D5114-4028-FDC4-4114-14EF7686B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64206D9-DE17-496C-D703-9F0FA17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 </a:t>
            </a:r>
            <a:r>
              <a:rPr lang="ko-KR" altLang="en-US"/>
              <a:t>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A2CAA-C92E-0A7C-22E8-A2D2DBDC184E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6804BD-A933-43D3-F834-53AFE2D358EE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A305BC1-3378-C1F5-E808-80B43A28AD44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D598FC1-CB4D-FDFA-2F0F-E2F3389B0F6E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4B7BF14-6845-F588-F62B-68AD5949A8A3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1" name="그룹 1220">
            <a:extLst>
              <a:ext uri="{FF2B5EF4-FFF2-40B4-BE49-F238E27FC236}">
                <a16:creationId xmlns:a16="http://schemas.microsoft.com/office/drawing/2014/main" id="{FD9A70BD-25F9-6D54-C210-2CA97D22979F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1210" name="그룹 1209">
              <a:extLst>
                <a:ext uri="{FF2B5EF4-FFF2-40B4-BE49-F238E27FC236}">
                  <a16:creationId xmlns:a16="http://schemas.microsoft.com/office/drawing/2014/main" id="{6A2892C7-02C4-D520-25F7-EFC7F9026053}"/>
                </a:ext>
              </a:extLst>
            </p:cNvPr>
            <p:cNvGrpSpPr/>
            <p:nvPr/>
          </p:nvGrpSpPr>
          <p:grpSpPr>
            <a:xfrm>
              <a:off x="494437" y="1259285"/>
              <a:ext cx="8607897" cy="5050035"/>
              <a:chOff x="494437" y="1259285"/>
              <a:chExt cx="8607897" cy="505003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523A178-471F-F253-47B1-AA0BECB669E5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</a:t>
                </a:r>
                <a:r>
                  <a:rPr lang="en-US" altLang="ko-KR" sz="1600" b="1" err="1">
                    <a:solidFill>
                      <a:sysClr val="windowText" lastClr="000000"/>
                    </a:solidFill>
                  </a:rPr>
                  <a:t>Taejong</a:t>
                </a:r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 Kim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C33601F-206B-233C-AE82-655DCBC4242E}"/>
                  </a:ext>
                </a:extLst>
              </p:cNvPr>
              <p:cNvGrpSpPr/>
              <p:nvPr/>
            </p:nvGrpSpPr>
            <p:grpSpPr>
              <a:xfrm>
                <a:off x="494437" y="4611856"/>
                <a:ext cx="3357067" cy="1697464"/>
                <a:chOff x="494437" y="4611856"/>
                <a:chExt cx="3357067" cy="169746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A584BEF-0C08-702A-D4E0-28B34B63F5F0}"/>
                    </a:ext>
                  </a:extLst>
                </p:cNvPr>
                <p:cNvSpPr/>
                <p:nvPr/>
              </p:nvSpPr>
              <p:spPr>
                <a:xfrm>
                  <a:off x="494437" y="4611856"/>
                  <a:ext cx="3357067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skills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305D2D5-6762-80F4-2A82-D74AF71A2546}"/>
                    </a:ext>
                  </a:extLst>
                </p:cNvPr>
                <p:cNvGrpSpPr/>
                <p:nvPr/>
              </p:nvGrpSpPr>
              <p:grpSpPr>
                <a:xfrm>
                  <a:off x="953192" y="4880105"/>
                  <a:ext cx="2468498" cy="1366751"/>
                  <a:chOff x="3538148" y="1268761"/>
                  <a:chExt cx="2872010" cy="1652213"/>
                </a:xfrm>
              </p:grpSpPr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56D32B22-709F-4027-7392-DFB44D8B4387}"/>
                      </a:ext>
                    </a:extLst>
                  </p:cNvPr>
                  <p:cNvCxnSpPr>
                    <a:cxnSpLocks/>
                    <a:stCxn id="1366" idx="0"/>
                    <a:endCxn id="1360" idx="5"/>
                  </p:cNvCxnSpPr>
                  <p:nvPr/>
                </p:nvCxnSpPr>
                <p:spPr>
                  <a:xfrm flipH="1" flipV="1">
                    <a:off x="5066493" y="1649811"/>
                    <a:ext cx="16347" cy="2787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>
                    <a:extLst>
                      <a:ext uri="{FF2B5EF4-FFF2-40B4-BE49-F238E27FC236}">
                        <a16:creationId xmlns:a16="http://schemas.microsoft.com/office/drawing/2014/main" id="{ED9CF393-00F4-DD9C-074F-5FDFFAB71856}"/>
                      </a:ext>
                    </a:extLst>
                  </p:cNvPr>
                  <p:cNvCxnSpPr>
                    <a:cxnSpLocks/>
                    <a:stCxn id="1362" idx="3"/>
                    <a:endCxn id="1366" idx="7"/>
                  </p:cNvCxnSpPr>
                  <p:nvPr/>
                </p:nvCxnSpPr>
                <p:spPr>
                  <a:xfrm flipH="1">
                    <a:off x="5193791" y="1847533"/>
                    <a:ext cx="154164" cy="12699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직선 연결선 13">
                    <a:extLst>
                      <a:ext uri="{FF2B5EF4-FFF2-40B4-BE49-F238E27FC236}">
                        <a16:creationId xmlns:a16="http://schemas.microsoft.com/office/drawing/2014/main" id="{D1A7E882-3793-37E6-2FF5-7EF61E98C9C1}"/>
                      </a:ext>
                    </a:extLst>
                  </p:cNvPr>
                  <p:cNvCxnSpPr>
                    <a:cxnSpLocks/>
                    <a:stCxn id="1364" idx="1"/>
                    <a:endCxn id="1366" idx="5"/>
                  </p:cNvCxnSpPr>
                  <p:nvPr/>
                </p:nvCxnSpPr>
                <p:spPr>
                  <a:xfrm flipH="1" flipV="1">
                    <a:off x="5193791" y="2196429"/>
                    <a:ext cx="319939" cy="9208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38B02EC9-7490-EFC2-41EC-E4E5757B352C}"/>
                      </a:ext>
                    </a:extLst>
                  </p:cNvPr>
                  <p:cNvCxnSpPr>
                    <a:cxnSpLocks/>
                    <a:stCxn id="1366" idx="2"/>
                    <a:endCxn id="1358" idx="7"/>
                  </p:cNvCxnSpPr>
                  <p:nvPr/>
                </p:nvCxnSpPr>
                <p:spPr>
                  <a:xfrm flipH="1">
                    <a:off x="4673267" y="2085478"/>
                    <a:ext cx="252663" cy="4916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15">
                    <a:extLst>
                      <a:ext uri="{FF2B5EF4-FFF2-40B4-BE49-F238E27FC236}">
                        <a16:creationId xmlns:a16="http://schemas.microsoft.com/office/drawing/2014/main" id="{206A05F5-2476-8476-0BEB-8A51607C5C09}"/>
                      </a:ext>
                    </a:extLst>
                  </p:cNvPr>
                  <p:cNvCxnSpPr>
                    <a:cxnSpLocks/>
                    <a:stCxn id="1362" idx="5"/>
                    <a:endCxn id="1348" idx="1"/>
                  </p:cNvCxnSpPr>
                  <p:nvPr/>
                </p:nvCxnSpPr>
                <p:spPr>
                  <a:xfrm>
                    <a:off x="5619432" y="1847533"/>
                    <a:ext cx="360555" cy="121095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6C76F063-A631-838E-59B1-8A83D39C372D}"/>
                      </a:ext>
                    </a:extLst>
                  </p:cNvPr>
                  <p:cNvCxnSpPr>
                    <a:cxnSpLocks/>
                    <a:stCxn id="1351" idx="3"/>
                    <a:endCxn id="1362" idx="7"/>
                  </p:cNvCxnSpPr>
                  <p:nvPr/>
                </p:nvCxnSpPr>
                <p:spPr>
                  <a:xfrm flipH="1">
                    <a:off x="5619431" y="1449093"/>
                    <a:ext cx="195868" cy="12696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2BADC80-7D5C-106C-5C08-2E917EF130BE}"/>
                      </a:ext>
                    </a:extLst>
                  </p:cNvPr>
                  <p:cNvCxnSpPr>
                    <a:cxnSpLocks/>
                    <a:stCxn id="1360" idx="3"/>
                    <a:endCxn id="62" idx="7"/>
                  </p:cNvCxnSpPr>
                  <p:nvPr/>
                </p:nvCxnSpPr>
                <p:spPr>
                  <a:xfrm flipH="1">
                    <a:off x="4461818" y="1649811"/>
                    <a:ext cx="322647" cy="1072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BE73604-8335-E026-E77A-1BBC02C9AB53}"/>
                      </a:ext>
                    </a:extLst>
                  </p:cNvPr>
                  <p:cNvCxnSpPr>
                    <a:cxnSpLocks/>
                    <a:stCxn id="1358" idx="1"/>
                    <a:endCxn id="55" idx="5"/>
                  </p:cNvCxnSpPr>
                  <p:nvPr/>
                </p:nvCxnSpPr>
                <p:spPr>
                  <a:xfrm flipH="1" flipV="1">
                    <a:off x="3755640" y="1939586"/>
                    <a:ext cx="707771" cy="19505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DFADE304-86C9-8471-F16F-4DD4462D1FC9}"/>
                      </a:ext>
                    </a:extLst>
                  </p:cNvPr>
                  <p:cNvCxnSpPr>
                    <a:cxnSpLocks/>
                    <a:stCxn id="1358" idx="2"/>
                    <a:endCxn id="60" idx="6"/>
                  </p:cNvCxnSpPr>
                  <p:nvPr/>
                </p:nvCxnSpPr>
                <p:spPr>
                  <a:xfrm flipH="1" flipV="1">
                    <a:off x="4057656" y="2202977"/>
                    <a:ext cx="362293" cy="3658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1126F168-E2E2-3D03-377F-1617D5514A9D}"/>
                      </a:ext>
                    </a:extLst>
                  </p:cNvPr>
                  <p:cNvCxnSpPr>
                    <a:cxnSpLocks/>
                    <a:stCxn id="1358" idx="3"/>
                    <a:endCxn id="53" idx="7"/>
                  </p:cNvCxnSpPr>
                  <p:nvPr/>
                </p:nvCxnSpPr>
                <p:spPr>
                  <a:xfrm flipH="1">
                    <a:off x="4154477" y="2344494"/>
                    <a:ext cx="308934" cy="23611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69DFB2D2-1771-CC48-F227-69F35F4EC2E6}"/>
                      </a:ext>
                    </a:extLst>
                  </p:cNvPr>
                  <p:cNvCxnSpPr>
                    <a:cxnSpLocks/>
                    <a:stCxn id="1360" idx="6"/>
                    <a:endCxn id="1351" idx="2"/>
                  </p:cNvCxnSpPr>
                  <p:nvPr/>
                </p:nvCxnSpPr>
                <p:spPr>
                  <a:xfrm flipV="1">
                    <a:off x="5124903" y="1374397"/>
                    <a:ext cx="659456" cy="1344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C794A531-CE11-5084-44A4-26C784452CFE}"/>
                      </a:ext>
                    </a:extLst>
                  </p:cNvPr>
                  <p:cNvCxnSpPr>
                    <a:cxnSpLocks/>
                    <a:stCxn id="60" idx="7"/>
                    <a:endCxn id="1360" idx="3"/>
                  </p:cNvCxnSpPr>
                  <p:nvPr/>
                </p:nvCxnSpPr>
                <p:spPr>
                  <a:xfrm flipV="1">
                    <a:off x="4030021" y="1649811"/>
                    <a:ext cx="754444" cy="486447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E9CE6E06-7CC6-BF62-F95F-91A79AFA216B}"/>
                      </a:ext>
                    </a:extLst>
                  </p:cNvPr>
                  <p:cNvCxnSpPr>
                    <a:cxnSpLocks/>
                    <a:stCxn id="1354" idx="7"/>
                    <a:endCxn id="1366" idx="4"/>
                  </p:cNvCxnSpPr>
                  <p:nvPr/>
                </p:nvCxnSpPr>
                <p:spPr>
                  <a:xfrm flipV="1">
                    <a:off x="4918391" y="2242387"/>
                    <a:ext cx="164450" cy="21869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17831388-7D95-6E61-02F4-EB66CB1E31AA}"/>
                      </a:ext>
                    </a:extLst>
                  </p:cNvPr>
                  <p:cNvCxnSpPr>
                    <a:cxnSpLocks/>
                    <a:stCxn id="1344" idx="1"/>
                    <a:endCxn id="1354" idx="6"/>
                  </p:cNvCxnSpPr>
                  <p:nvPr/>
                </p:nvCxnSpPr>
                <p:spPr>
                  <a:xfrm flipH="1" flipV="1">
                    <a:off x="4952811" y="2544183"/>
                    <a:ext cx="217351" cy="4819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6A9D5EAD-53CF-6B32-8E8C-E310189EAF21}"/>
                      </a:ext>
                    </a:extLst>
                  </p:cNvPr>
                  <p:cNvCxnSpPr>
                    <a:cxnSpLocks/>
                    <a:stCxn id="1364" idx="3"/>
                    <a:endCxn id="1344" idx="6"/>
                  </p:cNvCxnSpPr>
                  <p:nvPr/>
                </p:nvCxnSpPr>
                <p:spPr>
                  <a:xfrm flipH="1">
                    <a:off x="5338630" y="2619057"/>
                    <a:ext cx="175101" cy="43098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61DD198A-C936-6445-2BF7-54FEC422E7F1}"/>
                      </a:ext>
                    </a:extLst>
                  </p:cNvPr>
                  <p:cNvCxnSpPr>
                    <a:cxnSpLocks/>
                    <a:stCxn id="47" idx="1"/>
                    <a:endCxn id="1364" idx="5"/>
                  </p:cNvCxnSpPr>
                  <p:nvPr/>
                </p:nvCxnSpPr>
                <p:spPr>
                  <a:xfrm flipH="1" flipV="1">
                    <a:off x="5844273" y="2619058"/>
                    <a:ext cx="170736" cy="10467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A3F732DB-97D1-6699-FBAD-C594375AFE0D}"/>
                      </a:ext>
                    </a:extLst>
                  </p:cNvPr>
                  <p:cNvCxnSpPr>
                    <a:cxnSpLocks/>
                    <a:stCxn id="49" idx="0"/>
                    <a:endCxn id="1364" idx="4"/>
                  </p:cNvCxnSpPr>
                  <p:nvPr/>
                </p:nvCxnSpPr>
                <p:spPr>
                  <a:xfrm flipV="1">
                    <a:off x="5611213" y="2687515"/>
                    <a:ext cx="67789" cy="5552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BECE7A31-CFE0-7A95-FFC0-647056AFB872}"/>
                      </a:ext>
                    </a:extLst>
                  </p:cNvPr>
                  <p:cNvGrpSpPr/>
                  <p:nvPr/>
                </p:nvGrpSpPr>
                <p:grpSpPr>
                  <a:xfrm>
                    <a:off x="4925930" y="1928568"/>
                    <a:ext cx="313819" cy="313819"/>
                    <a:chOff x="4925930" y="1928568"/>
                    <a:chExt cx="313819" cy="313819"/>
                  </a:xfrm>
                </p:grpSpPr>
                <p:sp>
                  <p:nvSpPr>
                    <p:cNvPr id="1366" name="타원 1365">
                      <a:extLst>
                        <a:ext uri="{FF2B5EF4-FFF2-40B4-BE49-F238E27FC236}">
                          <a16:creationId xmlns:a16="http://schemas.microsoft.com/office/drawing/2014/main" id="{330C178E-A8C6-2A3C-4B81-E1F15B0D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7" name="직사각형 1366">
                      <a:extLst>
                        <a:ext uri="{FF2B5EF4-FFF2-40B4-BE49-F238E27FC236}">
                          <a16:creationId xmlns:a16="http://schemas.microsoft.com/office/drawing/2014/main" id="{826809BF-4835-5501-4718-F0544A9C4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7647725C-B357-8B1B-D870-AF73A6537065}"/>
                      </a:ext>
                    </a:extLst>
                  </p:cNvPr>
                  <p:cNvGrpSpPr/>
                  <p:nvPr/>
                </p:nvGrpSpPr>
                <p:grpSpPr>
                  <a:xfrm>
                    <a:off x="5445273" y="2220058"/>
                    <a:ext cx="467457" cy="467457"/>
                    <a:chOff x="5263909" y="2227148"/>
                    <a:chExt cx="467457" cy="467457"/>
                  </a:xfrm>
                </p:grpSpPr>
                <p:sp>
                  <p:nvSpPr>
                    <p:cNvPr id="1364" name="타원 1363">
                      <a:extLst>
                        <a:ext uri="{FF2B5EF4-FFF2-40B4-BE49-F238E27FC236}">
                          <a16:creationId xmlns:a16="http://schemas.microsoft.com/office/drawing/2014/main" id="{F543E3EF-2A80-7E2D-C4F5-5CBF58446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3909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5" name="직사각형 1364">
                      <a:extLst>
                        <a:ext uri="{FF2B5EF4-FFF2-40B4-BE49-F238E27FC236}">
                          <a16:creationId xmlns:a16="http://schemas.microsoft.com/office/drawing/2014/main" id="{615F162B-1E7C-9CDE-3A06-F18B117C2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2613" y="241395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CDF4177C-FC05-CD52-78E5-9106AF3553F2}"/>
                      </a:ext>
                    </a:extLst>
                  </p:cNvPr>
                  <p:cNvGrpSpPr/>
                  <p:nvPr/>
                </p:nvGrpSpPr>
                <p:grpSpPr>
                  <a:xfrm>
                    <a:off x="5291731" y="1519833"/>
                    <a:ext cx="383924" cy="383924"/>
                    <a:chOff x="5291731" y="1519833"/>
                    <a:chExt cx="383924" cy="383924"/>
                  </a:xfrm>
                </p:grpSpPr>
                <p:sp>
                  <p:nvSpPr>
                    <p:cNvPr id="1362" name="타원 1361">
                      <a:extLst>
                        <a:ext uri="{FF2B5EF4-FFF2-40B4-BE49-F238E27FC236}">
                          <a16:creationId xmlns:a16="http://schemas.microsoft.com/office/drawing/2014/main" id="{0C111184-B5A7-1046-96A5-D7DF0AD75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731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3" name="직사각형 1362">
                      <a:extLst>
                        <a:ext uri="{FF2B5EF4-FFF2-40B4-BE49-F238E27FC236}">
                          <a16:creationId xmlns:a16="http://schemas.microsoft.com/office/drawing/2014/main" id="{0CA4691B-C7D9-E07B-574E-4A47B0EB4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93" y="1664869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18A248AD-C259-2F0C-A983-8CE206ABA4B3}"/>
                      </a:ext>
                    </a:extLst>
                  </p:cNvPr>
                  <p:cNvGrpSpPr/>
                  <p:nvPr/>
                </p:nvGrpSpPr>
                <p:grpSpPr>
                  <a:xfrm>
                    <a:off x="4611343" y="1309373"/>
                    <a:ext cx="628271" cy="398848"/>
                    <a:chOff x="4698280" y="1332585"/>
                    <a:chExt cx="628271" cy="398848"/>
                  </a:xfrm>
                </p:grpSpPr>
                <p:sp>
                  <p:nvSpPr>
                    <p:cNvPr id="1360" name="타원 1359">
                      <a:extLst>
                        <a:ext uri="{FF2B5EF4-FFF2-40B4-BE49-F238E27FC236}">
                          <a16:creationId xmlns:a16="http://schemas.microsoft.com/office/drawing/2014/main" id="{D43CBF13-3A6A-BA9A-E058-67DF4A1D0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992" y="1332585"/>
                      <a:ext cx="398849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1" name="직사각형 1360">
                      <a:extLst>
                        <a:ext uri="{FF2B5EF4-FFF2-40B4-BE49-F238E27FC236}">
                          <a16:creationId xmlns:a16="http://schemas.microsoft.com/office/drawing/2014/main" id="{3A78C5F5-9AE7-4E10-DDB3-A1A63785F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0" y="1485083"/>
                      <a:ext cx="628271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SW Development</a:t>
                      </a:r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784BCF12-5952-4D52-C1D7-DB12E9392D50}"/>
                      </a:ext>
                    </a:extLst>
                  </p:cNvPr>
                  <p:cNvGrpSpPr/>
                  <p:nvPr/>
                </p:nvGrpSpPr>
                <p:grpSpPr>
                  <a:xfrm>
                    <a:off x="4343315" y="2091176"/>
                    <a:ext cx="450049" cy="296780"/>
                    <a:chOff x="4343315" y="2091176"/>
                    <a:chExt cx="450049" cy="296780"/>
                  </a:xfrm>
                </p:grpSpPr>
                <p:sp>
                  <p:nvSpPr>
                    <p:cNvPr id="1358" name="타원 1357">
                      <a:extLst>
                        <a:ext uri="{FF2B5EF4-FFF2-40B4-BE49-F238E27FC236}">
                          <a16:creationId xmlns:a16="http://schemas.microsoft.com/office/drawing/2014/main" id="{0F86C8BE-362A-01F1-7FF9-BD0249515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949" y="2091176"/>
                      <a:ext cx="296780" cy="296780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9" name="직사각형 1358">
                      <a:extLst>
                        <a:ext uri="{FF2B5EF4-FFF2-40B4-BE49-F238E27FC236}">
                          <a16:creationId xmlns:a16="http://schemas.microsoft.com/office/drawing/2014/main" id="{56355650-D3E2-1108-FF65-DE39A7352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3315" y="219264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Boot</a:t>
                      </a:r>
                    </a:p>
                  </p:txBody>
                </p:sp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B787568-1F32-5222-B1C5-36957430A093}"/>
                      </a:ext>
                    </a:extLst>
                  </p:cNvPr>
                  <p:cNvGrpSpPr/>
                  <p:nvPr/>
                </p:nvGrpSpPr>
                <p:grpSpPr>
                  <a:xfrm>
                    <a:off x="4578421" y="2426665"/>
                    <a:ext cx="513745" cy="235033"/>
                    <a:chOff x="4548757" y="2361354"/>
                    <a:chExt cx="513745" cy="235033"/>
                  </a:xfrm>
                </p:grpSpPr>
                <p:sp>
                  <p:nvSpPr>
                    <p:cNvPr id="1354" name="타원 1353">
                      <a:extLst>
                        <a:ext uri="{FF2B5EF4-FFF2-40B4-BE49-F238E27FC236}">
                          <a16:creationId xmlns:a16="http://schemas.microsoft.com/office/drawing/2014/main" id="{AADC0196-3BFB-7559-359C-E8E1C3584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8113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5" name="직사각형 1354">
                      <a:extLst>
                        <a:ext uri="{FF2B5EF4-FFF2-40B4-BE49-F238E27FC236}">
                          <a16:creationId xmlns:a16="http://schemas.microsoft.com/office/drawing/2014/main" id="{E903B11C-1F47-22F5-286D-0F810C511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513745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Microservices</a:t>
                      </a:r>
                    </a:p>
                  </p:txBody>
                </p:sp>
              </p:grp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609B4A38-2AEA-5ACB-F60B-D3F4B647CF7D}"/>
                      </a:ext>
                    </a:extLst>
                  </p:cNvPr>
                  <p:cNvGrpSpPr/>
                  <p:nvPr/>
                </p:nvGrpSpPr>
                <p:grpSpPr>
                  <a:xfrm>
                    <a:off x="5745995" y="1268761"/>
                    <a:ext cx="288000" cy="211272"/>
                    <a:chOff x="5745995" y="1268761"/>
                    <a:chExt cx="288000" cy="211272"/>
                  </a:xfrm>
                </p:grpSpPr>
                <p:sp>
                  <p:nvSpPr>
                    <p:cNvPr id="1351" name="타원 1350">
                      <a:extLst>
                        <a:ext uri="{FF2B5EF4-FFF2-40B4-BE49-F238E27FC236}">
                          <a16:creationId xmlns:a16="http://schemas.microsoft.com/office/drawing/2014/main" id="{A947D975-79EE-3353-0A92-992A0D8FA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4359" y="1268761"/>
                      <a:ext cx="211272" cy="2112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2" name="직사각형 1351">
                      <a:extLst>
                        <a:ext uri="{FF2B5EF4-FFF2-40B4-BE49-F238E27FC236}">
                          <a16:creationId xmlns:a16="http://schemas.microsoft.com/office/drawing/2014/main" id="{10C4E25A-56E5-827B-9683-C1494552B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5995" y="132747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EAF8E219-8E3B-5C79-A868-B0AFCB6D1FD9}"/>
                      </a:ext>
                    </a:extLst>
                  </p:cNvPr>
                  <p:cNvGrpSpPr/>
                  <p:nvPr/>
                </p:nvGrpSpPr>
                <p:grpSpPr>
                  <a:xfrm>
                    <a:off x="5725165" y="1932312"/>
                    <a:ext cx="684993" cy="247981"/>
                    <a:chOff x="5725165" y="1932312"/>
                    <a:chExt cx="684993" cy="247981"/>
                  </a:xfrm>
                </p:grpSpPr>
                <p:sp>
                  <p:nvSpPr>
                    <p:cNvPr id="1348" name="타원 1347">
                      <a:extLst>
                        <a:ext uri="{FF2B5EF4-FFF2-40B4-BE49-F238E27FC236}">
                          <a16:creationId xmlns:a16="http://schemas.microsoft.com/office/drawing/2014/main" id="{503450EF-5F58-B44B-A2F9-78E923281B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72" y="1932312"/>
                      <a:ext cx="247981" cy="247981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9" name="직사각형 1348">
                      <a:extLst>
                        <a:ext uri="{FF2B5EF4-FFF2-40B4-BE49-F238E27FC236}">
                          <a16:creationId xmlns:a16="http://schemas.microsoft.com/office/drawing/2014/main" id="{D2B72D1C-207A-042B-C4D2-0BB3D9386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5165" y="2009376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Machine Learning</a:t>
                      </a:r>
                    </a:p>
                  </p:txBody>
                </p:sp>
              </p:grp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8620D35F-3708-321D-B669-E3895406DD0C}"/>
                      </a:ext>
                    </a:extLst>
                  </p:cNvPr>
                  <p:cNvGrpSpPr/>
                  <p:nvPr/>
                </p:nvGrpSpPr>
                <p:grpSpPr>
                  <a:xfrm>
                    <a:off x="4961664" y="2563469"/>
                    <a:ext cx="556557" cy="197372"/>
                    <a:chOff x="5045886" y="2550659"/>
                    <a:chExt cx="556557" cy="197372"/>
                  </a:xfrm>
                </p:grpSpPr>
                <p:sp>
                  <p:nvSpPr>
                    <p:cNvPr id="1344" name="타원 1343">
                      <a:extLst>
                        <a:ext uri="{FF2B5EF4-FFF2-40B4-BE49-F238E27FC236}">
                          <a16:creationId xmlns:a16="http://schemas.microsoft.com/office/drawing/2014/main" id="{0458BB52-5CB9-B9FD-C89C-65DFCDDA4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5479" y="2550659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6" name="직사각형 1345">
                      <a:extLst>
                        <a:ext uri="{FF2B5EF4-FFF2-40B4-BE49-F238E27FC236}">
                          <a16:creationId xmlns:a16="http://schemas.microsoft.com/office/drawing/2014/main" id="{00D0A1E4-B021-C70F-6511-1863A019C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886" y="2602419"/>
                      <a:ext cx="55655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RESTful APIs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2D812C79-A825-3005-6DBF-A4D408A53B8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682" y="1721594"/>
                    <a:ext cx="684993" cy="242224"/>
                    <a:chOff x="4033682" y="1721594"/>
                    <a:chExt cx="684993" cy="242224"/>
                  </a:xfrm>
                </p:grpSpPr>
                <p:sp>
                  <p:nvSpPr>
                    <p:cNvPr id="62" name="타원 61">
                      <a:extLst>
                        <a:ext uri="{FF2B5EF4-FFF2-40B4-BE49-F238E27FC236}">
                          <a16:creationId xmlns:a16="http://schemas.microsoft.com/office/drawing/2014/main" id="{84A01F84-2194-684A-007F-556F3BBAD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5067" y="1721594"/>
                      <a:ext cx="242224" cy="242224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3" name="직사각형 62">
                      <a:extLst>
                        <a:ext uri="{FF2B5EF4-FFF2-40B4-BE49-F238E27FC236}">
                          <a16:creationId xmlns:a16="http://schemas.microsoft.com/office/drawing/2014/main" id="{6BFC2FEA-7A21-8E9E-D9DF-02A5585D0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682" y="179578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NoSQL Databases</a:t>
                      </a:r>
                    </a:p>
                  </p:txBody>
                </p:sp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078834BE-30C7-52A0-AC70-44EB8329EAA7}"/>
                      </a:ext>
                    </a:extLst>
                  </p:cNvPr>
                  <p:cNvGrpSpPr/>
                  <p:nvPr/>
                </p:nvGrpSpPr>
                <p:grpSpPr>
                  <a:xfrm>
                    <a:off x="3819301" y="2108622"/>
                    <a:ext cx="288000" cy="188710"/>
                    <a:chOff x="3819301" y="2108622"/>
                    <a:chExt cx="288000" cy="188710"/>
                  </a:xfrm>
                </p:grpSpPr>
                <p:sp>
                  <p:nvSpPr>
                    <p:cNvPr id="60" name="타원 59">
                      <a:extLst>
                        <a:ext uri="{FF2B5EF4-FFF2-40B4-BE49-F238E27FC236}">
                          <a16:creationId xmlns:a16="http://schemas.microsoft.com/office/drawing/2014/main" id="{A0CB8ADC-0573-BB5F-8DF7-5A2B4C4F2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946" y="2108622"/>
                      <a:ext cx="188710" cy="18871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직사각형 60">
                      <a:extLst>
                        <a:ext uri="{FF2B5EF4-FFF2-40B4-BE49-F238E27FC236}">
                          <a16:creationId xmlns:a16="http://schemas.microsoft.com/office/drawing/2014/main" id="{A2EFD8CC-BF13-A5F7-4368-8FF3E96C8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9301" y="21560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3CD7B95D-13B4-913D-856A-F1B9419EC368}"/>
                      </a:ext>
                    </a:extLst>
                  </p:cNvPr>
                  <p:cNvGrpSpPr/>
                  <p:nvPr/>
                </p:nvGrpSpPr>
                <p:grpSpPr>
                  <a:xfrm>
                    <a:off x="3538148" y="1849073"/>
                    <a:ext cx="360000" cy="106042"/>
                    <a:chOff x="3538148" y="1849073"/>
                    <a:chExt cx="360000" cy="106042"/>
                  </a:xfrm>
                </p:grpSpPr>
                <p:sp>
                  <p:nvSpPr>
                    <p:cNvPr id="55" name="타원 54">
                      <a:extLst>
                        <a:ext uri="{FF2B5EF4-FFF2-40B4-BE49-F238E27FC236}">
                          <a16:creationId xmlns:a16="http://schemas.microsoft.com/office/drawing/2014/main" id="{CEF5D62A-B436-B419-D96D-93E187AFF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5127" y="1849073"/>
                      <a:ext cx="106042" cy="1060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9" name="직사각형 58">
                      <a:extLst>
                        <a:ext uri="{FF2B5EF4-FFF2-40B4-BE49-F238E27FC236}">
                          <a16:creationId xmlns:a16="http://schemas.microsoft.com/office/drawing/2014/main" id="{5777668F-8191-220D-D4DA-464767251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48" y="1855168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Jenkins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E8D400B8-FF75-FC72-345A-E2E72574D671}"/>
                      </a:ext>
                    </a:extLst>
                  </p:cNvPr>
                  <p:cNvGrpSpPr/>
                  <p:nvPr/>
                </p:nvGrpSpPr>
                <p:grpSpPr>
                  <a:xfrm>
                    <a:off x="3742198" y="2551700"/>
                    <a:ext cx="684993" cy="197372"/>
                    <a:chOff x="3742198" y="2551700"/>
                    <a:chExt cx="684993" cy="197372"/>
                  </a:xfrm>
                </p:grpSpPr>
                <p:sp>
                  <p:nvSpPr>
                    <p:cNvPr id="53" name="타원 52">
                      <a:extLst>
                        <a:ext uri="{FF2B5EF4-FFF2-40B4-BE49-F238E27FC236}">
                          <a16:creationId xmlns:a16="http://schemas.microsoft.com/office/drawing/2014/main" id="{863F5CC6-FDB2-0109-C929-1C13C68C2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6009" y="2551700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직사각형 53">
                      <a:extLst>
                        <a:ext uri="{FF2B5EF4-FFF2-40B4-BE49-F238E27FC236}">
                          <a16:creationId xmlns:a16="http://schemas.microsoft.com/office/drawing/2014/main" id="{07E5D7EC-6B33-F234-72DD-E4AE93D2F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98" y="260346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Framework</a:t>
                      </a:r>
                    </a:p>
                  </p:txBody>
                </p:sp>
              </p:grp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977013A6-63C0-7227-729F-784D0EB9CF8C}"/>
                      </a:ext>
                    </a:extLst>
                  </p:cNvPr>
                  <p:cNvCxnSpPr>
                    <a:cxnSpLocks/>
                    <a:stCxn id="51" idx="3"/>
                    <a:endCxn id="1364" idx="6"/>
                  </p:cNvCxnSpPr>
                  <p:nvPr/>
                </p:nvCxnSpPr>
                <p:spPr>
                  <a:xfrm flipH="1">
                    <a:off x="5912730" y="2432876"/>
                    <a:ext cx="220539" cy="2091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104D8540-99B9-EC24-A98D-10F0E0B8B64C}"/>
                      </a:ext>
                    </a:extLst>
                  </p:cNvPr>
                  <p:cNvGrpSpPr/>
                  <p:nvPr/>
                </p:nvGrpSpPr>
                <p:grpSpPr>
                  <a:xfrm>
                    <a:off x="6016487" y="2280254"/>
                    <a:ext cx="360000" cy="178808"/>
                    <a:chOff x="6036696" y="2254799"/>
                    <a:chExt cx="360000" cy="178808"/>
                  </a:xfrm>
                </p:grpSpPr>
                <p:sp>
                  <p:nvSpPr>
                    <p:cNvPr id="51" name="타원 50">
                      <a:extLst>
                        <a:ext uri="{FF2B5EF4-FFF2-40B4-BE49-F238E27FC236}">
                          <a16:creationId xmlns:a16="http://schemas.microsoft.com/office/drawing/2014/main" id="{59AA5881-963A-B60D-D488-B4C1B206F3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7292" y="2254799"/>
                      <a:ext cx="178808" cy="17880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" name="직사각형 51">
                      <a:extLst>
                        <a:ext uri="{FF2B5EF4-FFF2-40B4-BE49-F238E27FC236}">
                          <a16:creationId xmlns:a16="http://schemas.microsoft.com/office/drawing/2014/main" id="{254F8899-256B-9AB3-39F7-6035B5537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6696" y="2297277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React.js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E6635A13-D26E-0638-4A1A-3A0C1E8B6369}"/>
                      </a:ext>
                    </a:extLst>
                  </p:cNvPr>
                  <p:cNvGrpSpPr/>
                  <p:nvPr/>
                </p:nvGrpSpPr>
                <p:grpSpPr>
                  <a:xfrm>
                    <a:off x="5467212" y="2743039"/>
                    <a:ext cx="288000" cy="177935"/>
                    <a:chOff x="5467212" y="2743039"/>
                    <a:chExt cx="288000" cy="177935"/>
                  </a:xfrm>
                </p:grpSpPr>
                <p:sp>
                  <p:nvSpPr>
                    <p:cNvPr id="49" name="타원 48">
                      <a:extLst>
                        <a:ext uri="{FF2B5EF4-FFF2-40B4-BE49-F238E27FC236}">
                          <a16:creationId xmlns:a16="http://schemas.microsoft.com/office/drawing/2014/main" id="{77650D78-C201-2EAA-BE61-D592FFD6B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2245" y="2743039"/>
                      <a:ext cx="177935" cy="177935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" name="직사각형 49">
                      <a:extLst>
                        <a:ext uri="{FF2B5EF4-FFF2-40B4-BE49-F238E27FC236}">
                          <a16:creationId xmlns:a16="http://schemas.microsoft.com/office/drawing/2014/main" id="{22AE1F85-E539-7823-E5B4-20763D611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7212" y="2785080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14CE7D5D-8420-160C-1F6B-202152B768CB}"/>
                      </a:ext>
                    </a:extLst>
                  </p:cNvPr>
                  <p:cNvGrpSpPr/>
                  <p:nvPr/>
                </p:nvGrpSpPr>
                <p:grpSpPr>
                  <a:xfrm>
                    <a:off x="5911377" y="2707009"/>
                    <a:ext cx="288000" cy="114178"/>
                    <a:chOff x="5911377" y="2707009"/>
                    <a:chExt cx="288000" cy="114178"/>
                  </a:xfrm>
                </p:grpSpPr>
                <p:sp>
                  <p:nvSpPr>
                    <p:cNvPr id="47" name="타원 46">
                      <a:extLst>
                        <a:ext uri="{FF2B5EF4-FFF2-40B4-BE49-F238E27FC236}">
                          <a16:creationId xmlns:a16="http://schemas.microsoft.com/office/drawing/2014/main" id="{9BE4AA17-0BBC-5D62-B682-588D368C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8288" y="2707009"/>
                      <a:ext cx="114178" cy="11417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8" name="직사각형 47">
                      <a:extLst>
                        <a:ext uri="{FF2B5EF4-FFF2-40B4-BE49-F238E27FC236}">
                          <a16:creationId xmlns:a16="http://schemas.microsoft.com/office/drawing/2014/main" id="{622DF9CE-71DD-4599-0127-3D20693C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1377" y="2717172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68" name="그룹 1367">
                <a:extLst>
                  <a:ext uri="{FF2B5EF4-FFF2-40B4-BE49-F238E27FC236}">
                    <a16:creationId xmlns:a16="http://schemas.microsoft.com/office/drawing/2014/main" id="{F0FC7800-7063-BFD3-C087-98468E928122}"/>
                  </a:ext>
                </a:extLst>
              </p:cNvPr>
              <p:cNvGrpSpPr/>
              <p:nvPr/>
            </p:nvGrpSpPr>
            <p:grpSpPr>
              <a:xfrm>
                <a:off x="3904584" y="4611856"/>
                <a:ext cx="3357066" cy="1697464"/>
                <a:chOff x="3904584" y="4611856"/>
                <a:chExt cx="3357066" cy="1697464"/>
              </a:xfrm>
            </p:grpSpPr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7AE99748-B5AB-6923-CC98-4F104F7C26D7}"/>
                    </a:ext>
                  </a:extLst>
                </p:cNvPr>
                <p:cNvSpPr/>
                <p:nvPr/>
              </p:nvSpPr>
              <p:spPr>
                <a:xfrm>
                  <a:off x="3904584" y="4611856"/>
                  <a:ext cx="3357066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Occupations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70" name="그룹 1369">
                  <a:extLst>
                    <a:ext uri="{FF2B5EF4-FFF2-40B4-BE49-F238E27FC236}">
                      <a16:creationId xmlns:a16="http://schemas.microsoft.com/office/drawing/2014/main" id="{E5062575-0945-B797-81FB-0C293FD450C0}"/>
                    </a:ext>
                  </a:extLst>
                </p:cNvPr>
                <p:cNvGrpSpPr/>
                <p:nvPr/>
              </p:nvGrpSpPr>
              <p:grpSpPr>
                <a:xfrm>
                  <a:off x="4607603" y="5091002"/>
                  <a:ext cx="1929030" cy="1009909"/>
                  <a:chOff x="4607603" y="5091002"/>
                  <a:chExt cx="1929030" cy="1009909"/>
                </a:xfrm>
              </p:grpSpPr>
              <p:cxnSp>
                <p:nvCxnSpPr>
                  <p:cNvPr id="1372" name="직선 연결선 1371">
                    <a:extLst>
                      <a:ext uri="{FF2B5EF4-FFF2-40B4-BE49-F238E27FC236}">
                        <a16:creationId xmlns:a16="http://schemas.microsoft.com/office/drawing/2014/main" id="{CF406106-0506-8F3C-87AB-E2878DDAED48}"/>
                      </a:ext>
                    </a:extLst>
                  </p:cNvPr>
                  <p:cNvCxnSpPr>
                    <a:cxnSpLocks/>
                    <a:stCxn id="1394" idx="1"/>
                    <a:endCxn id="1386" idx="5"/>
                  </p:cNvCxnSpPr>
                  <p:nvPr/>
                </p:nvCxnSpPr>
                <p:spPr>
                  <a:xfrm flipH="1" flipV="1">
                    <a:off x="5263501" y="5372621"/>
                    <a:ext cx="153638" cy="15984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3" name="직선 연결선 1372">
                    <a:extLst>
                      <a:ext uri="{FF2B5EF4-FFF2-40B4-BE49-F238E27FC236}">
                        <a16:creationId xmlns:a16="http://schemas.microsoft.com/office/drawing/2014/main" id="{FDAB0C4A-86FE-7215-7E2E-7622C14849F1}"/>
                      </a:ext>
                    </a:extLst>
                  </p:cNvPr>
                  <p:cNvCxnSpPr>
                    <a:cxnSpLocks/>
                    <a:stCxn id="1392" idx="3"/>
                    <a:endCxn id="1394" idx="7"/>
                  </p:cNvCxnSpPr>
                  <p:nvPr/>
                </p:nvCxnSpPr>
                <p:spPr>
                  <a:xfrm flipH="1">
                    <a:off x="5607865" y="5414893"/>
                    <a:ext cx="237969" cy="11757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4" name="직선 연결선 1373">
                    <a:extLst>
                      <a:ext uri="{FF2B5EF4-FFF2-40B4-BE49-F238E27FC236}">
                        <a16:creationId xmlns:a16="http://schemas.microsoft.com/office/drawing/2014/main" id="{ADFC372E-A3C8-84BF-D133-BE26C7B9556D}"/>
                      </a:ext>
                    </a:extLst>
                  </p:cNvPr>
                  <p:cNvCxnSpPr>
                    <a:cxnSpLocks/>
                    <a:stCxn id="1388" idx="2"/>
                    <a:endCxn id="1394" idx="6"/>
                  </p:cNvCxnSpPr>
                  <p:nvPr/>
                </p:nvCxnSpPr>
                <p:spPr>
                  <a:xfrm flipH="1" flipV="1">
                    <a:off x="5647366" y="5624247"/>
                    <a:ext cx="220376" cy="10156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5" name="직선 연결선 1374">
                    <a:extLst>
                      <a:ext uri="{FF2B5EF4-FFF2-40B4-BE49-F238E27FC236}">
                        <a16:creationId xmlns:a16="http://schemas.microsoft.com/office/drawing/2014/main" id="{D62C9952-DBC9-F9C7-3174-B4FA79D4A763}"/>
                      </a:ext>
                    </a:extLst>
                  </p:cNvPr>
                  <p:cNvCxnSpPr>
                    <a:cxnSpLocks/>
                    <a:stCxn id="1394" idx="2"/>
                    <a:endCxn id="1384" idx="7"/>
                  </p:cNvCxnSpPr>
                  <p:nvPr/>
                </p:nvCxnSpPr>
                <p:spPr>
                  <a:xfrm flipH="1">
                    <a:off x="5118727" y="5624247"/>
                    <a:ext cx="258911" cy="731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6" name="직선 연결선 1375">
                    <a:extLst>
                      <a:ext uri="{FF2B5EF4-FFF2-40B4-BE49-F238E27FC236}">
                        <a16:creationId xmlns:a16="http://schemas.microsoft.com/office/drawing/2014/main" id="{F1C73EA0-632E-A464-64E0-0EADF0602A24}"/>
                      </a:ext>
                    </a:extLst>
                  </p:cNvPr>
                  <p:cNvCxnSpPr>
                    <a:cxnSpLocks/>
                    <a:stCxn id="1390" idx="7"/>
                    <a:endCxn id="1394" idx="4"/>
                  </p:cNvCxnSpPr>
                  <p:nvPr/>
                </p:nvCxnSpPr>
                <p:spPr>
                  <a:xfrm flipV="1">
                    <a:off x="5420376" y="5754046"/>
                    <a:ext cx="92126" cy="18091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7" name="그룹 1376">
                    <a:extLst>
                      <a:ext uri="{FF2B5EF4-FFF2-40B4-BE49-F238E27FC236}">
                        <a16:creationId xmlns:a16="http://schemas.microsoft.com/office/drawing/2014/main" id="{1F9FA44D-8D54-6C51-5CE4-643E4472B01A}"/>
                      </a:ext>
                    </a:extLst>
                  </p:cNvPr>
                  <p:cNvGrpSpPr/>
                  <p:nvPr/>
                </p:nvGrpSpPr>
                <p:grpSpPr>
                  <a:xfrm>
                    <a:off x="5377638" y="5494447"/>
                    <a:ext cx="269728" cy="259599"/>
                    <a:chOff x="4925930" y="1928568"/>
                    <a:chExt cx="313819" cy="313819"/>
                  </a:xfrm>
                </p:grpSpPr>
                <p:sp>
                  <p:nvSpPr>
                    <p:cNvPr id="1394" name="타원 1393">
                      <a:extLst>
                        <a:ext uri="{FF2B5EF4-FFF2-40B4-BE49-F238E27FC236}">
                          <a16:creationId xmlns:a16="http://schemas.microsoft.com/office/drawing/2014/main" id="{C61243D8-9C3E-301A-1F9E-B663906BA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5" name="직사각형 1394">
                      <a:extLst>
                        <a:ext uri="{FF2B5EF4-FFF2-40B4-BE49-F238E27FC236}">
                          <a16:creationId xmlns:a16="http://schemas.microsoft.com/office/drawing/2014/main" id="{84D6323B-389F-2B4F-CBA6-7E2506AF9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8" name="그룹 1377">
                    <a:extLst>
                      <a:ext uri="{FF2B5EF4-FFF2-40B4-BE49-F238E27FC236}">
                        <a16:creationId xmlns:a16="http://schemas.microsoft.com/office/drawing/2014/main" id="{33D8CFBF-4394-1633-457A-FEADDBD2EE94}"/>
                      </a:ext>
                    </a:extLst>
                  </p:cNvPr>
                  <p:cNvGrpSpPr/>
                  <p:nvPr/>
                </p:nvGrpSpPr>
                <p:grpSpPr>
                  <a:xfrm>
                    <a:off x="5458498" y="5143812"/>
                    <a:ext cx="1008000" cy="317591"/>
                    <a:chOff x="5297705" y="1519833"/>
                    <a:chExt cx="1172773" cy="383924"/>
                  </a:xfrm>
                </p:grpSpPr>
                <p:sp>
                  <p:nvSpPr>
                    <p:cNvPr id="1392" name="타원 1391">
                      <a:extLst>
                        <a:ext uri="{FF2B5EF4-FFF2-40B4-BE49-F238E27FC236}">
                          <a16:creationId xmlns:a16="http://schemas.microsoft.com/office/drawing/2014/main" id="{34F54F96-FBC3-9587-1FCC-94F6BAD2A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2132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3" name="직사각형 1392">
                      <a:extLst>
                        <a:ext uri="{FF2B5EF4-FFF2-40B4-BE49-F238E27FC236}">
                          <a16:creationId xmlns:a16="http://schemas.microsoft.com/office/drawing/2014/main" id="{6DC5A58C-58D3-5FBA-6155-616945CA8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7705" y="1664869"/>
                      <a:ext cx="117277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Software Application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9" name="그룹 1378">
                    <a:extLst>
                      <a:ext uri="{FF2B5EF4-FFF2-40B4-BE49-F238E27FC236}">
                        <a16:creationId xmlns:a16="http://schemas.microsoft.com/office/drawing/2014/main" id="{DB55465E-9469-5379-14FC-D0F71E587EE4}"/>
                      </a:ext>
                    </a:extLst>
                  </p:cNvPr>
                  <p:cNvGrpSpPr/>
                  <p:nvPr/>
                </p:nvGrpSpPr>
                <p:grpSpPr>
                  <a:xfrm>
                    <a:off x="5078954" y="5906486"/>
                    <a:ext cx="540000" cy="194425"/>
                    <a:chOff x="4548757" y="2361354"/>
                    <a:chExt cx="628272" cy="235033"/>
                  </a:xfrm>
                </p:grpSpPr>
                <p:sp>
                  <p:nvSpPr>
                    <p:cNvPr id="1390" name="타원 1389">
                      <a:extLst>
                        <a:ext uri="{FF2B5EF4-FFF2-40B4-BE49-F238E27FC236}">
                          <a16:creationId xmlns:a16="http://schemas.microsoft.com/office/drawing/2014/main" id="{AB552D37-AF4A-2EB9-DCCD-1F3D974EFB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5376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1" name="직사각형 1390">
                      <a:extLst>
                        <a:ext uri="{FF2B5EF4-FFF2-40B4-BE49-F238E27FC236}">
                          <a16:creationId xmlns:a16="http://schemas.microsoft.com/office/drawing/2014/main" id="{50E4C2DD-9D9D-548D-6EB2-B597229E8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628272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Web Developers</a:t>
                      </a:r>
                    </a:p>
                  </p:txBody>
                </p:sp>
              </p:grpSp>
              <p:grpSp>
                <p:nvGrpSpPr>
                  <p:cNvPr id="1380" name="그룹 1379">
                    <a:extLst>
                      <a:ext uri="{FF2B5EF4-FFF2-40B4-BE49-F238E27FC236}">
                        <a16:creationId xmlns:a16="http://schemas.microsoft.com/office/drawing/2014/main" id="{D19B35D2-07E1-0989-5ACC-1FE70F767673}"/>
                      </a:ext>
                    </a:extLst>
                  </p:cNvPr>
                  <p:cNvGrpSpPr/>
                  <p:nvPr/>
                </p:nvGrpSpPr>
                <p:grpSpPr>
                  <a:xfrm>
                    <a:off x="5600633" y="5532464"/>
                    <a:ext cx="936000" cy="386692"/>
                    <a:chOff x="5268260" y="2227148"/>
                    <a:chExt cx="1089007" cy="467457"/>
                  </a:xfrm>
                </p:grpSpPr>
                <p:sp>
                  <p:nvSpPr>
                    <p:cNvPr id="1388" name="타원 1387">
                      <a:extLst>
                        <a:ext uri="{FF2B5EF4-FFF2-40B4-BE49-F238E27FC236}">
                          <a16:creationId xmlns:a16="http://schemas.microsoft.com/office/drawing/2014/main" id="{1770AA2A-23B9-E034-A484-32625B229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033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9" name="직사각형 1388">
                      <a:extLst>
                        <a:ext uri="{FF2B5EF4-FFF2-40B4-BE49-F238E27FC236}">
                          <a16:creationId xmlns:a16="http://schemas.microsoft.com/office/drawing/2014/main" id="{277F9E96-9E95-E176-C438-F5F6AEC55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8260" y="2413950"/>
                      <a:ext cx="108900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Systems Software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81" name="그룹 1380">
                    <a:extLst>
                      <a:ext uri="{FF2B5EF4-FFF2-40B4-BE49-F238E27FC236}">
                        <a16:creationId xmlns:a16="http://schemas.microsoft.com/office/drawing/2014/main" id="{1DD5EBB7-FD5E-A74F-D82D-97C65A79BC17}"/>
                      </a:ext>
                    </a:extLst>
                  </p:cNvPr>
                  <p:cNvGrpSpPr/>
                  <p:nvPr/>
                </p:nvGrpSpPr>
                <p:grpSpPr>
                  <a:xfrm>
                    <a:off x="4879292" y="5091002"/>
                    <a:ext cx="526015" cy="329937"/>
                    <a:chOff x="4698281" y="1332585"/>
                    <a:chExt cx="612000" cy="398848"/>
                  </a:xfrm>
                </p:grpSpPr>
                <p:sp>
                  <p:nvSpPr>
                    <p:cNvPr id="1386" name="타원 1385">
                      <a:extLst>
                        <a:ext uri="{FF2B5EF4-FFF2-40B4-BE49-F238E27FC236}">
                          <a16:creationId xmlns:a16="http://schemas.microsoft.com/office/drawing/2014/main" id="{B4DEE464-C94B-8D19-BA64-7F82BB41C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4857" y="1332585"/>
                      <a:ext cx="398848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7" name="직사각형 1386">
                      <a:extLst>
                        <a:ext uri="{FF2B5EF4-FFF2-40B4-BE49-F238E27FC236}">
                          <a16:creationId xmlns:a16="http://schemas.microsoft.com/office/drawing/2014/main" id="{53B9A49C-5CC8-1B25-D665-CD47D736F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1" y="1485083"/>
                      <a:ext cx="612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Data Engineers</a:t>
                      </a:r>
                    </a:p>
                  </p:txBody>
                </p:sp>
              </p:grpSp>
              <p:grpSp>
                <p:nvGrpSpPr>
                  <p:cNvPr id="1382" name="그룹 1381">
                    <a:extLst>
                      <a:ext uri="{FF2B5EF4-FFF2-40B4-BE49-F238E27FC236}">
                        <a16:creationId xmlns:a16="http://schemas.microsoft.com/office/drawing/2014/main" id="{6406A382-5B1F-A5B6-EE37-4B0D32B820E4}"/>
                      </a:ext>
                    </a:extLst>
                  </p:cNvPr>
                  <p:cNvGrpSpPr/>
                  <p:nvPr/>
                </p:nvGrpSpPr>
                <p:grpSpPr>
                  <a:xfrm>
                    <a:off x="4607603" y="5658936"/>
                    <a:ext cx="801171" cy="262289"/>
                    <a:chOff x="4290760" y="2070885"/>
                    <a:chExt cx="932137" cy="317071"/>
                  </a:xfrm>
                </p:grpSpPr>
                <p:sp>
                  <p:nvSpPr>
                    <p:cNvPr id="1384" name="타원 1383">
                      <a:extLst>
                        <a:ext uri="{FF2B5EF4-FFF2-40B4-BE49-F238E27FC236}">
                          <a16:creationId xmlns:a16="http://schemas.microsoft.com/office/drawing/2014/main" id="{391B8FE9-4C74-7BFD-3941-ADABD8795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6984" y="2070885"/>
                      <a:ext cx="314512" cy="317071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5" name="직사각형 1384">
                      <a:extLst>
                        <a:ext uri="{FF2B5EF4-FFF2-40B4-BE49-F238E27FC236}">
                          <a16:creationId xmlns:a16="http://schemas.microsoft.com/office/drawing/2014/main" id="{0E515F32-1802-17AD-BA39-1D9DE79C1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0760" y="2186226"/>
                      <a:ext cx="932137" cy="100269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Computer Programmers </a:t>
                      </a:r>
                    </a:p>
                  </p:txBody>
                </p:sp>
              </p:grpSp>
            </p:grpSp>
          </p:grpSp>
          <p:grpSp>
            <p:nvGrpSpPr>
              <p:cNvPr id="1397" name="그룹 1396">
                <a:extLst>
                  <a:ext uri="{FF2B5EF4-FFF2-40B4-BE49-F238E27FC236}">
                    <a16:creationId xmlns:a16="http://schemas.microsoft.com/office/drawing/2014/main" id="{9EF77E8B-E3BC-4C12-EB52-8335A00FE04C}"/>
                  </a:ext>
                </a:extLst>
              </p:cNvPr>
              <p:cNvGrpSpPr/>
              <p:nvPr/>
            </p:nvGrpSpPr>
            <p:grpSpPr>
              <a:xfrm>
                <a:off x="494438" y="3554751"/>
                <a:ext cx="6768752" cy="998288"/>
                <a:chOff x="494438" y="3554751"/>
                <a:chExt cx="6768752" cy="998288"/>
              </a:xfrm>
            </p:grpSpPr>
            <p:sp>
              <p:nvSpPr>
                <p:cNvPr id="1398" name="직사각형 1397">
                  <a:extLst>
                    <a:ext uri="{FF2B5EF4-FFF2-40B4-BE49-F238E27FC236}">
                      <a16:creationId xmlns:a16="http://schemas.microsoft.com/office/drawing/2014/main" id="{8E4F3E13-4635-1A17-8C95-0BDF27856FA6}"/>
                    </a:ext>
                  </a:extLst>
                </p:cNvPr>
                <p:cNvSpPr/>
                <p:nvPr/>
              </p:nvSpPr>
              <p:spPr>
                <a:xfrm>
                  <a:off x="494438" y="3554751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Occupations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401" name="그룹 1400">
                  <a:extLst>
                    <a:ext uri="{FF2B5EF4-FFF2-40B4-BE49-F238E27FC236}">
                      <a16:creationId xmlns:a16="http://schemas.microsoft.com/office/drawing/2014/main" id="{49DDFA56-03FA-E46F-9387-5607415FAF9B}"/>
                    </a:ext>
                  </a:extLst>
                </p:cNvPr>
                <p:cNvGrpSpPr/>
                <p:nvPr/>
              </p:nvGrpSpPr>
              <p:grpSpPr>
                <a:xfrm>
                  <a:off x="616648" y="3751220"/>
                  <a:ext cx="6466853" cy="683109"/>
                  <a:chOff x="616648" y="3751220"/>
                  <a:chExt cx="6466853" cy="683109"/>
                </a:xfrm>
              </p:grpSpPr>
              <p:sp>
                <p:nvSpPr>
                  <p:cNvPr id="1402" name="사각형: 둥근 모서리 1401">
                    <a:extLst>
                      <a:ext uri="{FF2B5EF4-FFF2-40B4-BE49-F238E27FC236}">
                        <a16:creationId xmlns:a16="http://schemas.microsoft.com/office/drawing/2014/main" id="{16CC34B3-88E9-2BFA-6088-F8A6ECA63D1B}"/>
                      </a:ext>
                    </a:extLst>
                  </p:cNvPr>
                  <p:cNvSpPr/>
                  <p:nvPr/>
                </p:nvSpPr>
                <p:spPr>
                  <a:xfrm>
                    <a:off x="62087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Systems Software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3" name="사각형: 둥근 모서리 1402">
                    <a:extLst>
                      <a:ext uri="{FF2B5EF4-FFF2-40B4-BE49-F238E27FC236}">
                        <a16:creationId xmlns:a16="http://schemas.microsoft.com/office/drawing/2014/main" id="{5EC1048A-4365-9027-A85E-F33EC2A1BC76}"/>
                      </a:ext>
                    </a:extLst>
                  </p:cNvPr>
                  <p:cNvSpPr/>
                  <p:nvPr/>
                </p:nvSpPr>
                <p:spPr>
                  <a:xfrm>
                    <a:off x="375676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Application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4" name="사각형: 둥근 모서리 1403">
                    <a:extLst>
                      <a:ext uri="{FF2B5EF4-FFF2-40B4-BE49-F238E27FC236}">
                        <a16:creationId xmlns:a16="http://schemas.microsoft.com/office/drawing/2014/main" id="{0ABB18E0-28A1-7BAC-A092-B16D5AB5878C}"/>
                      </a:ext>
                    </a:extLst>
                  </p:cNvPr>
                  <p:cNvSpPr/>
                  <p:nvPr/>
                </p:nvSpPr>
                <p:spPr>
                  <a:xfrm>
                    <a:off x="616648" y="4203494"/>
                    <a:ext cx="147310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Computer Programmers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5" name="사각형: 둥근 모서리 1404">
                    <a:extLst>
                      <a:ext uri="{FF2B5EF4-FFF2-40B4-BE49-F238E27FC236}">
                        <a16:creationId xmlns:a16="http://schemas.microsoft.com/office/drawing/2014/main" id="{F06113F6-7B87-12E0-7CB2-8859444C6EA8}"/>
                      </a:ext>
                    </a:extLst>
                  </p:cNvPr>
                  <p:cNvSpPr/>
                  <p:nvPr/>
                </p:nvSpPr>
                <p:spPr>
                  <a:xfrm>
                    <a:off x="5694597" y="3917348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6" name="사각형: 둥근 모서리 1405">
                    <a:extLst>
                      <a:ext uri="{FF2B5EF4-FFF2-40B4-BE49-F238E27FC236}">
                        <a16:creationId xmlns:a16="http://schemas.microsoft.com/office/drawing/2014/main" id="{916354E5-D0B4-E893-363D-E4D4014CA906}"/>
                      </a:ext>
                    </a:extLst>
                  </p:cNvPr>
                  <p:cNvSpPr/>
                  <p:nvPr/>
                </p:nvSpPr>
                <p:spPr>
                  <a:xfrm>
                    <a:off x="4077647" y="4203494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Scientists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7" name="사각형: 둥근 모서리 1406">
                    <a:extLst>
                      <a:ext uri="{FF2B5EF4-FFF2-40B4-BE49-F238E27FC236}">
                        <a16:creationId xmlns:a16="http://schemas.microsoft.com/office/drawing/2014/main" id="{4C5DCBC5-4EAE-E332-A543-9877A5363C1E}"/>
                      </a:ext>
                    </a:extLst>
                  </p:cNvPr>
                  <p:cNvSpPr/>
                  <p:nvPr/>
                </p:nvSpPr>
                <p:spPr>
                  <a:xfrm>
                    <a:off x="2558708" y="3917348"/>
                    <a:ext cx="11611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Web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52" name="사각형: 둥근 모서리 1151">
                    <a:extLst>
                      <a:ext uri="{FF2B5EF4-FFF2-40B4-BE49-F238E27FC236}">
                        <a16:creationId xmlns:a16="http://schemas.microsoft.com/office/drawing/2014/main" id="{543CB512-8E19-1C61-9742-A00D9D57AC2D}"/>
                      </a:ext>
                    </a:extLst>
                  </p:cNvPr>
                  <p:cNvSpPr/>
                  <p:nvPr/>
                </p:nvSpPr>
                <p:spPr>
                  <a:xfrm>
                    <a:off x="2130298" y="4203494"/>
                    <a:ext cx="190680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Cloud Implementation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53" name="사각형: 둥근 모서리 1152">
                    <a:extLst>
                      <a:ext uri="{FF2B5EF4-FFF2-40B4-BE49-F238E27FC236}">
                        <a16:creationId xmlns:a16="http://schemas.microsoft.com/office/drawing/2014/main" id="{17EE625E-F4A0-0EF2-2713-B3D8C882E5AE}"/>
                      </a:ext>
                    </a:extLst>
                  </p:cNvPr>
                  <p:cNvSpPr/>
                  <p:nvPr/>
                </p:nvSpPr>
                <p:spPr>
                  <a:xfrm>
                    <a:off x="5198746" y="4203494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154" name="그룹 1153">
                    <a:extLst>
                      <a:ext uri="{FF2B5EF4-FFF2-40B4-BE49-F238E27FC236}">
                        <a16:creationId xmlns:a16="http://schemas.microsoft.com/office/drawing/2014/main" id="{E85DD2DB-B9D1-F1D1-116E-40CC77E326AF}"/>
                      </a:ext>
                    </a:extLst>
                  </p:cNvPr>
                  <p:cNvGrpSpPr/>
                  <p:nvPr/>
                </p:nvGrpSpPr>
                <p:grpSpPr>
                  <a:xfrm>
                    <a:off x="5450649" y="3751220"/>
                    <a:ext cx="1632852" cy="114056"/>
                    <a:chOff x="5441274" y="2666260"/>
                    <a:chExt cx="1632852" cy="114056"/>
                  </a:xfrm>
                </p:grpSpPr>
                <p:sp>
                  <p:nvSpPr>
                    <p:cNvPr id="1155" name="사각형: 둥근 모서리 1154">
                      <a:extLst>
                        <a:ext uri="{FF2B5EF4-FFF2-40B4-BE49-F238E27FC236}">
                          <a16:creationId xmlns:a16="http://schemas.microsoft.com/office/drawing/2014/main" id="{2B024D64-6FCF-B447-C07E-ADC59F776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1274" y="2668214"/>
                      <a:ext cx="955068" cy="112102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My Occupations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56" name="사각형: 둥근 모서리 1155">
                      <a:extLst>
                        <a:ext uri="{FF2B5EF4-FFF2-40B4-BE49-F238E27FC236}">
                          <a16:creationId xmlns:a16="http://schemas.microsoft.com/office/drawing/2014/main" id="{F12165C9-A2DB-1C47-E0A8-08A238A1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57" name="그룹 1156">
                <a:extLst>
                  <a:ext uri="{FF2B5EF4-FFF2-40B4-BE49-F238E27FC236}">
                    <a16:creationId xmlns:a16="http://schemas.microsoft.com/office/drawing/2014/main" id="{31E52D1F-9BA5-71F5-866B-D05D5DB50F05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158" name="직선 연결선 1157">
                  <a:extLst>
                    <a:ext uri="{FF2B5EF4-FFF2-40B4-BE49-F238E27FC236}">
                      <a16:creationId xmlns:a16="http://schemas.microsoft.com/office/drawing/2014/main" id="{59A330EF-30F3-6F08-3FE8-C8853ADA5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9" name="그룹 1158">
                  <a:extLst>
                    <a:ext uri="{FF2B5EF4-FFF2-40B4-BE49-F238E27FC236}">
                      <a16:creationId xmlns:a16="http://schemas.microsoft.com/office/drawing/2014/main" id="{527575B7-2A7F-9349-92AD-73BB4763E315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161" name="사각형: 둥근 모서리 1160">
                    <a:extLst>
                      <a:ext uri="{FF2B5EF4-FFF2-40B4-BE49-F238E27FC236}">
                        <a16:creationId xmlns:a16="http://schemas.microsoft.com/office/drawing/2014/main" id="{8ADB4BC3-39FD-4C91-9A7D-C94E2C7D005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62" name="사각형: 둥근 모서리 1161">
                    <a:extLst>
                      <a:ext uri="{FF2B5EF4-FFF2-40B4-BE49-F238E27FC236}">
                        <a16:creationId xmlns:a16="http://schemas.microsoft.com/office/drawing/2014/main" id="{C09BB950-46DF-9BB9-322C-96A7F2DF270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163" name="직선 연결선 1162">
                    <a:extLst>
                      <a:ext uri="{FF2B5EF4-FFF2-40B4-BE49-F238E27FC236}">
                        <a16:creationId xmlns:a16="http://schemas.microsoft.com/office/drawing/2014/main" id="{EE3D62C0-DC5B-6F1B-4D58-179A21CABA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4" name="직선 연결선 1163">
                    <a:extLst>
                      <a:ext uri="{FF2B5EF4-FFF2-40B4-BE49-F238E27FC236}">
                        <a16:creationId xmlns:a16="http://schemas.microsoft.com/office/drawing/2014/main" id="{1A82AE6D-DDEA-6C5C-AAF2-72EDD4602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0" name="직사각형 1159">
                  <a:extLst>
                    <a:ext uri="{FF2B5EF4-FFF2-40B4-BE49-F238E27FC236}">
                      <a16:creationId xmlns:a16="http://schemas.microsoft.com/office/drawing/2014/main" id="{DD08A14E-12EE-98E0-F213-01D0239669B5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165" name="그룹 1164">
                <a:extLst>
                  <a:ext uri="{FF2B5EF4-FFF2-40B4-BE49-F238E27FC236}">
                    <a16:creationId xmlns:a16="http://schemas.microsoft.com/office/drawing/2014/main" id="{5F9CD89A-FA1F-9187-2E62-E6C2C091AE23}"/>
                  </a:ext>
                </a:extLst>
              </p:cNvPr>
              <p:cNvGrpSpPr/>
              <p:nvPr/>
            </p:nvGrpSpPr>
            <p:grpSpPr>
              <a:xfrm>
                <a:off x="494438" y="2497204"/>
                <a:ext cx="6768752" cy="998288"/>
                <a:chOff x="494438" y="2497204"/>
                <a:chExt cx="6768752" cy="998288"/>
              </a:xfrm>
            </p:grpSpPr>
            <p:sp>
              <p:nvSpPr>
                <p:cNvPr id="1166" name="직사각형 1165">
                  <a:extLst>
                    <a:ext uri="{FF2B5EF4-FFF2-40B4-BE49-F238E27FC236}">
                      <a16:creationId xmlns:a16="http://schemas.microsoft.com/office/drawing/2014/main" id="{77F95644-6ABC-5725-8AC0-7B091393EB51}"/>
                    </a:ext>
                  </a:extLst>
                </p:cNvPr>
                <p:cNvSpPr/>
                <p:nvPr/>
              </p:nvSpPr>
              <p:spPr>
                <a:xfrm>
                  <a:off x="494438" y="2497204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Skills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193" name="그룹 1192">
                  <a:extLst>
                    <a:ext uri="{FF2B5EF4-FFF2-40B4-BE49-F238E27FC236}">
                      <a16:creationId xmlns:a16="http://schemas.microsoft.com/office/drawing/2014/main" id="{CE4C1EDD-56D4-5295-C83D-3B4000012245}"/>
                    </a:ext>
                  </a:extLst>
                </p:cNvPr>
                <p:cNvGrpSpPr/>
                <p:nvPr/>
              </p:nvGrpSpPr>
              <p:grpSpPr>
                <a:xfrm>
                  <a:off x="615485" y="2689229"/>
                  <a:ext cx="6463743" cy="685806"/>
                  <a:chOff x="615485" y="2689229"/>
                  <a:chExt cx="6463743" cy="685806"/>
                </a:xfrm>
              </p:grpSpPr>
              <p:sp>
                <p:nvSpPr>
                  <p:cNvPr id="1195" name="사각형: 둥근 모서리 1194">
                    <a:extLst>
                      <a:ext uri="{FF2B5EF4-FFF2-40B4-BE49-F238E27FC236}">
                        <a16:creationId xmlns:a16="http://schemas.microsoft.com/office/drawing/2014/main" id="{4C19725A-B837-07F7-D33F-5F2848D51C11}"/>
                      </a:ext>
                    </a:extLst>
                  </p:cNvPr>
                  <p:cNvSpPr/>
                  <p:nvPr/>
                </p:nvSpPr>
                <p:spPr>
                  <a:xfrm>
                    <a:off x="1414325" y="2852936"/>
                    <a:ext cx="234006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Application Programming Interface (API)   × 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6" name="사각형: 둥근 모서리 1195">
                    <a:extLst>
                      <a:ext uri="{FF2B5EF4-FFF2-40B4-BE49-F238E27FC236}">
                        <a16:creationId xmlns:a16="http://schemas.microsoft.com/office/drawing/2014/main" id="{175B2F0C-B47D-EBE2-A7B5-FECE69E4CC65}"/>
                      </a:ext>
                    </a:extLst>
                  </p:cNvPr>
                  <p:cNvSpPr/>
                  <p:nvPr/>
                </p:nvSpPr>
                <p:spPr>
                  <a:xfrm>
                    <a:off x="3789969" y="2853079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Databases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7" name="사각형: 둥근 모서리 1196">
                    <a:extLst>
                      <a:ext uri="{FF2B5EF4-FFF2-40B4-BE49-F238E27FC236}">
                        <a16:creationId xmlns:a16="http://schemas.microsoft.com/office/drawing/2014/main" id="{90A927EE-3CEC-D5E1-B603-393962071AA4}"/>
                      </a:ext>
                    </a:extLst>
                  </p:cNvPr>
                  <p:cNvSpPr/>
                  <p:nvPr/>
                </p:nvSpPr>
                <p:spPr>
                  <a:xfrm>
                    <a:off x="4825132" y="2853079"/>
                    <a:ext cx="100107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Debugging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8" name="사각형: 둥근 모서리 1197">
                    <a:extLst>
                      <a:ext uri="{FF2B5EF4-FFF2-40B4-BE49-F238E27FC236}">
                        <a16:creationId xmlns:a16="http://schemas.microsoft.com/office/drawing/2014/main" id="{BA008614-685E-88C1-D4DE-45A22F297E11}"/>
                      </a:ext>
                    </a:extLst>
                  </p:cNvPr>
                  <p:cNvSpPr/>
                  <p:nvPr/>
                </p:nvSpPr>
                <p:spPr>
                  <a:xfrm>
                    <a:off x="627220" y="2856178"/>
                    <a:ext cx="75152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9" name="사각형: 둥근 모서리 1198">
                    <a:extLst>
                      <a:ext uri="{FF2B5EF4-FFF2-40B4-BE49-F238E27FC236}">
                        <a16:creationId xmlns:a16="http://schemas.microsoft.com/office/drawing/2014/main" id="{8D7B5011-3B2E-4380-C3C1-D3E42D34B39E}"/>
                      </a:ext>
                    </a:extLst>
                  </p:cNvPr>
                  <p:cNvSpPr/>
                  <p:nvPr/>
                </p:nvSpPr>
                <p:spPr>
                  <a:xfrm>
                    <a:off x="5861786" y="2850825"/>
                    <a:ext cx="121443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JavaScript (JS)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0" name="사각형: 둥근 모서리 1199">
                    <a:extLst>
                      <a:ext uri="{FF2B5EF4-FFF2-40B4-BE49-F238E27FC236}">
                        <a16:creationId xmlns:a16="http://schemas.microsoft.com/office/drawing/2014/main" id="{B5C387F4-814E-A6D8-F65B-4724DD5F2A56}"/>
                      </a:ext>
                    </a:extLst>
                  </p:cNvPr>
                  <p:cNvSpPr/>
                  <p:nvPr/>
                </p:nvSpPr>
                <p:spPr>
                  <a:xfrm>
                    <a:off x="4862619" y="3144199"/>
                    <a:ext cx="55102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SQL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1" name="사각형: 둥근 모서리 1200">
                    <a:extLst>
                      <a:ext uri="{FF2B5EF4-FFF2-40B4-BE49-F238E27FC236}">
                        <a16:creationId xmlns:a16="http://schemas.microsoft.com/office/drawing/2014/main" id="{9B35EBA4-F437-2F07-F70C-ECC03261B3E1}"/>
                      </a:ext>
                    </a:extLst>
                  </p:cNvPr>
                  <p:cNvSpPr/>
                  <p:nvPr/>
                </p:nvSpPr>
                <p:spPr>
                  <a:xfrm>
                    <a:off x="1300054" y="3144200"/>
                    <a:ext cx="1071285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Problem Solving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2" name="사각형: 둥근 모서리 1201">
                    <a:extLst>
                      <a:ext uri="{FF2B5EF4-FFF2-40B4-BE49-F238E27FC236}">
                        <a16:creationId xmlns:a16="http://schemas.microsoft.com/office/drawing/2014/main" id="{9D61AAA4-FA45-5C60-E2B3-D153DFC7D378}"/>
                      </a:ext>
                    </a:extLst>
                  </p:cNvPr>
                  <p:cNvSpPr/>
                  <p:nvPr/>
                </p:nvSpPr>
                <p:spPr>
                  <a:xfrm>
                    <a:off x="615485" y="3144200"/>
                    <a:ext cx="64755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3" name="사각형: 둥근 모서리 1202">
                    <a:extLst>
                      <a:ext uri="{FF2B5EF4-FFF2-40B4-BE49-F238E27FC236}">
                        <a16:creationId xmlns:a16="http://schemas.microsoft.com/office/drawing/2014/main" id="{781A4B13-156C-73E2-B415-83DA486582C2}"/>
                      </a:ext>
                    </a:extLst>
                  </p:cNvPr>
                  <p:cNvSpPr/>
                  <p:nvPr/>
                </p:nvSpPr>
                <p:spPr>
                  <a:xfrm>
                    <a:off x="2408350" y="3144200"/>
                    <a:ext cx="1380667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Development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4" name="사각형: 둥근 모서리 1203">
                    <a:extLst>
                      <a:ext uri="{FF2B5EF4-FFF2-40B4-BE49-F238E27FC236}">
                        <a16:creationId xmlns:a16="http://schemas.microsoft.com/office/drawing/2014/main" id="{5BFF6C87-A67B-B459-E840-81E70EC070B3}"/>
                      </a:ext>
                    </a:extLst>
                  </p:cNvPr>
                  <p:cNvSpPr/>
                  <p:nvPr/>
                </p:nvSpPr>
                <p:spPr>
                  <a:xfrm>
                    <a:off x="3826028" y="3144200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RESTful APIs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5" name="사각형: 둥근 모서리 1204">
                    <a:extLst>
                      <a:ext uri="{FF2B5EF4-FFF2-40B4-BE49-F238E27FC236}">
                        <a16:creationId xmlns:a16="http://schemas.microsoft.com/office/drawing/2014/main" id="{58DAF6E2-201C-4B2B-002A-B749B1D43A1D}"/>
                      </a:ext>
                    </a:extLst>
                  </p:cNvPr>
                  <p:cNvSpPr/>
                  <p:nvPr/>
                </p:nvSpPr>
                <p:spPr>
                  <a:xfrm>
                    <a:off x="5450649" y="3144199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206" name="그룹 1205">
                    <a:extLst>
                      <a:ext uri="{FF2B5EF4-FFF2-40B4-BE49-F238E27FC236}">
                        <a16:creationId xmlns:a16="http://schemas.microsoft.com/office/drawing/2014/main" id="{3FDA5E77-2B49-7639-6D54-88F57FD8242E}"/>
                      </a:ext>
                    </a:extLst>
                  </p:cNvPr>
                  <p:cNvGrpSpPr/>
                  <p:nvPr/>
                </p:nvGrpSpPr>
                <p:grpSpPr>
                  <a:xfrm>
                    <a:off x="5627948" y="2689229"/>
                    <a:ext cx="1451280" cy="113554"/>
                    <a:chOff x="5622846" y="2666260"/>
                    <a:chExt cx="1451280" cy="113554"/>
                  </a:xfrm>
                </p:grpSpPr>
                <p:sp>
                  <p:nvSpPr>
                    <p:cNvPr id="1208" name="사각형: 둥근 모서리 1207">
                      <a:extLst>
                        <a:ext uri="{FF2B5EF4-FFF2-40B4-BE49-F238E27FC236}">
                          <a16:creationId xmlns:a16="http://schemas.microsoft.com/office/drawing/2014/main" id="{314272EB-4558-2D35-1BBB-D7A4ED92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2846" y="2668214"/>
                      <a:ext cx="773496" cy="111600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My Skills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9" name="사각형: 둥근 모서리 1208">
                      <a:extLst>
                        <a:ext uri="{FF2B5EF4-FFF2-40B4-BE49-F238E27FC236}">
                          <a16:creationId xmlns:a16="http://schemas.microsoft.com/office/drawing/2014/main" id="{97444C95-30F5-A710-6AAB-A2E45067A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220" name="직사각형 1219">
              <a:extLst>
                <a:ext uri="{FF2B5EF4-FFF2-40B4-BE49-F238E27FC236}">
                  <a16:creationId xmlns:a16="http://schemas.microsoft.com/office/drawing/2014/main" id="{AF1C3AFE-E2CA-5AF4-5FB7-9C46CA557F47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5" name="그룹 1344">
            <a:extLst>
              <a:ext uri="{FF2B5EF4-FFF2-40B4-BE49-F238E27FC236}">
                <a16:creationId xmlns:a16="http://schemas.microsoft.com/office/drawing/2014/main" id="{E57C261C-6550-B94C-3AAC-BFBBF7F41AC0}"/>
              </a:ext>
            </a:extLst>
          </p:cNvPr>
          <p:cNvGrpSpPr/>
          <p:nvPr/>
        </p:nvGrpSpPr>
        <p:grpSpPr>
          <a:xfrm>
            <a:off x="1950607" y="1867588"/>
            <a:ext cx="4141771" cy="3708412"/>
            <a:chOff x="359786" y="1160748"/>
            <a:chExt cx="4141771" cy="3708412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5C1EE0D6-FA89-3BED-5CE7-A327753F5FCD}"/>
                </a:ext>
              </a:extLst>
            </p:cNvPr>
            <p:cNvSpPr/>
            <p:nvPr/>
          </p:nvSpPr>
          <p:spPr>
            <a:xfrm>
              <a:off x="361097" y="1160748"/>
              <a:ext cx="4140460" cy="3708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Skills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73" name="그룹 1172">
              <a:extLst>
                <a:ext uri="{FF2B5EF4-FFF2-40B4-BE49-F238E27FC236}">
                  <a16:creationId xmlns:a16="http://schemas.microsoft.com/office/drawing/2014/main" id="{BB684F47-FD8C-F44E-99CA-12593CEC91FD}"/>
                </a:ext>
              </a:extLst>
            </p:cNvPr>
            <p:cNvGrpSpPr/>
            <p:nvPr/>
          </p:nvGrpSpPr>
          <p:grpSpPr>
            <a:xfrm>
              <a:off x="476900" y="1963298"/>
              <a:ext cx="3911699" cy="2763175"/>
              <a:chOff x="1921326" y="2420888"/>
              <a:chExt cx="4455197" cy="2763175"/>
            </a:xfrm>
          </p:grpSpPr>
          <p:grpSp>
            <p:nvGrpSpPr>
              <p:cNvPr id="1174" name="그룹 1173">
                <a:extLst>
                  <a:ext uri="{FF2B5EF4-FFF2-40B4-BE49-F238E27FC236}">
                    <a16:creationId xmlns:a16="http://schemas.microsoft.com/office/drawing/2014/main" id="{8CF9F149-1B95-4A8B-4121-4B4AC3D13A46}"/>
                  </a:ext>
                </a:extLst>
              </p:cNvPr>
              <p:cNvGrpSpPr/>
              <p:nvPr/>
            </p:nvGrpSpPr>
            <p:grpSpPr>
              <a:xfrm>
                <a:off x="3451097" y="4993696"/>
                <a:ext cx="1452898" cy="190367"/>
                <a:chOff x="5791304" y="5707889"/>
                <a:chExt cx="1452898" cy="190367"/>
              </a:xfrm>
            </p:grpSpPr>
            <p:sp>
              <p:nvSpPr>
                <p:cNvPr id="1191" name="사각형: 둥근 모서리 1190">
                  <a:extLst>
                    <a:ext uri="{FF2B5EF4-FFF2-40B4-BE49-F238E27FC236}">
                      <a16:creationId xmlns:a16="http://schemas.microsoft.com/office/drawing/2014/main" id="{50B34809-CDD2-C362-0F3A-CD85626E5DBB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Next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2" name="사각형: 둥근 모서리 1191">
                  <a:extLst>
                    <a:ext uri="{FF2B5EF4-FFF2-40B4-BE49-F238E27FC236}">
                      <a16:creationId xmlns:a16="http://schemas.microsoft.com/office/drawing/2014/main" id="{A888F2BE-4305-F44A-30E8-C97A2F0DA6AD}"/>
                    </a:ext>
                  </a:extLst>
                </p:cNvPr>
                <p:cNvSpPr/>
                <p:nvPr/>
              </p:nvSpPr>
              <p:spPr>
                <a:xfrm>
                  <a:off x="5791304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Cancel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75" name="그룹 1174">
                <a:extLst>
                  <a:ext uri="{FF2B5EF4-FFF2-40B4-BE49-F238E27FC236}">
                    <a16:creationId xmlns:a16="http://schemas.microsoft.com/office/drawing/2014/main" id="{FC2AF164-89C8-CD7A-61FA-06F4C4DB4E8C}"/>
                  </a:ext>
                </a:extLst>
              </p:cNvPr>
              <p:cNvGrpSpPr/>
              <p:nvPr/>
            </p:nvGrpSpPr>
            <p:grpSpPr>
              <a:xfrm>
                <a:off x="1921326" y="2420888"/>
                <a:ext cx="4455197" cy="2445582"/>
                <a:chOff x="5771964" y="2206209"/>
                <a:chExt cx="4455197" cy="2445582"/>
              </a:xfrm>
            </p:grpSpPr>
            <p:sp>
              <p:nvSpPr>
                <p:cNvPr id="1176" name="직사각형 1175">
                  <a:extLst>
                    <a:ext uri="{FF2B5EF4-FFF2-40B4-BE49-F238E27FC236}">
                      <a16:creationId xmlns:a16="http://schemas.microsoft.com/office/drawing/2014/main" id="{DC6FF241-A79E-5F74-F1C4-F06348F037B2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244558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88000" rtlCol="0" anchor="t"/>
                <a:lstStyle/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Artificial Intelligence (AI)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TensorFlow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 err="1">
                      <a:solidFill>
                        <a:sysClr val="windowText" lastClr="000000"/>
                      </a:solidFill>
                    </a:rPr>
                    <a:t>Pytorch</a:t>
                  </a:r>
                  <a:endParaRPr lang="en-US" altLang="ko-KR" sz="700">
                    <a:solidFill>
                      <a:sysClr val="windowText" lastClr="000000"/>
                    </a:solidFill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Machine Learning (ML)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Data Science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Natural Language Processing (NLP)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Large Language Models (LLMs)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Generative AI</a:t>
                  </a:r>
                  <a:endParaRPr lang="ko-KR" altLang="en-US" sz="70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77" name="직선 연결선 1176">
                  <a:extLst>
                    <a:ext uri="{FF2B5EF4-FFF2-40B4-BE49-F238E27FC236}">
                      <a16:creationId xmlns:a16="http://schemas.microsoft.com/office/drawing/2014/main" id="{58256157-A426-28A5-2E77-98E5625E4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2798414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8" name="직선 연결선 1177">
                  <a:extLst>
                    <a:ext uri="{FF2B5EF4-FFF2-40B4-BE49-F238E27FC236}">
                      <a16:creationId xmlns:a16="http://schemas.microsoft.com/office/drawing/2014/main" id="{AD05AA19-C8D8-16D3-ABCF-C66908297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064203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9" name="직선 연결선 1178">
                  <a:extLst>
                    <a:ext uri="{FF2B5EF4-FFF2-40B4-BE49-F238E27FC236}">
                      <a16:creationId xmlns:a16="http://schemas.microsoft.com/office/drawing/2014/main" id="{307ACBE8-707D-0A8E-4D3D-00CBFDA18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329992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0" name="직선 연결선 1179">
                  <a:extLst>
                    <a:ext uri="{FF2B5EF4-FFF2-40B4-BE49-F238E27FC236}">
                      <a16:creationId xmlns:a16="http://schemas.microsoft.com/office/drawing/2014/main" id="{CD8D15E1-9180-E6D5-32CC-678D4995C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595781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1" name="직선 연결선 1180">
                  <a:extLst>
                    <a:ext uri="{FF2B5EF4-FFF2-40B4-BE49-F238E27FC236}">
                      <a16:creationId xmlns:a16="http://schemas.microsoft.com/office/drawing/2014/main" id="{49D278DA-4B72-2647-0E7C-D3C59392A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861570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2" name="직선 연결선 1181">
                  <a:extLst>
                    <a:ext uri="{FF2B5EF4-FFF2-40B4-BE49-F238E27FC236}">
                      <a16:creationId xmlns:a16="http://schemas.microsoft.com/office/drawing/2014/main" id="{8F6BC704-CFC6-A2E5-D30F-AFEC995C7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127359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3" name="직선 연결선 1182">
                  <a:extLst>
                    <a:ext uri="{FF2B5EF4-FFF2-40B4-BE49-F238E27FC236}">
                      <a16:creationId xmlns:a16="http://schemas.microsoft.com/office/drawing/2014/main" id="{DBB1A83B-B648-1FF4-6237-CF33D4D52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393146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184" name="그룹 1183">
                  <a:extLst>
                    <a:ext uri="{FF2B5EF4-FFF2-40B4-BE49-F238E27FC236}">
                      <a16:creationId xmlns:a16="http://schemas.microsoft.com/office/drawing/2014/main" id="{E81F3E94-9F50-53B9-35EF-A0668C99BA87}"/>
                    </a:ext>
                  </a:extLst>
                </p:cNvPr>
                <p:cNvGrpSpPr/>
                <p:nvPr/>
              </p:nvGrpSpPr>
              <p:grpSpPr>
                <a:xfrm>
                  <a:off x="10160794" y="2524943"/>
                  <a:ext cx="66367" cy="2126841"/>
                  <a:chOff x="9258739" y="918252"/>
                  <a:chExt cx="68995" cy="5453543"/>
                </a:xfrm>
              </p:grpSpPr>
              <p:sp>
                <p:nvSpPr>
                  <p:cNvPr id="1189" name="직사각형 1188">
                    <a:extLst>
                      <a:ext uri="{FF2B5EF4-FFF2-40B4-BE49-F238E27FC236}">
                        <a16:creationId xmlns:a16="http://schemas.microsoft.com/office/drawing/2014/main" id="{D66FA070-BCEC-7019-01EC-56EF4A27C87A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0" name="사각형: 둥근 모서리 1189">
                    <a:extLst>
                      <a:ext uri="{FF2B5EF4-FFF2-40B4-BE49-F238E27FC236}">
                        <a16:creationId xmlns:a16="http://schemas.microsoft.com/office/drawing/2014/main" id="{F03E7D2E-4295-744A-DB11-9CFC1FA83867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1039324"/>
                    <a:ext cx="25200" cy="1755385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85" name="직사각형 1184">
                  <a:extLst>
                    <a:ext uri="{FF2B5EF4-FFF2-40B4-BE49-F238E27FC236}">
                      <a16:creationId xmlns:a16="http://schemas.microsoft.com/office/drawing/2014/main" id="{FD53960F-4B9A-8B00-9E44-A019ADB73B10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31873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28000" rtlCol="0" anchor="ctr"/>
                <a:lstStyle/>
                <a:p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Enter</a:t>
                  </a:r>
                  <a:r>
                    <a:rPr lang="ko-KR" altLang="en-US" sz="70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skills here…</a:t>
                  </a:r>
                  <a:endParaRPr lang="ko-KR" altLang="en-US" sz="7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1186" name="그룹 1185">
                  <a:extLst>
                    <a:ext uri="{FF2B5EF4-FFF2-40B4-BE49-F238E27FC236}">
                      <a16:creationId xmlns:a16="http://schemas.microsoft.com/office/drawing/2014/main" id="{23B3421F-DD25-2B6B-BCC4-F1BBA4F7D0AA}"/>
                    </a:ext>
                  </a:extLst>
                </p:cNvPr>
                <p:cNvGrpSpPr/>
                <p:nvPr/>
              </p:nvGrpSpPr>
              <p:grpSpPr>
                <a:xfrm>
                  <a:off x="5830811" y="2263007"/>
                  <a:ext cx="1850849" cy="199861"/>
                  <a:chOff x="5830811" y="2265646"/>
                  <a:chExt cx="1850849" cy="199861"/>
                </a:xfrm>
              </p:grpSpPr>
              <p:sp>
                <p:nvSpPr>
                  <p:cNvPr id="1187" name="사각형: 둥근 모서리 1186">
                    <a:extLst>
                      <a:ext uri="{FF2B5EF4-FFF2-40B4-BE49-F238E27FC236}">
                        <a16:creationId xmlns:a16="http://schemas.microsoft.com/office/drawing/2014/main" id="{873E4305-A33C-3AE2-EBF3-9D05030975EC}"/>
                      </a:ext>
                    </a:extLst>
                  </p:cNvPr>
                  <p:cNvSpPr/>
                  <p:nvPr/>
                </p:nvSpPr>
                <p:spPr>
                  <a:xfrm>
                    <a:off x="5830811" y="2265646"/>
                    <a:ext cx="729977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Python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88" name="사각형: 둥근 모서리 1187">
                    <a:extLst>
                      <a:ext uri="{FF2B5EF4-FFF2-40B4-BE49-F238E27FC236}">
                        <a16:creationId xmlns:a16="http://schemas.microsoft.com/office/drawing/2014/main" id="{31CCA8CC-76BE-8207-136A-7D21D476CA2A}"/>
                      </a:ext>
                    </a:extLst>
                  </p:cNvPr>
                  <p:cNvSpPr/>
                  <p:nvPr/>
                </p:nvSpPr>
                <p:spPr>
                  <a:xfrm>
                    <a:off x="6615492" y="2265646"/>
                    <a:ext cx="1066168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Deep Learning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B995405C-A71B-32E3-AA90-9BD6D2EF38A7}"/>
                </a:ext>
              </a:extLst>
            </p:cNvPr>
            <p:cNvSpPr/>
            <p:nvPr/>
          </p:nvSpPr>
          <p:spPr>
            <a:xfrm>
              <a:off x="359786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your skills.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Based on the added skills, we provide related skills and occupation information.</a:t>
              </a:r>
            </a:p>
          </p:txBody>
        </p:sp>
      </p:grpSp>
      <p:cxnSp>
        <p:nvCxnSpPr>
          <p:cNvPr id="1215" name="직선 화살표 연결선 1214">
            <a:extLst>
              <a:ext uri="{FF2B5EF4-FFF2-40B4-BE49-F238E27FC236}">
                <a16:creationId xmlns:a16="http://schemas.microsoft.com/office/drawing/2014/main" id="{6CE2191D-2BAB-E9C6-AB9F-221673CD0260}"/>
              </a:ext>
            </a:extLst>
          </p:cNvPr>
          <p:cNvCxnSpPr>
            <a:cxnSpLocks/>
            <a:stCxn id="1209" idx="1"/>
          </p:cNvCxnSpPr>
          <p:nvPr/>
        </p:nvCxnSpPr>
        <p:spPr>
          <a:xfrm flipH="1">
            <a:off x="6095045" y="2745280"/>
            <a:ext cx="444183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TextBox 1218">
            <a:extLst>
              <a:ext uri="{FF2B5EF4-FFF2-40B4-BE49-F238E27FC236}">
                <a16:creationId xmlns:a16="http://schemas.microsoft.com/office/drawing/2014/main" id="{B1ED460B-0BE6-67A3-A74B-75A9E82239B9}"/>
              </a:ext>
            </a:extLst>
          </p:cNvPr>
          <p:cNvSpPr txBox="1"/>
          <p:nvPr/>
        </p:nvSpPr>
        <p:spPr>
          <a:xfrm>
            <a:off x="6213393" y="2485898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D618FD77-F0DB-4C41-4CBF-4A64F32E07ED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9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E4466-58FE-EF01-C40E-BB77256F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D8B7C8C-3847-AD4E-3261-7D9F542A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 </a:t>
            </a:r>
            <a:r>
              <a:rPr lang="ko-KR" altLang="en-US"/>
              <a:t>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516B1-F1D9-DA6E-37B2-3E180E1D8C82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ED1408-A586-0F21-04B4-265E44880E5E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스킬은 스킬 검색창에 유지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한번에 여러 개의 스킬 추가 가능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유지된 스킬과 관련된 스킬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스킬 관련 직업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스킬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직업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+ </a:t>
            </a:r>
            <a:r>
              <a:rPr lang="ko-KR" altLang="en-US" sz="1000">
                <a:solidFill>
                  <a:schemeClr val="tx1"/>
                </a:solidFill>
              </a:rPr>
              <a:t>버튼 클릭 시 관심 직업으로 선택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가능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직업 선택 없어도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save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Occupations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8AA614-BA8C-9C36-59FA-897148EFAEE8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0CD6F1-C56B-7A4C-0416-8B7EB8F0475E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160D058-2B25-89A4-F848-C3D902062DC5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1" name="그룹 1210">
            <a:extLst>
              <a:ext uri="{FF2B5EF4-FFF2-40B4-BE49-F238E27FC236}">
                <a16:creationId xmlns:a16="http://schemas.microsoft.com/office/drawing/2014/main" id="{D102B5B3-0887-C341-E4E9-6081F1DE40EF}"/>
              </a:ext>
            </a:extLst>
          </p:cNvPr>
          <p:cNvGrpSpPr/>
          <p:nvPr/>
        </p:nvGrpSpPr>
        <p:grpSpPr>
          <a:xfrm>
            <a:off x="496187" y="1156905"/>
            <a:ext cx="8571700" cy="3712255"/>
            <a:chOff x="496187" y="1156905"/>
            <a:chExt cx="8571700" cy="3712255"/>
          </a:xfrm>
        </p:grpSpPr>
        <p:grpSp>
          <p:nvGrpSpPr>
            <p:cNvPr id="1345" name="그룹 1344">
              <a:extLst>
                <a:ext uri="{FF2B5EF4-FFF2-40B4-BE49-F238E27FC236}">
                  <a16:creationId xmlns:a16="http://schemas.microsoft.com/office/drawing/2014/main" id="{EC482A60-43CC-DE2D-CA36-18EF7072CE3C}"/>
                </a:ext>
              </a:extLst>
            </p:cNvPr>
            <p:cNvGrpSpPr/>
            <p:nvPr/>
          </p:nvGrpSpPr>
          <p:grpSpPr>
            <a:xfrm>
              <a:off x="496187" y="1156905"/>
              <a:ext cx="4141771" cy="3712255"/>
              <a:chOff x="359786" y="1156905"/>
              <a:chExt cx="4141771" cy="3712255"/>
            </a:xfrm>
          </p:grpSpPr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C3698C5D-B5B0-D753-B87D-8047184F216C}"/>
                  </a:ext>
                </a:extLst>
              </p:cNvPr>
              <p:cNvSpPr/>
              <p:nvPr/>
            </p:nvSpPr>
            <p:spPr>
              <a:xfrm>
                <a:off x="36109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43" name="그룹 1342">
                <a:extLst>
                  <a:ext uri="{FF2B5EF4-FFF2-40B4-BE49-F238E27FC236}">
                    <a16:creationId xmlns:a16="http://schemas.microsoft.com/office/drawing/2014/main" id="{2C1908AB-0628-227E-092D-5BCFD88457E5}"/>
                  </a:ext>
                </a:extLst>
              </p:cNvPr>
              <p:cNvGrpSpPr/>
              <p:nvPr/>
            </p:nvGrpSpPr>
            <p:grpSpPr>
              <a:xfrm>
                <a:off x="476900" y="1963298"/>
                <a:ext cx="3911699" cy="2772968"/>
                <a:chOff x="476900" y="1963298"/>
                <a:chExt cx="3911699" cy="2772968"/>
              </a:xfrm>
            </p:grpSpPr>
            <p:grpSp>
              <p:nvGrpSpPr>
                <p:cNvPr id="1173" name="그룹 1172">
                  <a:extLst>
                    <a:ext uri="{FF2B5EF4-FFF2-40B4-BE49-F238E27FC236}">
                      <a16:creationId xmlns:a16="http://schemas.microsoft.com/office/drawing/2014/main" id="{8223080B-6D92-17F7-060A-0BED5E84698F}"/>
                    </a:ext>
                  </a:extLst>
                </p:cNvPr>
                <p:cNvGrpSpPr/>
                <p:nvPr/>
              </p:nvGrpSpPr>
              <p:grpSpPr>
                <a:xfrm>
                  <a:off x="476900" y="1963298"/>
                  <a:ext cx="3911699" cy="2763175"/>
                  <a:chOff x="1921326" y="2420888"/>
                  <a:chExt cx="4455197" cy="2763175"/>
                </a:xfrm>
              </p:grpSpPr>
              <p:grpSp>
                <p:nvGrpSpPr>
                  <p:cNvPr id="1174" name="그룹 1173">
                    <a:extLst>
                      <a:ext uri="{FF2B5EF4-FFF2-40B4-BE49-F238E27FC236}">
                        <a16:creationId xmlns:a16="http://schemas.microsoft.com/office/drawing/2014/main" id="{1EFDC797-34B2-2922-C8FA-9ABCB321F926}"/>
                      </a:ext>
                    </a:extLst>
                  </p:cNvPr>
                  <p:cNvGrpSpPr/>
                  <p:nvPr/>
                </p:nvGrpSpPr>
                <p:grpSpPr>
                  <a:xfrm>
                    <a:off x="3451097" y="4993696"/>
                    <a:ext cx="1452898" cy="190367"/>
                    <a:chOff x="5791304" y="5707889"/>
                    <a:chExt cx="1452898" cy="190367"/>
                  </a:xfrm>
                </p:grpSpPr>
                <p:sp>
                  <p:nvSpPr>
                    <p:cNvPr id="1191" name="사각형: 둥근 모서리 1190">
                      <a:extLst>
                        <a:ext uri="{FF2B5EF4-FFF2-40B4-BE49-F238E27FC236}">
                          <a16:creationId xmlns:a16="http://schemas.microsoft.com/office/drawing/2014/main" id="{2ED77AD8-9879-140C-99E9-F01557B64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27" y="5707889"/>
                      <a:ext cx="673775" cy="190367"/>
                    </a:xfrm>
                    <a:prstGeom prst="roundRect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92" name="사각형: 둥근 모서리 1191">
                      <a:extLst>
                        <a:ext uri="{FF2B5EF4-FFF2-40B4-BE49-F238E27FC236}">
                          <a16:creationId xmlns:a16="http://schemas.microsoft.com/office/drawing/2014/main" id="{355E3E3F-0D0A-2549-821D-581E50096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304" y="5707889"/>
                      <a:ext cx="673775" cy="1903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Cancel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75" name="그룹 1174">
                    <a:extLst>
                      <a:ext uri="{FF2B5EF4-FFF2-40B4-BE49-F238E27FC236}">
                        <a16:creationId xmlns:a16="http://schemas.microsoft.com/office/drawing/2014/main" id="{9363ABBA-1300-4025-0331-CD776A405F76}"/>
                      </a:ext>
                    </a:extLst>
                  </p:cNvPr>
                  <p:cNvGrpSpPr/>
                  <p:nvPr/>
                </p:nvGrpSpPr>
                <p:grpSpPr>
                  <a:xfrm>
                    <a:off x="1921326" y="2420888"/>
                    <a:ext cx="4455197" cy="2445582"/>
                    <a:chOff x="5771964" y="2206209"/>
                    <a:chExt cx="4455197" cy="2445582"/>
                  </a:xfrm>
                </p:grpSpPr>
                <p:sp>
                  <p:nvSpPr>
                    <p:cNvPr id="1176" name="직사각형 1175">
                      <a:extLst>
                        <a:ext uri="{FF2B5EF4-FFF2-40B4-BE49-F238E27FC236}">
                          <a16:creationId xmlns:a16="http://schemas.microsoft.com/office/drawing/2014/main" id="{E29B52C3-316A-25D0-0922-A0FAB4CA9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24455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8000" tIns="288000" rtlCol="0" anchor="t"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Artificial Intelligence (AI)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TensorFlow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 err="1">
                          <a:solidFill>
                            <a:sysClr val="windowText" lastClr="000000"/>
                          </a:solidFill>
                        </a:rPr>
                        <a:t>Pytorch</a:t>
                      </a:r>
                      <a:endParaRPr lang="en-US" altLang="ko-KR" sz="70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Machine Learning (ML)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Data Science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Natural Language Processing (NLP)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Large Language Models (LLMs)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Generative AI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177" name="직선 연결선 1176">
                      <a:extLst>
                        <a:ext uri="{FF2B5EF4-FFF2-40B4-BE49-F238E27FC236}">
                          <a16:creationId xmlns:a16="http://schemas.microsoft.com/office/drawing/2014/main" id="{2C951907-58B0-F455-79DA-A0B375DE0A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2798414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8" name="직선 연결선 1177">
                      <a:extLst>
                        <a:ext uri="{FF2B5EF4-FFF2-40B4-BE49-F238E27FC236}">
                          <a16:creationId xmlns:a16="http://schemas.microsoft.com/office/drawing/2014/main" id="{754AA901-3D7C-BCA9-4650-C8F976779B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064203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9" name="직선 연결선 1178">
                      <a:extLst>
                        <a:ext uri="{FF2B5EF4-FFF2-40B4-BE49-F238E27FC236}">
                          <a16:creationId xmlns:a16="http://schemas.microsoft.com/office/drawing/2014/main" id="{BF890431-2297-ADF6-8F2C-6F39E0DB8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329992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0" name="직선 연결선 1179">
                      <a:extLst>
                        <a:ext uri="{FF2B5EF4-FFF2-40B4-BE49-F238E27FC236}">
                          <a16:creationId xmlns:a16="http://schemas.microsoft.com/office/drawing/2014/main" id="{4A76654B-C664-A915-AC87-69CEEB63F5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595781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1" name="직선 연결선 1180">
                      <a:extLst>
                        <a:ext uri="{FF2B5EF4-FFF2-40B4-BE49-F238E27FC236}">
                          <a16:creationId xmlns:a16="http://schemas.microsoft.com/office/drawing/2014/main" id="{172AA864-DD9F-C78E-660B-222EC669C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861570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2" name="직선 연결선 1181">
                      <a:extLst>
                        <a:ext uri="{FF2B5EF4-FFF2-40B4-BE49-F238E27FC236}">
                          <a16:creationId xmlns:a16="http://schemas.microsoft.com/office/drawing/2014/main" id="{97A59730-0CA0-0919-6E3A-0F37F37725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127359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3" name="직선 연결선 1182">
                      <a:extLst>
                        <a:ext uri="{FF2B5EF4-FFF2-40B4-BE49-F238E27FC236}">
                          <a16:creationId xmlns:a16="http://schemas.microsoft.com/office/drawing/2014/main" id="{877F1229-E28F-325D-2E52-AFEDF549C1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393146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grpSp>
                  <p:nvGrpSpPr>
                    <p:cNvPr id="1184" name="그룹 1183">
                      <a:extLst>
                        <a:ext uri="{FF2B5EF4-FFF2-40B4-BE49-F238E27FC236}">
                          <a16:creationId xmlns:a16="http://schemas.microsoft.com/office/drawing/2014/main" id="{1D472DA4-B8C3-EF84-69A8-0FA1E2A7D3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60794" y="2524943"/>
                      <a:ext cx="66367" cy="2126841"/>
                      <a:chOff x="9258739" y="918252"/>
                      <a:chExt cx="68995" cy="5453543"/>
                    </a:xfrm>
                  </p:grpSpPr>
                  <p:sp>
                    <p:nvSpPr>
                      <p:cNvPr id="1189" name="직사각형 1188">
                        <a:extLst>
                          <a:ext uri="{FF2B5EF4-FFF2-40B4-BE49-F238E27FC236}">
                            <a16:creationId xmlns:a16="http://schemas.microsoft.com/office/drawing/2014/main" id="{8F4B95E9-6984-C64A-698F-4E4B2A3ED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8739" y="918252"/>
                        <a:ext cx="68995" cy="545354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90" name="사각형: 둥근 모서리 1189">
                        <a:extLst>
                          <a:ext uri="{FF2B5EF4-FFF2-40B4-BE49-F238E27FC236}">
                            <a16:creationId xmlns:a16="http://schemas.microsoft.com/office/drawing/2014/main" id="{31285543-0440-E473-81C9-984688FDC35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280636" y="1039324"/>
                        <a:ext cx="25200" cy="175538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185" name="직사각형 1184">
                      <a:extLst>
                        <a:ext uri="{FF2B5EF4-FFF2-40B4-BE49-F238E27FC236}">
                          <a16:creationId xmlns:a16="http://schemas.microsoft.com/office/drawing/2014/main" id="{4DAB2D97-6A2D-6E82-101F-FD392AACC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318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728000" rtlCol="0" anchor="ctr"/>
                    <a:lstStyle/>
                    <a:p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Enter</a:t>
                      </a:r>
                      <a:r>
                        <a:rPr lang="ko-KR" altLang="en-US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skills here…</a:t>
                      </a:r>
                      <a:endParaRPr lang="ko-KR" altLang="en-US" sz="7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86" name="그룹 1185">
                      <a:extLst>
                        <a:ext uri="{FF2B5EF4-FFF2-40B4-BE49-F238E27FC236}">
                          <a16:creationId xmlns:a16="http://schemas.microsoft.com/office/drawing/2014/main" id="{B9AC8701-85BC-68FC-27DF-AF5F961A0D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811" y="2263007"/>
                      <a:ext cx="1850849" cy="199861"/>
                      <a:chOff x="5830811" y="2265646"/>
                      <a:chExt cx="1850849" cy="199861"/>
                    </a:xfrm>
                  </p:grpSpPr>
                  <p:sp>
                    <p:nvSpPr>
                      <p:cNvPr id="1187" name="사각형: 둥근 모서리 1186">
                        <a:extLst>
                          <a:ext uri="{FF2B5EF4-FFF2-40B4-BE49-F238E27FC236}">
                            <a16:creationId xmlns:a16="http://schemas.microsoft.com/office/drawing/2014/main" id="{804897DC-0E66-B8C5-D12C-47D772BBA9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0811" y="2265646"/>
                        <a:ext cx="729977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Python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188" name="사각형: 둥근 모서리 1187">
                        <a:extLst>
                          <a:ext uri="{FF2B5EF4-FFF2-40B4-BE49-F238E27FC236}">
                            <a16:creationId xmlns:a16="http://schemas.microsoft.com/office/drawing/2014/main" id="{FAB7C167-C0BC-4950-CCEB-8D5DAC711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5492" y="2265646"/>
                        <a:ext cx="1066168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Deep Learning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F7F501F7-BBFB-D5E8-C9F4-3191CD094968}"/>
                    </a:ext>
                  </a:extLst>
                </p:cNvPr>
                <p:cNvSpPr txBox="1"/>
                <p:nvPr/>
              </p:nvSpPr>
              <p:spPr>
                <a:xfrm>
                  <a:off x="1640597" y="2276755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②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41" name="TextBox 1340">
                  <a:extLst>
                    <a:ext uri="{FF2B5EF4-FFF2-40B4-BE49-F238E27FC236}">
                      <a16:creationId xmlns:a16="http://schemas.microsoft.com/office/drawing/2014/main" id="{B14D1F3B-79F0-8FA6-FE03-74AAEE70638A}"/>
                    </a:ext>
                  </a:extLst>
                </p:cNvPr>
                <p:cNvSpPr txBox="1"/>
                <p:nvPr/>
              </p:nvSpPr>
              <p:spPr>
                <a:xfrm>
                  <a:off x="3071933" y="4484243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③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07B7C45F-166E-D79B-C682-5E78AD591C47}"/>
                  </a:ext>
                </a:extLst>
              </p:cNvPr>
              <p:cNvSpPr txBox="1"/>
              <p:nvPr/>
            </p:nvSpPr>
            <p:spPr>
              <a:xfrm>
                <a:off x="761039" y="1156905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7B127F1C-5AFC-B3FC-C5EE-A329FD444EB6}"/>
                  </a:ext>
                </a:extLst>
              </p:cNvPr>
              <p:cNvSpPr/>
              <p:nvPr/>
            </p:nvSpPr>
            <p:spPr>
              <a:xfrm>
                <a:off x="359786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Add your skills.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Based on the added skills, we provide related skills and occupation information.</a:t>
                </a:r>
              </a:p>
            </p:txBody>
          </p:sp>
        </p:grpSp>
        <p:grpSp>
          <p:nvGrpSpPr>
            <p:cNvPr id="1357" name="그룹 1356">
              <a:extLst>
                <a:ext uri="{FF2B5EF4-FFF2-40B4-BE49-F238E27FC236}">
                  <a16:creationId xmlns:a16="http://schemas.microsoft.com/office/drawing/2014/main" id="{B14E2DEB-1632-3A8D-B235-86A3BE0CF30F}"/>
                </a:ext>
              </a:extLst>
            </p:cNvPr>
            <p:cNvGrpSpPr/>
            <p:nvPr/>
          </p:nvGrpSpPr>
          <p:grpSpPr>
            <a:xfrm>
              <a:off x="4926117" y="1160748"/>
              <a:ext cx="4141770" cy="3708412"/>
              <a:chOff x="4926117" y="1160748"/>
              <a:chExt cx="4141770" cy="3708412"/>
            </a:xfrm>
          </p:grpSpPr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CFCD53BE-262A-6E38-F9B5-052D25009EDE}"/>
                  </a:ext>
                </a:extLst>
              </p:cNvPr>
              <p:cNvSpPr/>
              <p:nvPr/>
            </p:nvSpPr>
            <p:spPr>
              <a:xfrm>
                <a:off x="492742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77" name="그룹 1276">
                <a:extLst>
                  <a:ext uri="{FF2B5EF4-FFF2-40B4-BE49-F238E27FC236}">
                    <a16:creationId xmlns:a16="http://schemas.microsoft.com/office/drawing/2014/main" id="{C9A7E8C8-7804-66C2-FB69-D55FC47741BA}"/>
                  </a:ext>
                </a:extLst>
              </p:cNvPr>
              <p:cNvGrpSpPr/>
              <p:nvPr/>
            </p:nvGrpSpPr>
            <p:grpSpPr>
              <a:xfrm>
                <a:off x="6380171" y="4536105"/>
                <a:ext cx="1275655" cy="190367"/>
                <a:chOff x="5791305" y="5707889"/>
                <a:chExt cx="1452897" cy="190367"/>
              </a:xfrm>
            </p:grpSpPr>
            <p:sp>
              <p:nvSpPr>
                <p:cNvPr id="1294" name="사각형: 둥근 모서리 1293">
                  <a:extLst>
                    <a:ext uri="{FF2B5EF4-FFF2-40B4-BE49-F238E27FC236}">
                      <a16:creationId xmlns:a16="http://schemas.microsoft.com/office/drawing/2014/main" id="{D519F5FF-FA7A-C93C-C367-2F0FFE4E4A98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Save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5" name="사각형: 둥근 모서리 1294">
                  <a:extLst>
                    <a:ext uri="{FF2B5EF4-FFF2-40B4-BE49-F238E27FC236}">
                      <a16:creationId xmlns:a16="http://schemas.microsoft.com/office/drawing/2014/main" id="{DA27268C-A72B-1920-5C47-E285C75B9742}"/>
                    </a:ext>
                  </a:extLst>
                </p:cNvPr>
                <p:cNvSpPr/>
                <p:nvPr/>
              </p:nvSpPr>
              <p:spPr>
                <a:xfrm>
                  <a:off x="5791305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Back</a:t>
                  </a:r>
                  <a:endParaRPr lang="ko-KR" altLang="en-US" sz="8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DD80E0CF-ADCF-CB09-5735-259CB81F975C}"/>
                  </a:ext>
                </a:extLst>
              </p:cNvPr>
              <p:cNvSpPr txBox="1"/>
              <p:nvPr/>
            </p:nvSpPr>
            <p:spPr>
              <a:xfrm>
                <a:off x="5335996" y="1172016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C9C1C64B-2836-0393-5800-C1080B1EDB7A}"/>
                  </a:ext>
                </a:extLst>
              </p:cNvPr>
              <p:cNvSpPr txBox="1"/>
              <p:nvPr/>
            </p:nvSpPr>
            <p:spPr>
              <a:xfrm>
                <a:off x="5482812" y="189866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6" name="직사각형 1295">
                <a:extLst>
                  <a:ext uri="{FF2B5EF4-FFF2-40B4-BE49-F238E27FC236}">
                    <a16:creationId xmlns:a16="http://schemas.microsoft.com/office/drawing/2014/main" id="{46ACE65C-2BAD-88B0-78F0-CF15D3F32364}"/>
                  </a:ext>
                </a:extLst>
              </p:cNvPr>
              <p:cNvSpPr/>
              <p:nvPr/>
            </p:nvSpPr>
            <p:spPr>
              <a:xfrm>
                <a:off x="4926117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recommend occupations related to the skills you selected previously.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After choosing the occupations you're interested in, please click the Save button.</a:t>
                </a:r>
              </a:p>
            </p:txBody>
          </p:sp>
          <p:grpSp>
            <p:nvGrpSpPr>
              <p:cNvPr id="1303" name="그룹 1302">
                <a:extLst>
                  <a:ext uri="{FF2B5EF4-FFF2-40B4-BE49-F238E27FC236}">
                    <a16:creationId xmlns:a16="http://schemas.microsoft.com/office/drawing/2014/main" id="{D19713AF-6A2E-8F21-E4AC-6209BFE41DF9}"/>
                  </a:ext>
                </a:extLst>
              </p:cNvPr>
              <p:cNvGrpSpPr/>
              <p:nvPr/>
            </p:nvGrpSpPr>
            <p:grpSpPr>
              <a:xfrm>
                <a:off x="4926118" y="1918455"/>
                <a:ext cx="4140458" cy="451285"/>
                <a:chOff x="4658730" y="1918455"/>
                <a:chExt cx="4140458" cy="451285"/>
              </a:xfrm>
            </p:grpSpPr>
            <p:sp>
              <p:nvSpPr>
                <p:cNvPr id="1297" name="직사각형 1296">
                  <a:extLst>
                    <a:ext uri="{FF2B5EF4-FFF2-40B4-BE49-F238E27FC236}">
                      <a16:creationId xmlns:a16="http://schemas.microsoft.com/office/drawing/2014/main" id="{05316AA4-857A-50FE-3FCE-21E7EC644917}"/>
                    </a:ext>
                  </a:extLst>
                </p:cNvPr>
                <p:cNvSpPr/>
                <p:nvPr/>
              </p:nvSpPr>
              <p:spPr>
                <a:xfrm>
                  <a:off x="4658730" y="1918455"/>
                  <a:ext cx="4140458" cy="45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Selected Skills</a:t>
                  </a:r>
                </a:p>
              </p:txBody>
            </p:sp>
            <p:sp>
              <p:nvSpPr>
                <p:cNvPr id="1300" name="사각형: 둥근 모서리 1299">
                  <a:extLst>
                    <a:ext uri="{FF2B5EF4-FFF2-40B4-BE49-F238E27FC236}">
                      <a16:creationId xmlns:a16="http://schemas.microsoft.com/office/drawing/2014/main" id="{082BF2CF-A6DC-CD42-A7A7-F0AE14333983}"/>
                    </a:ext>
                  </a:extLst>
                </p:cNvPr>
                <p:cNvSpPr/>
                <p:nvPr/>
              </p:nvSpPr>
              <p:spPr>
                <a:xfrm>
                  <a:off x="4713616" y="2142249"/>
                  <a:ext cx="468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2" name="사각형: 둥근 모서리 1301">
                  <a:extLst>
                    <a:ext uri="{FF2B5EF4-FFF2-40B4-BE49-F238E27FC236}">
                      <a16:creationId xmlns:a16="http://schemas.microsoft.com/office/drawing/2014/main" id="{50B71F9E-BDFA-177F-5308-9B86976AFA86}"/>
                    </a:ext>
                  </a:extLst>
                </p:cNvPr>
                <p:cNvSpPr/>
                <p:nvPr/>
              </p:nvSpPr>
              <p:spPr>
                <a:xfrm>
                  <a:off x="5213215" y="2142249"/>
                  <a:ext cx="720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Deep Learning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19" name="그룹 1318">
                <a:extLst>
                  <a:ext uri="{FF2B5EF4-FFF2-40B4-BE49-F238E27FC236}">
                    <a16:creationId xmlns:a16="http://schemas.microsoft.com/office/drawing/2014/main" id="{71C2C543-40C4-045F-86A0-EC41AEF741F5}"/>
                  </a:ext>
                </a:extLst>
              </p:cNvPr>
              <p:cNvGrpSpPr/>
              <p:nvPr/>
            </p:nvGrpSpPr>
            <p:grpSpPr>
              <a:xfrm>
                <a:off x="4926117" y="2384114"/>
                <a:ext cx="4140458" cy="991984"/>
                <a:chOff x="4658729" y="2384114"/>
                <a:chExt cx="4140458" cy="991984"/>
              </a:xfrm>
            </p:grpSpPr>
            <p:sp>
              <p:nvSpPr>
                <p:cNvPr id="1305" name="직사각형 1304">
                  <a:extLst>
                    <a:ext uri="{FF2B5EF4-FFF2-40B4-BE49-F238E27FC236}">
                      <a16:creationId xmlns:a16="http://schemas.microsoft.com/office/drawing/2014/main" id="{9542EF43-8611-9BEF-B91F-6DDA43D73775}"/>
                    </a:ext>
                  </a:extLst>
                </p:cNvPr>
                <p:cNvSpPr/>
                <p:nvPr/>
              </p:nvSpPr>
              <p:spPr>
                <a:xfrm>
                  <a:off x="4658729" y="2384114"/>
                  <a:ext cx="4140458" cy="9919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Suggested Occupation</a:t>
                  </a:r>
                </a:p>
              </p:txBody>
            </p:sp>
            <p:grpSp>
              <p:nvGrpSpPr>
                <p:cNvPr id="1318" name="그룹 1317">
                  <a:extLst>
                    <a:ext uri="{FF2B5EF4-FFF2-40B4-BE49-F238E27FC236}">
                      <a16:creationId xmlns:a16="http://schemas.microsoft.com/office/drawing/2014/main" id="{5E89E53C-6E12-0C5E-8D55-C6FAEE6E55EB}"/>
                    </a:ext>
                  </a:extLst>
                </p:cNvPr>
                <p:cNvGrpSpPr/>
                <p:nvPr/>
              </p:nvGrpSpPr>
              <p:grpSpPr>
                <a:xfrm>
                  <a:off x="4713616" y="2609756"/>
                  <a:ext cx="3707311" cy="766342"/>
                  <a:chOff x="4713616" y="2609756"/>
                  <a:chExt cx="3707311" cy="766342"/>
                </a:xfrm>
              </p:grpSpPr>
              <p:sp>
                <p:nvSpPr>
                  <p:cNvPr id="1310" name="사각형: 둥근 모서리 1309">
                    <a:extLst>
                      <a:ext uri="{FF2B5EF4-FFF2-40B4-BE49-F238E27FC236}">
                        <a16:creationId xmlns:a16="http://schemas.microsoft.com/office/drawing/2014/main" id="{A8A57544-370C-9E2F-D2FD-D1DFC9265993}"/>
                      </a:ext>
                    </a:extLst>
                  </p:cNvPr>
                  <p:cNvSpPr/>
                  <p:nvPr/>
                </p:nvSpPr>
                <p:spPr>
                  <a:xfrm>
                    <a:off x="4716575" y="2613014"/>
                    <a:ext cx="17653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Systems Software Developers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1" name="사각형: 둥근 모서리 1310">
                    <a:extLst>
                      <a:ext uri="{FF2B5EF4-FFF2-40B4-BE49-F238E27FC236}">
                        <a16:creationId xmlns:a16="http://schemas.microsoft.com/office/drawing/2014/main" id="{ED341AA2-E4C9-74CA-22B3-CE05B0598E85}"/>
                      </a:ext>
                    </a:extLst>
                  </p:cNvPr>
                  <p:cNvSpPr/>
                  <p:nvPr/>
                </p:nvSpPr>
                <p:spPr>
                  <a:xfrm>
                    <a:off x="6519967" y="2609756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Application Developers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2" name="사각형: 둥근 모서리 1311">
                    <a:extLst>
                      <a:ext uri="{FF2B5EF4-FFF2-40B4-BE49-F238E27FC236}">
                        <a16:creationId xmlns:a16="http://schemas.microsoft.com/office/drawing/2014/main" id="{D0968B30-D9F2-0C1D-1AAB-5A13DC7DA15B}"/>
                      </a:ext>
                    </a:extLst>
                  </p:cNvPr>
                  <p:cNvSpPr/>
                  <p:nvPr/>
                </p:nvSpPr>
                <p:spPr>
                  <a:xfrm>
                    <a:off x="6946278" y="2879138"/>
                    <a:ext cx="147310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Computer Programmers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3" name="사각형: 둥근 모서리 1312">
                    <a:extLst>
                      <a:ext uri="{FF2B5EF4-FFF2-40B4-BE49-F238E27FC236}">
                        <a16:creationId xmlns:a16="http://schemas.microsoft.com/office/drawing/2014/main" id="{0ABAB6B3-D033-9E96-584B-3D427A648049}"/>
                      </a:ext>
                    </a:extLst>
                  </p:cNvPr>
                  <p:cNvSpPr/>
                  <p:nvPr/>
                </p:nvSpPr>
                <p:spPr>
                  <a:xfrm>
                    <a:off x="4715673" y="2879140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Engineers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4" name="사각형: 둥근 모서리 1313">
                    <a:extLst>
                      <a:ext uri="{FF2B5EF4-FFF2-40B4-BE49-F238E27FC236}">
                        <a16:creationId xmlns:a16="http://schemas.microsoft.com/office/drawing/2014/main" id="{238A86E5-0FCE-4B3D-AD6D-6752A979F5B2}"/>
                      </a:ext>
                    </a:extLst>
                  </p:cNvPr>
                  <p:cNvSpPr/>
                  <p:nvPr/>
                </p:nvSpPr>
                <p:spPr>
                  <a:xfrm>
                    <a:off x="5830975" y="2879139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Scientists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5" name="사각형: 둥근 모서리 1314">
                    <a:extLst>
                      <a:ext uri="{FF2B5EF4-FFF2-40B4-BE49-F238E27FC236}">
                        <a16:creationId xmlns:a16="http://schemas.microsoft.com/office/drawing/2014/main" id="{FD4BE918-5ADA-68B1-E81C-1B22C90E9F20}"/>
                      </a:ext>
                    </a:extLst>
                  </p:cNvPr>
                  <p:cNvSpPr/>
                  <p:nvPr/>
                </p:nvSpPr>
                <p:spPr>
                  <a:xfrm>
                    <a:off x="4713616" y="3145263"/>
                    <a:ext cx="11611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Web Developers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6" name="사각형: 둥근 모서리 1315">
                    <a:extLst>
                      <a:ext uri="{FF2B5EF4-FFF2-40B4-BE49-F238E27FC236}">
                        <a16:creationId xmlns:a16="http://schemas.microsoft.com/office/drawing/2014/main" id="{0A844F1E-0FE6-8B49-CCCD-F5129235E207}"/>
                      </a:ext>
                    </a:extLst>
                  </p:cNvPr>
                  <p:cNvSpPr/>
                  <p:nvPr/>
                </p:nvSpPr>
                <p:spPr>
                  <a:xfrm>
                    <a:off x="5914312" y="3145263"/>
                    <a:ext cx="190680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Cloud Implementation Engineers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17C46FD2-0C03-04C9-0C78-0BF9707F5092}"/>
                  </a:ext>
                </a:extLst>
              </p:cNvPr>
              <p:cNvSpPr txBox="1"/>
              <p:nvPr/>
            </p:nvSpPr>
            <p:spPr>
              <a:xfrm>
                <a:off x="5802063" y="2360989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D2A293D5-AE85-A433-C830-9FE0FEF33344}"/>
                  </a:ext>
                </a:extLst>
              </p:cNvPr>
              <p:cNvSpPr txBox="1"/>
              <p:nvPr/>
            </p:nvSpPr>
            <p:spPr>
              <a:xfrm>
                <a:off x="6533806" y="253137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E4BEBDA7-EBFB-84E0-C8E6-25A1842BC34D}"/>
                  </a:ext>
                </a:extLst>
              </p:cNvPr>
              <p:cNvSpPr txBox="1"/>
              <p:nvPr/>
            </p:nvSpPr>
            <p:spPr>
              <a:xfrm>
                <a:off x="6081030" y="449565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6" name="TextBox 1355">
                <a:extLst>
                  <a:ext uri="{FF2B5EF4-FFF2-40B4-BE49-F238E27FC236}">
                    <a16:creationId xmlns:a16="http://schemas.microsoft.com/office/drawing/2014/main" id="{0732F886-D464-BEB6-92AA-64B206C95C72}"/>
                  </a:ext>
                </a:extLst>
              </p:cNvPr>
              <p:cNvSpPr txBox="1"/>
              <p:nvPr/>
            </p:nvSpPr>
            <p:spPr>
              <a:xfrm>
                <a:off x="7643306" y="4493829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7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D8D9-DFB5-42C3-6098-22F7289B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67893DE-393C-FA21-D554-DD4FD3B9414D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9D4A63E-BEFA-E118-F039-EC27BAFC455D}"/>
                </a:ext>
              </a:extLst>
            </p:cNvPr>
            <p:cNvGrpSpPr/>
            <p:nvPr/>
          </p:nvGrpSpPr>
          <p:grpSpPr>
            <a:xfrm>
              <a:off x="494437" y="1259285"/>
              <a:ext cx="8607897" cy="5050035"/>
              <a:chOff x="494437" y="1259285"/>
              <a:chExt cx="8607897" cy="50500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E5FBDB-24F1-4DFE-F03C-725DA478EC8B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</a:t>
                </a:r>
                <a:r>
                  <a:rPr lang="en-US" altLang="ko-KR" sz="1600" b="1" err="1">
                    <a:solidFill>
                      <a:sysClr val="windowText" lastClr="000000"/>
                    </a:solidFill>
                  </a:rPr>
                  <a:t>Taejong</a:t>
                </a:r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 Kim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DC412F-1803-F797-B439-77DA5C04E8E4}"/>
                  </a:ext>
                </a:extLst>
              </p:cNvPr>
              <p:cNvGrpSpPr/>
              <p:nvPr/>
            </p:nvGrpSpPr>
            <p:grpSpPr>
              <a:xfrm>
                <a:off x="494437" y="4611856"/>
                <a:ext cx="3357067" cy="1697464"/>
                <a:chOff x="494437" y="4611856"/>
                <a:chExt cx="3357067" cy="1697464"/>
              </a:xfrm>
            </p:grpSpPr>
            <p:sp>
              <p:nvSpPr>
                <p:cNvPr id="1394" name="직사각형 1393">
                  <a:extLst>
                    <a:ext uri="{FF2B5EF4-FFF2-40B4-BE49-F238E27FC236}">
                      <a16:creationId xmlns:a16="http://schemas.microsoft.com/office/drawing/2014/main" id="{452216AB-95B5-9708-50EF-5B9ECD71BFF5}"/>
                    </a:ext>
                  </a:extLst>
                </p:cNvPr>
                <p:cNvSpPr/>
                <p:nvPr/>
              </p:nvSpPr>
              <p:spPr>
                <a:xfrm>
                  <a:off x="494437" y="4611856"/>
                  <a:ext cx="3357067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skills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95" name="그룹 1394">
                  <a:extLst>
                    <a:ext uri="{FF2B5EF4-FFF2-40B4-BE49-F238E27FC236}">
                      <a16:creationId xmlns:a16="http://schemas.microsoft.com/office/drawing/2014/main" id="{79474A1C-FAD5-ACAF-59E2-2DA84A57C761}"/>
                    </a:ext>
                  </a:extLst>
                </p:cNvPr>
                <p:cNvGrpSpPr/>
                <p:nvPr/>
              </p:nvGrpSpPr>
              <p:grpSpPr>
                <a:xfrm>
                  <a:off x="953192" y="4880105"/>
                  <a:ext cx="2468498" cy="1366751"/>
                  <a:chOff x="3538148" y="1268761"/>
                  <a:chExt cx="2872010" cy="1652213"/>
                </a:xfrm>
              </p:grpSpPr>
              <p:cxnSp>
                <p:nvCxnSpPr>
                  <p:cNvPr id="1396" name="직선 연결선 1395">
                    <a:extLst>
                      <a:ext uri="{FF2B5EF4-FFF2-40B4-BE49-F238E27FC236}">
                        <a16:creationId xmlns:a16="http://schemas.microsoft.com/office/drawing/2014/main" id="{82DA8CBB-D6A8-D47A-5012-5DB692B18D45}"/>
                      </a:ext>
                    </a:extLst>
                  </p:cNvPr>
                  <p:cNvCxnSpPr>
                    <a:cxnSpLocks/>
                    <a:stCxn id="1206" idx="0"/>
                    <a:endCxn id="1200" idx="5"/>
                  </p:cNvCxnSpPr>
                  <p:nvPr/>
                </p:nvCxnSpPr>
                <p:spPr>
                  <a:xfrm flipH="1" flipV="1">
                    <a:off x="5066493" y="1649811"/>
                    <a:ext cx="16347" cy="2787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7" name="직선 연결선 1396">
                    <a:extLst>
                      <a:ext uri="{FF2B5EF4-FFF2-40B4-BE49-F238E27FC236}">
                        <a16:creationId xmlns:a16="http://schemas.microsoft.com/office/drawing/2014/main" id="{CB150F0A-4FEB-D42B-51FB-E652F90466BA}"/>
                      </a:ext>
                    </a:extLst>
                  </p:cNvPr>
                  <p:cNvCxnSpPr>
                    <a:cxnSpLocks/>
                    <a:stCxn id="1202" idx="3"/>
                    <a:endCxn id="1206" idx="7"/>
                  </p:cNvCxnSpPr>
                  <p:nvPr/>
                </p:nvCxnSpPr>
                <p:spPr>
                  <a:xfrm flipH="1">
                    <a:off x="5193791" y="1847533"/>
                    <a:ext cx="154164" cy="12699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8" name="직선 연결선 1397">
                    <a:extLst>
                      <a:ext uri="{FF2B5EF4-FFF2-40B4-BE49-F238E27FC236}">
                        <a16:creationId xmlns:a16="http://schemas.microsoft.com/office/drawing/2014/main" id="{9E01E753-8B4F-FF92-FBCF-D76D4B0A4292}"/>
                      </a:ext>
                    </a:extLst>
                  </p:cNvPr>
                  <p:cNvCxnSpPr>
                    <a:cxnSpLocks/>
                    <a:stCxn id="1204" idx="1"/>
                    <a:endCxn id="1206" idx="5"/>
                  </p:cNvCxnSpPr>
                  <p:nvPr/>
                </p:nvCxnSpPr>
                <p:spPr>
                  <a:xfrm flipH="1" flipV="1">
                    <a:off x="5193791" y="2196429"/>
                    <a:ext cx="319939" cy="9208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9" name="직선 연결선 1398">
                    <a:extLst>
                      <a:ext uri="{FF2B5EF4-FFF2-40B4-BE49-F238E27FC236}">
                        <a16:creationId xmlns:a16="http://schemas.microsoft.com/office/drawing/2014/main" id="{D53756C6-CC26-5541-0AB0-518519BD3A3B}"/>
                      </a:ext>
                    </a:extLst>
                  </p:cNvPr>
                  <p:cNvCxnSpPr>
                    <a:cxnSpLocks/>
                    <a:stCxn id="1206" idx="2"/>
                    <a:endCxn id="1198" idx="7"/>
                  </p:cNvCxnSpPr>
                  <p:nvPr/>
                </p:nvCxnSpPr>
                <p:spPr>
                  <a:xfrm flipH="1">
                    <a:off x="4673267" y="2085478"/>
                    <a:ext cx="252663" cy="4916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0" name="직선 연결선 1399">
                    <a:extLst>
                      <a:ext uri="{FF2B5EF4-FFF2-40B4-BE49-F238E27FC236}">
                        <a16:creationId xmlns:a16="http://schemas.microsoft.com/office/drawing/2014/main" id="{7F6C9BFC-3D2B-01D2-C9DE-1CFB2A415677}"/>
                      </a:ext>
                    </a:extLst>
                  </p:cNvPr>
                  <p:cNvCxnSpPr>
                    <a:cxnSpLocks/>
                    <a:stCxn id="1202" idx="5"/>
                    <a:endCxn id="1192" idx="1"/>
                  </p:cNvCxnSpPr>
                  <p:nvPr/>
                </p:nvCxnSpPr>
                <p:spPr>
                  <a:xfrm>
                    <a:off x="5619432" y="1847533"/>
                    <a:ext cx="360555" cy="121095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1" name="직선 연결선 1400">
                    <a:extLst>
                      <a:ext uri="{FF2B5EF4-FFF2-40B4-BE49-F238E27FC236}">
                        <a16:creationId xmlns:a16="http://schemas.microsoft.com/office/drawing/2014/main" id="{F10BE942-5E20-8216-DAA2-0CC8FF30D80C}"/>
                      </a:ext>
                    </a:extLst>
                  </p:cNvPr>
                  <p:cNvCxnSpPr>
                    <a:cxnSpLocks/>
                    <a:stCxn id="1194" idx="3"/>
                    <a:endCxn id="1202" idx="7"/>
                  </p:cNvCxnSpPr>
                  <p:nvPr/>
                </p:nvCxnSpPr>
                <p:spPr>
                  <a:xfrm flipH="1">
                    <a:off x="5619431" y="1449093"/>
                    <a:ext cx="195868" cy="12696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2" name="직선 연결선 1401">
                    <a:extLst>
                      <a:ext uri="{FF2B5EF4-FFF2-40B4-BE49-F238E27FC236}">
                        <a16:creationId xmlns:a16="http://schemas.microsoft.com/office/drawing/2014/main" id="{4E1CB5FB-C003-AC9C-59A2-F50900CD5DA9}"/>
                      </a:ext>
                    </a:extLst>
                  </p:cNvPr>
                  <p:cNvCxnSpPr>
                    <a:cxnSpLocks/>
                    <a:stCxn id="1200" idx="3"/>
                    <a:endCxn id="1188" idx="7"/>
                  </p:cNvCxnSpPr>
                  <p:nvPr/>
                </p:nvCxnSpPr>
                <p:spPr>
                  <a:xfrm flipH="1">
                    <a:off x="4461818" y="1649811"/>
                    <a:ext cx="322647" cy="1072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3" name="직선 연결선 1402">
                    <a:extLst>
                      <a:ext uri="{FF2B5EF4-FFF2-40B4-BE49-F238E27FC236}">
                        <a16:creationId xmlns:a16="http://schemas.microsoft.com/office/drawing/2014/main" id="{501CEE85-132D-CE29-0BD1-07F35EC930D6}"/>
                      </a:ext>
                    </a:extLst>
                  </p:cNvPr>
                  <p:cNvCxnSpPr>
                    <a:cxnSpLocks/>
                    <a:stCxn id="1198" idx="1"/>
                    <a:endCxn id="1184" idx="5"/>
                  </p:cNvCxnSpPr>
                  <p:nvPr/>
                </p:nvCxnSpPr>
                <p:spPr>
                  <a:xfrm flipH="1" flipV="1">
                    <a:off x="3755640" y="1939586"/>
                    <a:ext cx="707771" cy="19505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4" name="직선 연결선 1403">
                    <a:extLst>
                      <a:ext uri="{FF2B5EF4-FFF2-40B4-BE49-F238E27FC236}">
                        <a16:creationId xmlns:a16="http://schemas.microsoft.com/office/drawing/2014/main" id="{7B45A722-A5C5-4D1B-A801-22521E0FBAFD}"/>
                      </a:ext>
                    </a:extLst>
                  </p:cNvPr>
                  <p:cNvCxnSpPr>
                    <a:cxnSpLocks/>
                    <a:stCxn id="1198" idx="2"/>
                    <a:endCxn id="1186" idx="6"/>
                  </p:cNvCxnSpPr>
                  <p:nvPr/>
                </p:nvCxnSpPr>
                <p:spPr>
                  <a:xfrm flipH="1" flipV="1">
                    <a:off x="4057656" y="2202977"/>
                    <a:ext cx="362293" cy="3658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5" name="직선 연결선 1404">
                    <a:extLst>
                      <a:ext uri="{FF2B5EF4-FFF2-40B4-BE49-F238E27FC236}">
                        <a16:creationId xmlns:a16="http://schemas.microsoft.com/office/drawing/2014/main" id="{F3F61352-0395-1712-4E3D-B26CAF8EE464}"/>
                      </a:ext>
                    </a:extLst>
                  </p:cNvPr>
                  <p:cNvCxnSpPr>
                    <a:cxnSpLocks/>
                    <a:stCxn id="1198" idx="3"/>
                    <a:endCxn id="1182" idx="7"/>
                  </p:cNvCxnSpPr>
                  <p:nvPr/>
                </p:nvCxnSpPr>
                <p:spPr>
                  <a:xfrm flipH="1">
                    <a:off x="4154477" y="2344494"/>
                    <a:ext cx="308934" cy="23611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6" name="직선 연결선 1405">
                    <a:extLst>
                      <a:ext uri="{FF2B5EF4-FFF2-40B4-BE49-F238E27FC236}">
                        <a16:creationId xmlns:a16="http://schemas.microsoft.com/office/drawing/2014/main" id="{66D399B6-B90B-38F4-ADCD-0B941A6B2977}"/>
                      </a:ext>
                    </a:extLst>
                  </p:cNvPr>
                  <p:cNvCxnSpPr>
                    <a:cxnSpLocks/>
                    <a:stCxn id="1200" idx="6"/>
                    <a:endCxn id="1194" idx="2"/>
                  </p:cNvCxnSpPr>
                  <p:nvPr/>
                </p:nvCxnSpPr>
                <p:spPr>
                  <a:xfrm flipV="1">
                    <a:off x="5124903" y="1374397"/>
                    <a:ext cx="659456" cy="1344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7" name="직선 연결선 1406">
                    <a:extLst>
                      <a:ext uri="{FF2B5EF4-FFF2-40B4-BE49-F238E27FC236}">
                        <a16:creationId xmlns:a16="http://schemas.microsoft.com/office/drawing/2014/main" id="{9B6FAA89-931B-653A-0E2A-ECA5526BB4AF}"/>
                      </a:ext>
                    </a:extLst>
                  </p:cNvPr>
                  <p:cNvCxnSpPr>
                    <a:cxnSpLocks/>
                    <a:stCxn id="1186" idx="7"/>
                    <a:endCxn id="1200" idx="3"/>
                  </p:cNvCxnSpPr>
                  <p:nvPr/>
                </p:nvCxnSpPr>
                <p:spPr>
                  <a:xfrm flipV="1">
                    <a:off x="4030021" y="1649811"/>
                    <a:ext cx="754444" cy="486447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2" name="직선 연결선 1151">
                    <a:extLst>
                      <a:ext uri="{FF2B5EF4-FFF2-40B4-BE49-F238E27FC236}">
                        <a16:creationId xmlns:a16="http://schemas.microsoft.com/office/drawing/2014/main" id="{626BFD92-339F-7450-D6F2-0B8D99248234}"/>
                      </a:ext>
                    </a:extLst>
                  </p:cNvPr>
                  <p:cNvCxnSpPr>
                    <a:cxnSpLocks/>
                    <a:stCxn id="1196" idx="7"/>
                    <a:endCxn id="1206" idx="4"/>
                  </p:cNvCxnSpPr>
                  <p:nvPr/>
                </p:nvCxnSpPr>
                <p:spPr>
                  <a:xfrm flipV="1">
                    <a:off x="4918391" y="2242387"/>
                    <a:ext cx="164450" cy="21869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3" name="직선 연결선 1152">
                    <a:extLst>
                      <a:ext uri="{FF2B5EF4-FFF2-40B4-BE49-F238E27FC236}">
                        <a16:creationId xmlns:a16="http://schemas.microsoft.com/office/drawing/2014/main" id="{E5537B72-67F2-5A3B-F6BE-3D009470308F}"/>
                      </a:ext>
                    </a:extLst>
                  </p:cNvPr>
                  <p:cNvCxnSpPr>
                    <a:cxnSpLocks/>
                    <a:stCxn id="1190" idx="1"/>
                    <a:endCxn id="1196" idx="6"/>
                  </p:cNvCxnSpPr>
                  <p:nvPr/>
                </p:nvCxnSpPr>
                <p:spPr>
                  <a:xfrm flipH="1" flipV="1">
                    <a:off x="4952811" y="2544183"/>
                    <a:ext cx="217351" cy="4819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4" name="직선 연결선 1153">
                    <a:extLst>
                      <a:ext uri="{FF2B5EF4-FFF2-40B4-BE49-F238E27FC236}">
                        <a16:creationId xmlns:a16="http://schemas.microsoft.com/office/drawing/2014/main" id="{8575F545-37B2-03A1-2364-02FF4E351B73}"/>
                      </a:ext>
                    </a:extLst>
                  </p:cNvPr>
                  <p:cNvCxnSpPr>
                    <a:cxnSpLocks/>
                    <a:stCxn id="1204" idx="3"/>
                    <a:endCxn id="1190" idx="6"/>
                  </p:cNvCxnSpPr>
                  <p:nvPr/>
                </p:nvCxnSpPr>
                <p:spPr>
                  <a:xfrm flipH="1">
                    <a:off x="5338630" y="2619057"/>
                    <a:ext cx="175101" cy="43098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5" name="직선 연결선 1154">
                    <a:extLst>
                      <a:ext uri="{FF2B5EF4-FFF2-40B4-BE49-F238E27FC236}">
                        <a16:creationId xmlns:a16="http://schemas.microsoft.com/office/drawing/2014/main" id="{8AE139E1-E891-6420-478B-8A0F4EF55407}"/>
                      </a:ext>
                    </a:extLst>
                  </p:cNvPr>
                  <p:cNvCxnSpPr>
                    <a:cxnSpLocks/>
                    <a:stCxn id="1176" idx="1"/>
                    <a:endCxn id="1204" idx="5"/>
                  </p:cNvCxnSpPr>
                  <p:nvPr/>
                </p:nvCxnSpPr>
                <p:spPr>
                  <a:xfrm flipH="1" flipV="1">
                    <a:off x="5844273" y="2619058"/>
                    <a:ext cx="170736" cy="10467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6" name="직선 연결선 1155">
                    <a:extLst>
                      <a:ext uri="{FF2B5EF4-FFF2-40B4-BE49-F238E27FC236}">
                        <a16:creationId xmlns:a16="http://schemas.microsoft.com/office/drawing/2014/main" id="{150B0832-0E6A-5421-EE12-B07FE026900A}"/>
                      </a:ext>
                    </a:extLst>
                  </p:cNvPr>
                  <p:cNvCxnSpPr>
                    <a:cxnSpLocks/>
                    <a:stCxn id="1178" idx="0"/>
                    <a:endCxn id="1204" idx="4"/>
                  </p:cNvCxnSpPr>
                  <p:nvPr/>
                </p:nvCxnSpPr>
                <p:spPr>
                  <a:xfrm flipV="1">
                    <a:off x="5611213" y="2687515"/>
                    <a:ext cx="67789" cy="5552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7" name="그룹 1156">
                    <a:extLst>
                      <a:ext uri="{FF2B5EF4-FFF2-40B4-BE49-F238E27FC236}">
                        <a16:creationId xmlns:a16="http://schemas.microsoft.com/office/drawing/2014/main" id="{2C7B8ADF-6DA4-2B50-7218-1269D1826193}"/>
                      </a:ext>
                    </a:extLst>
                  </p:cNvPr>
                  <p:cNvGrpSpPr/>
                  <p:nvPr/>
                </p:nvGrpSpPr>
                <p:grpSpPr>
                  <a:xfrm>
                    <a:off x="4925930" y="1928568"/>
                    <a:ext cx="313819" cy="313819"/>
                    <a:chOff x="4925930" y="1928568"/>
                    <a:chExt cx="313819" cy="313819"/>
                  </a:xfrm>
                </p:grpSpPr>
                <p:sp>
                  <p:nvSpPr>
                    <p:cNvPr id="1206" name="타원 1205">
                      <a:extLst>
                        <a:ext uri="{FF2B5EF4-FFF2-40B4-BE49-F238E27FC236}">
                          <a16:creationId xmlns:a16="http://schemas.microsoft.com/office/drawing/2014/main" id="{7BA9DA69-D7FF-B87E-B325-3DA96D030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7" name="직사각형 1206">
                      <a:extLst>
                        <a:ext uri="{FF2B5EF4-FFF2-40B4-BE49-F238E27FC236}">
                          <a16:creationId xmlns:a16="http://schemas.microsoft.com/office/drawing/2014/main" id="{45394EDE-A550-DD97-348C-D809482C4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58" name="그룹 1157">
                    <a:extLst>
                      <a:ext uri="{FF2B5EF4-FFF2-40B4-BE49-F238E27FC236}">
                        <a16:creationId xmlns:a16="http://schemas.microsoft.com/office/drawing/2014/main" id="{26A3B007-8248-CFCE-226C-583107D6F46F}"/>
                      </a:ext>
                    </a:extLst>
                  </p:cNvPr>
                  <p:cNvGrpSpPr/>
                  <p:nvPr/>
                </p:nvGrpSpPr>
                <p:grpSpPr>
                  <a:xfrm>
                    <a:off x="5445273" y="2220058"/>
                    <a:ext cx="467457" cy="467457"/>
                    <a:chOff x="5263909" y="2227148"/>
                    <a:chExt cx="467457" cy="467457"/>
                  </a:xfrm>
                </p:grpSpPr>
                <p:sp>
                  <p:nvSpPr>
                    <p:cNvPr id="1204" name="타원 1203">
                      <a:extLst>
                        <a:ext uri="{FF2B5EF4-FFF2-40B4-BE49-F238E27FC236}">
                          <a16:creationId xmlns:a16="http://schemas.microsoft.com/office/drawing/2014/main" id="{E8924B6E-0B41-599A-90AC-597CE4800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3909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5" name="직사각형 1204">
                      <a:extLst>
                        <a:ext uri="{FF2B5EF4-FFF2-40B4-BE49-F238E27FC236}">
                          <a16:creationId xmlns:a16="http://schemas.microsoft.com/office/drawing/2014/main" id="{D759FB87-7BF0-F0AD-F798-A115748A7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2613" y="241395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59" name="그룹 1158">
                    <a:extLst>
                      <a:ext uri="{FF2B5EF4-FFF2-40B4-BE49-F238E27FC236}">
                        <a16:creationId xmlns:a16="http://schemas.microsoft.com/office/drawing/2014/main" id="{1F84BF1A-AB9E-8A99-D232-74699F385E8C}"/>
                      </a:ext>
                    </a:extLst>
                  </p:cNvPr>
                  <p:cNvGrpSpPr/>
                  <p:nvPr/>
                </p:nvGrpSpPr>
                <p:grpSpPr>
                  <a:xfrm>
                    <a:off x="5291731" y="1519833"/>
                    <a:ext cx="383924" cy="383924"/>
                    <a:chOff x="5291731" y="1519833"/>
                    <a:chExt cx="383924" cy="383924"/>
                  </a:xfrm>
                </p:grpSpPr>
                <p:sp>
                  <p:nvSpPr>
                    <p:cNvPr id="1202" name="타원 1201">
                      <a:extLst>
                        <a:ext uri="{FF2B5EF4-FFF2-40B4-BE49-F238E27FC236}">
                          <a16:creationId xmlns:a16="http://schemas.microsoft.com/office/drawing/2014/main" id="{58EDBF07-D7D0-E3B8-F3AA-521BFB3C0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731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3" name="직사각형 1202">
                      <a:extLst>
                        <a:ext uri="{FF2B5EF4-FFF2-40B4-BE49-F238E27FC236}">
                          <a16:creationId xmlns:a16="http://schemas.microsoft.com/office/drawing/2014/main" id="{D7321C34-AC00-C13E-EE1C-B43C4CFFF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93" y="1664869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0" name="그룹 1159">
                    <a:extLst>
                      <a:ext uri="{FF2B5EF4-FFF2-40B4-BE49-F238E27FC236}">
                        <a16:creationId xmlns:a16="http://schemas.microsoft.com/office/drawing/2014/main" id="{85C79E7B-AC8C-56CE-CCC2-5E64C7B19E5E}"/>
                      </a:ext>
                    </a:extLst>
                  </p:cNvPr>
                  <p:cNvGrpSpPr/>
                  <p:nvPr/>
                </p:nvGrpSpPr>
                <p:grpSpPr>
                  <a:xfrm>
                    <a:off x="4611343" y="1309373"/>
                    <a:ext cx="628271" cy="398848"/>
                    <a:chOff x="4698280" y="1332585"/>
                    <a:chExt cx="628271" cy="398848"/>
                  </a:xfrm>
                </p:grpSpPr>
                <p:sp>
                  <p:nvSpPr>
                    <p:cNvPr id="1200" name="타원 1199">
                      <a:extLst>
                        <a:ext uri="{FF2B5EF4-FFF2-40B4-BE49-F238E27FC236}">
                          <a16:creationId xmlns:a16="http://schemas.microsoft.com/office/drawing/2014/main" id="{2046D156-C7AC-6FF0-3DEF-A3C08AF1A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992" y="1332585"/>
                      <a:ext cx="398849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1" name="직사각형 1200">
                      <a:extLst>
                        <a:ext uri="{FF2B5EF4-FFF2-40B4-BE49-F238E27FC236}">
                          <a16:creationId xmlns:a16="http://schemas.microsoft.com/office/drawing/2014/main" id="{908B55A4-DB64-D7A6-947E-5DF26EC6E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0" y="1485083"/>
                      <a:ext cx="628271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SW Development</a:t>
                      </a:r>
                    </a:p>
                  </p:txBody>
                </p:sp>
              </p:grpSp>
              <p:grpSp>
                <p:nvGrpSpPr>
                  <p:cNvPr id="1161" name="그룹 1160">
                    <a:extLst>
                      <a:ext uri="{FF2B5EF4-FFF2-40B4-BE49-F238E27FC236}">
                        <a16:creationId xmlns:a16="http://schemas.microsoft.com/office/drawing/2014/main" id="{79C4F49A-C97A-D709-FB53-9263AB4CDC74}"/>
                      </a:ext>
                    </a:extLst>
                  </p:cNvPr>
                  <p:cNvGrpSpPr/>
                  <p:nvPr/>
                </p:nvGrpSpPr>
                <p:grpSpPr>
                  <a:xfrm>
                    <a:off x="4343315" y="2091176"/>
                    <a:ext cx="450049" cy="296780"/>
                    <a:chOff x="4343315" y="2091176"/>
                    <a:chExt cx="450049" cy="296780"/>
                  </a:xfrm>
                </p:grpSpPr>
                <p:sp>
                  <p:nvSpPr>
                    <p:cNvPr id="1198" name="타원 1197">
                      <a:extLst>
                        <a:ext uri="{FF2B5EF4-FFF2-40B4-BE49-F238E27FC236}">
                          <a16:creationId xmlns:a16="http://schemas.microsoft.com/office/drawing/2014/main" id="{5EA39E45-4F6F-A65C-94C3-5D17CA51C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949" y="2091176"/>
                      <a:ext cx="296780" cy="296780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9" name="직사각형 1198">
                      <a:extLst>
                        <a:ext uri="{FF2B5EF4-FFF2-40B4-BE49-F238E27FC236}">
                          <a16:creationId xmlns:a16="http://schemas.microsoft.com/office/drawing/2014/main" id="{2C36A585-7E1E-04E2-7600-5E78FD9B2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3315" y="219264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Boot</a:t>
                      </a:r>
                    </a:p>
                  </p:txBody>
                </p:sp>
              </p:grpSp>
              <p:grpSp>
                <p:nvGrpSpPr>
                  <p:cNvPr id="1162" name="그룹 1161">
                    <a:extLst>
                      <a:ext uri="{FF2B5EF4-FFF2-40B4-BE49-F238E27FC236}">
                        <a16:creationId xmlns:a16="http://schemas.microsoft.com/office/drawing/2014/main" id="{614B6C4B-06B1-D719-C0E5-87D3E60B8035}"/>
                      </a:ext>
                    </a:extLst>
                  </p:cNvPr>
                  <p:cNvGrpSpPr/>
                  <p:nvPr/>
                </p:nvGrpSpPr>
                <p:grpSpPr>
                  <a:xfrm>
                    <a:off x="4578421" y="2426665"/>
                    <a:ext cx="513745" cy="235033"/>
                    <a:chOff x="4548757" y="2361354"/>
                    <a:chExt cx="513745" cy="235033"/>
                  </a:xfrm>
                </p:grpSpPr>
                <p:sp>
                  <p:nvSpPr>
                    <p:cNvPr id="1196" name="타원 1195">
                      <a:extLst>
                        <a:ext uri="{FF2B5EF4-FFF2-40B4-BE49-F238E27FC236}">
                          <a16:creationId xmlns:a16="http://schemas.microsoft.com/office/drawing/2014/main" id="{47239155-EB30-EFD1-1E0B-182A0A133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8113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7" name="직사각형 1196">
                      <a:extLst>
                        <a:ext uri="{FF2B5EF4-FFF2-40B4-BE49-F238E27FC236}">
                          <a16:creationId xmlns:a16="http://schemas.microsoft.com/office/drawing/2014/main" id="{22145364-19FC-04C9-53FC-1C1811AC3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513745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Microservices</a:t>
                      </a:r>
                    </a:p>
                  </p:txBody>
                </p:sp>
              </p:grpSp>
              <p:grpSp>
                <p:nvGrpSpPr>
                  <p:cNvPr id="1163" name="그룹 1162">
                    <a:extLst>
                      <a:ext uri="{FF2B5EF4-FFF2-40B4-BE49-F238E27FC236}">
                        <a16:creationId xmlns:a16="http://schemas.microsoft.com/office/drawing/2014/main" id="{C5DF9013-8FAB-15EA-12A1-24756591680F}"/>
                      </a:ext>
                    </a:extLst>
                  </p:cNvPr>
                  <p:cNvGrpSpPr/>
                  <p:nvPr/>
                </p:nvGrpSpPr>
                <p:grpSpPr>
                  <a:xfrm>
                    <a:off x="5745995" y="1268761"/>
                    <a:ext cx="288000" cy="211272"/>
                    <a:chOff x="5745995" y="1268761"/>
                    <a:chExt cx="288000" cy="211272"/>
                  </a:xfrm>
                </p:grpSpPr>
                <p:sp>
                  <p:nvSpPr>
                    <p:cNvPr id="1194" name="타원 1193">
                      <a:extLst>
                        <a:ext uri="{FF2B5EF4-FFF2-40B4-BE49-F238E27FC236}">
                          <a16:creationId xmlns:a16="http://schemas.microsoft.com/office/drawing/2014/main" id="{86F29552-5C7F-A564-B061-9AD24D9CF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4359" y="1268761"/>
                      <a:ext cx="211272" cy="2112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5" name="직사각형 1194">
                      <a:extLst>
                        <a:ext uri="{FF2B5EF4-FFF2-40B4-BE49-F238E27FC236}">
                          <a16:creationId xmlns:a16="http://schemas.microsoft.com/office/drawing/2014/main" id="{195A3F6F-2E30-CDE5-346A-9CBC4BCD2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5995" y="132747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4" name="그룹 1163">
                    <a:extLst>
                      <a:ext uri="{FF2B5EF4-FFF2-40B4-BE49-F238E27FC236}">
                        <a16:creationId xmlns:a16="http://schemas.microsoft.com/office/drawing/2014/main" id="{6D4BCF9F-F748-DA1E-3BB2-70A0AC6D08F3}"/>
                      </a:ext>
                    </a:extLst>
                  </p:cNvPr>
                  <p:cNvGrpSpPr/>
                  <p:nvPr/>
                </p:nvGrpSpPr>
                <p:grpSpPr>
                  <a:xfrm>
                    <a:off x="5725165" y="1932312"/>
                    <a:ext cx="684993" cy="247981"/>
                    <a:chOff x="5725165" y="1932312"/>
                    <a:chExt cx="684993" cy="247981"/>
                  </a:xfrm>
                </p:grpSpPr>
                <p:sp>
                  <p:nvSpPr>
                    <p:cNvPr id="1192" name="타원 1191">
                      <a:extLst>
                        <a:ext uri="{FF2B5EF4-FFF2-40B4-BE49-F238E27FC236}">
                          <a16:creationId xmlns:a16="http://schemas.microsoft.com/office/drawing/2014/main" id="{D68F2C43-4F00-F0CD-EA81-8FB6F611E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72" y="1932312"/>
                      <a:ext cx="247981" cy="247981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3" name="직사각형 1192">
                      <a:extLst>
                        <a:ext uri="{FF2B5EF4-FFF2-40B4-BE49-F238E27FC236}">
                          <a16:creationId xmlns:a16="http://schemas.microsoft.com/office/drawing/2014/main" id="{A02892C9-E908-26B1-FF89-989F31748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5165" y="2009376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Machine Learning</a:t>
                      </a:r>
                    </a:p>
                  </p:txBody>
                </p:sp>
              </p:grpSp>
              <p:grpSp>
                <p:nvGrpSpPr>
                  <p:cNvPr id="1165" name="그룹 1164">
                    <a:extLst>
                      <a:ext uri="{FF2B5EF4-FFF2-40B4-BE49-F238E27FC236}">
                        <a16:creationId xmlns:a16="http://schemas.microsoft.com/office/drawing/2014/main" id="{CCA60934-E9EA-2A1F-EF74-32B0EDD4D5AE}"/>
                      </a:ext>
                    </a:extLst>
                  </p:cNvPr>
                  <p:cNvGrpSpPr/>
                  <p:nvPr/>
                </p:nvGrpSpPr>
                <p:grpSpPr>
                  <a:xfrm>
                    <a:off x="4961664" y="2563469"/>
                    <a:ext cx="556557" cy="197372"/>
                    <a:chOff x="5045886" y="2550659"/>
                    <a:chExt cx="556557" cy="197372"/>
                  </a:xfrm>
                </p:grpSpPr>
                <p:sp>
                  <p:nvSpPr>
                    <p:cNvPr id="1190" name="타원 1189">
                      <a:extLst>
                        <a:ext uri="{FF2B5EF4-FFF2-40B4-BE49-F238E27FC236}">
                          <a16:creationId xmlns:a16="http://schemas.microsoft.com/office/drawing/2014/main" id="{9FD286FF-FD5C-A1A7-3F9B-5FA3DA6F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5479" y="2550659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1" name="직사각형 1190">
                      <a:extLst>
                        <a:ext uri="{FF2B5EF4-FFF2-40B4-BE49-F238E27FC236}">
                          <a16:creationId xmlns:a16="http://schemas.microsoft.com/office/drawing/2014/main" id="{E5481D2D-1B11-3E41-D50C-45B1E68E2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886" y="2602419"/>
                      <a:ext cx="55655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RESTful APIs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6" name="그룹 1165">
                    <a:extLst>
                      <a:ext uri="{FF2B5EF4-FFF2-40B4-BE49-F238E27FC236}">
                        <a16:creationId xmlns:a16="http://schemas.microsoft.com/office/drawing/2014/main" id="{5620A2ED-E47D-D573-B33E-B575DE345803}"/>
                      </a:ext>
                    </a:extLst>
                  </p:cNvPr>
                  <p:cNvGrpSpPr/>
                  <p:nvPr/>
                </p:nvGrpSpPr>
                <p:grpSpPr>
                  <a:xfrm>
                    <a:off x="4033682" y="1721594"/>
                    <a:ext cx="684993" cy="242224"/>
                    <a:chOff x="4033682" y="1721594"/>
                    <a:chExt cx="684993" cy="242224"/>
                  </a:xfrm>
                </p:grpSpPr>
                <p:sp>
                  <p:nvSpPr>
                    <p:cNvPr id="1188" name="타원 1187">
                      <a:extLst>
                        <a:ext uri="{FF2B5EF4-FFF2-40B4-BE49-F238E27FC236}">
                          <a16:creationId xmlns:a16="http://schemas.microsoft.com/office/drawing/2014/main" id="{69AC81DB-6F0F-E979-34AF-2142873AE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5067" y="1721594"/>
                      <a:ext cx="242224" cy="242224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9" name="직사각형 1188">
                      <a:extLst>
                        <a:ext uri="{FF2B5EF4-FFF2-40B4-BE49-F238E27FC236}">
                          <a16:creationId xmlns:a16="http://schemas.microsoft.com/office/drawing/2014/main" id="{DE4A9F45-3635-4BF8-D97C-25324B029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682" y="179578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NoSQL Databases</a:t>
                      </a:r>
                    </a:p>
                  </p:txBody>
                </p:sp>
              </p:grpSp>
              <p:grpSp>
                <p:nvGrpSpPr>
                  <p:cNvPr id="1167" name="그룹 1166">
                    <a:extLst>
                      <a:ext uri="{FF2B5EF4-FFF2-40B4-BE49-F238E27FC236}">
                        <a16:creationId xmlns:a16="http://schemas.microsoft.com/office/drawing/2014/main" id="{377A1231-EDAF-D180-1D74-DD1BDF9ABBA8}"/>
                      </a:ext>
                    </a:extLst>
                  </p:cNvPr>
                  <p:cNvGrpSpPr/>
                  <p:nvPr/>
                </p:nvGrpSpPr>
                <p:grpSpPr>
                  <a:xfrm>
                    <a:off x="3819301" y="2108622"/>
                    <a:ext cx="288000" cy="188710"/>
                    <a:chOff x="3819301" y="2108622"/>
                    <a:chExt cx="288000" cy="188710"/>
                  </a:xfrm>
                </p:grpSpPr>
                <p:sp>
                  <p:nvSpPr>
                    <p:cNvPr id="1186" name="타원 1185">
                      <a:extLst>
                        <a:ext uri="{FF2B5EF4-FFF2-40B4-BE49-F238E27FC236}">
                          <a16:creationId xmlns:a16="http://schemas.microsoft.com/office/drawing/2014/main" id="{4DD3F4DB-66DA-CC3F-7091-99AF052593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946" y="2108622"/>
                      <a:ext cx="188710" cy="18871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7" name="직사각형 1186">
                      <a:extLst>
                        <a:ext uri="{FF2B5EF4-FFF2-40B4-BE49-F238E27FC236}">
                          <a16:creationId xmlns:a16="http://schemas.microsoft.com/office/drawing/2014/main" id="{F19D2CFC-EF59-D540-5989-13CFB99B0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9301" y="21560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8" name="그룹 1167">
                    <a:extLst>
                      <a:ext uri="{FF2B5EF4-FFF2-40B4-BE49-F238E27FC236}">
                        <a16:creationId xmlns:a16="http://schemas.microsoft.com/office/drawing/2014/main" id="{E36C42C0-C097-8059-65E9-40AE71AC5C64}"/>
                      </a:ext>
                    </a:extLst>
                  </p:cNvPr>
                  <p:cNvGrpSpPr/>
                  <p:nvPr/>
                </p:nvGrpSpPr>
                <p:grpSpPr>
                  <a:xfrm>
                    <a:off x="3538148" y="1849073"/>
                    <a:ext cx="360000" cy="106042"/>
                    <a:chOff x="3538148" y="1849073"/>
                    <a:chExt cx="360000" cy="106042"/>
                  </a:xfrm>
                </p:grpSpPr>
                <p:sp>
                  <p:nvSpPr>
                    <p:cNvPr id="1184" name="타원 1183">
                      <a:extLst>
                        <a:ext uri="{FF2B5EF4-FFF2-40B4-BE49-F238E27FC236}">
                          <a16:creationId xmlns:a16="http://schemas.microsoft.com/office/drawing/2014/main" id="{9627791F-9DA1-7A07-EFEA-C4314C36B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5127" y="1849073"/>
                      <a:ext cx="106042" cy="1060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5" name="직사각형 1184">
                      <a:extLst>
                        <a:ext uri="{FF2B5EF4-FFF2-40B4-BE49-F238E27FC236}">
                          <a16:creationId xmlns:a16="http://schemas.microsoft.com/office/drawing/2014/main" id="{6FCDB330-D612-5EA4-0330-C70E9D0CC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48" y="1855168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Jenkins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70" name="그룹 1169">
                    <a:extLst>
                      <a:ext uri="{FF2B5EF4-FFF2-40B4-BE49-F238E27FC236}">
                        <a16:creationId xmlns:a16="http://schemas.microsoft.com/office/drawing/2014/main" id="{15358C74-E826-149B-3556-1ADE6D7C95A5}"/>
                      </a:ext>
                    </a:extLst>
                  </p:cNvPr>
                  <p:cNvGrpSpPr/>
                  <p:nvPr/>
                </p:nvGrpSpPr>
                <p:grpSpPr>
                  <a:xfrm>
                    <a:off x="3742198" y="2551700"/>
                    <a:ext cx="684993" cy="197372"/>
                    <a:chOff x="3742198" y="2551700"/>
                    <a:chExt cx="684993" cy="197372"/>
                  </a:xfrm>
                </p:grpSpPr>
                <p:sp>
                  <p:nvSpPr>
                    <p:cNvPr id="1182" name="타원 1181">
                      <a:extLst>
                        <a:ext uri="{FF2B5EF4-FFF2-40B4-BE49-F238E27FC236}">
                          <a16:creationId xmlns:a16="http://schemas.microsoft.com/office/drawing/2014/main" id="{AE730790-C66A-CBF2-1423-DD724F608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6009" y="2551700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3" name="직사각형 1182">
                      <a:extLst>
                        <a:ext uri="{FF2B5EF4-FFF2-40B4-BE49-F238E27FC236}">
                          <a16:creationId xmlns:a16="http://schemas.microsoft.com/office/drawing/2014/main" id="{E38BBAF5-737E-4ED4-42BB-5BD75D049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98" y="260346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Framework</a:t>
                      </a:r>
                    </a:p>
                  </p:txBody>
                </p:sp>
              </p:grpSp>
              <p:cxnSp>
                <p:nvCxnSpPr>
                  <p:cNvPr id="1171" name="직선 연결선 1170">
                    <a:extLst>
                      <a:ext uri="{FF2B5EF4-FFF2-40B4-BE49-F238E27FC236}">
                        <a16:creationId xmlns:a16="http://schemas.microsoft.com/office/drawing/2014/main" id="{376E831C-B300-1781-5235-2BB82B5944B3}"/>
                      </a:ext>
                    </a:extLst>
                  </p:cNvPr>
                  <p:cNvCxnSpPr>
                    <a:cxnSpLocks/>
                    <a:stCxn id="1180" idx="3"/>
                    <a:endCxn id="1204" idx="6"/>
                  </p:cNvCxnSpPr>
                  <p:nvPr/>
                </p:nvCxnSpPr>
                <p:spPr>
                  <a:xfrm flipH="1">
                    <a:off x="5912730" y="2432876"/>
                    <a:ext cx="220539" cy="2091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73" name="그룹 1172">
                    <a:extLst>
                      <a:ext uri="{FF2B5EF4-FFF2-40B4-BE49-F238E27FC236}">
                        <a16:creationId xmlns:a16="http://schemas.microsoft.com/office/drawing/2014/main" id="{D8B3321C-17D6-7303-E2F8-6B31A5E53983}"/>
                      </a:ext>
                    </a:extLst>
                  </p:cNvPr>
                  <p:cNvGrpSpPr/>
                  <p:nvPr/>
                </p:nvGrpSpPr>
                <p:grpSpPr>
                  <a:xfrm>
                    <a:off x="6016487" y="2280254"/>
                    <a:ext cx="360000" cy="178808"/>
                    <a:chOff x="6036696" y="2254799"/>
                    <a:chExt cx="360000" cy="178808"/>
                  </a:xfrm>
                </p:grpSpPr>
                <p:sp>
                  <p:nvSpPr>
                    <p:cNvPr id="1180" name="타원 1179">
                      <a:extLst>
                        <a:ext uri="{FF2B5EF4-FFF2-40B4-BE49-F238E27FC236}">
                          <a16:creationId xmlns:a16="http://schemas.microsoft.com/office/drawing/2014/main" id="{6AF0DBD9-2FCA-6A3F-1C1F-CA50443DF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7292" y="2254799"/>
                      <a:ext cx="178808" cy="17880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1" name="직사각형 1180">
                      <a:extLst>
                        <a:ext uri="{FF2B5EF4-FFF2-40B4-BE49-F238E27FC236}">
                          <a16:creationId xmlns:a16="http://schemas.microsoft.com/office/drawing/2014/main" id="{D02E86E2-5A2E-3E57-52A3-AD18325E50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6696" y="2297277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React.js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74" name="그룹 1173">
                    <a:extLst>
                      <a:ext uri="{FF2B5EF4-FFF2-40B4-BE49-F238E27FC236}">
                        <a16:creationId xmlns:a16="http://schemas.microsoft.com/office/drawing/2014/main" id="{F8ACFA34-4216-A75C-972A-DA44236AA827}"/>
                      </a:ext>
                    </a:extLst>
                  </p:cNvPr>
                  <p:cNvGrpSpPr/>
                  <p:nvPr/>
                </p:nvGrpSpPr>
                <p:grpSpPr>
                  <a:xfrm>
                    <a:off x="5467212" y="2743039"/>
                    <a:ext cx="288000" cy="177935"/>
                    <a:chOff x="5467212" y="2743039"/>
                    <a:chExt cx="288000" cy="177935"/>
                  </a:xfrm>
                </p:grpSpPr>
                <p:sp>
                  <p:nvSpPr>
                    <p:cNvPr id="1178" name="타원 1177">
                      <a:extLst>
                        <a:ext uri="{FF2B5EF4-FFF2-40B4-BE49-F238E27FC236}">
                          <a16:creationId xmlns:a16="http://schemas.microsoft.com/office/drawing/2014/main" id="{98AF31A7-9773-25E2-57BE-CF5B72F44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2245" y="2743039"/>
                      <a:ext cx="177935" cy="177935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9" name="직사각형 1178">
                      <a:extLst>
                        <a:ext uri="{FF2B5EF4-FFF2-40B4-BE49-F238E27FC236}">
                          <a16:creationId xmlns:a16="http://schemas.microsoft.com/office/drawing/2014/main" id="{31869BDC-D97D-B7DB-6662-CE0EE2FA5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7212" y="2785080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75" name="그룹 1174">
                    <a:extLst>
                      <a:ext uri="{FF2B5EF4-FFF2-40B4-BE49-F238E27FC236}">
                        <a16:creationId xmlns:a16="http://schemas.microsoft.com/office/drawing/2014/main" id="{DBB0EFF9-4387-0F43-1CC0-26AA80E23AF1}"/>
                      </a:ext>
                    </a:extLst>
                  </p:cNvPr>
                  <p:cNvGrpSpPr/>
                  <p:nvPr/>
                </p:nvGrpSpPr>
                <p:grpSpPr>
                  <a:xfrm>
                    <a:off x="5911377" y="2707009"/>
                    <a:ext cx="288000" cy="114178"/>
                    <a:chOff x="5911377" y="2707009"/>
                    <a:chExt cx="288000" cy="114178"/>
                  </a:xfrm>
                </p:grpSpPr>
                <p:sp>
                  <p:nvSpPr>
                    <p:cNvPr id="1176" name="타원 1175">
                      <a:extLst>
                        <a:ext uri="{FF2B5EF4-FFF2-40B4-BE49-F238E27FC236}">
                          <a16:creationId xmlns:a16="http://schemas.microsoft.com/office/drawing/2014/main" id="{60EA31FF-2DC1-1192-168A-89C330D4F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8288" y="2707009"/>
                      <a:ext cx="114178" cy="11417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7" name="직사각형 1176">
                      <a:extLst>
                        <a:ext uri="{FF2B5EF4-FFF2-40B4-BE49-F238E27FC236}">
                          <a16:creationId xmlns:a16="http://schemas.microsoft.com/office/drawing/2014/main" id="{EDCED57E-1EFB-955F-015F-5A380AE87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1377" y="2717172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CD23B55-56CF-7539-36A4-6F8F82E1B91E}"/>
                  </a:ext>
                </a:extLst>
              </p:cNvPr>
              <p:cNvGrpSpPr/>
              <p:nvPr/>
            </p:nvGrpSpPr>
            <p:grpSpPr>
              <a:xfrm>
                <a:off x="3904584" y="4611856"/>
                <a:ext cx="3357066" cy="1697464"/>
                <a:chOff x="3904584" y="4611856"/>
                <a:chExt cx="3357066" cy="1697464"/>
              </a:xfrm>
            </p:grpSpPr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D6514FF3-A32C-9472-2620-6C99C0C00B6C}"/>
                    </a:ext>
                  </a:extLst>
                </p:cNvPr>
                <p:cNvSpPr/>
                <p:nvPr/>
              </p:nvSpPr>
              <p:spPr>
                <a:xfrm>
                  <a:off x="3904584" y="4611856"/>
                  <a:ext cx="3357066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Occupations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70" name="그룹 1369">
                  <a:extLst>
                    <a:ext uri="{FF2B5EF4-FFF2-40B4-BE49-F238E27FC236}">
                      <a16:creationId xmlns:a16="http://schemas.microsoft.com/office/drawing/2014/main" id="{F654C354-92D1-D8BC-D0AE-9402A2A4F175}"/>
                    </a:ext>
                  </a:extLst>
                </p:cNvPr>
                <p:cNvGrpSpPr/>
                <p:nvPr/>
              </p:nvGrpSpPr>
              <p:grpSpPr>
                <a:xfrm>
                  <a:off x="4607603" y="5091002"/>
                  <a:ext cx="1929030" cy="1009909"/>
                  <a:chOff x="4607603" y="5091002"/>
                  <a:chExt cx="1929030" cy="1009909"/>
                </a:xfrm>
              </p:grpSpPr>
              <p:cxnSp>
                <p:nvCxnSpPr>
                  <p:cNvPr id="1371" name="직선 연결선 1370">
                    <a:extLst>
                      <a:ext uri="{FF2B5EF4-FFF2-40B4-BE49-F238E27FC236}">
                        <a16:creationId xmlns:a16="http://schemas.microsoft.com/office/drawing/2014/main" id="{B9F60509-C533-C7F1-0004-C3B941A0130C}"/>
                      </a:ext>
                    </a:extLst>
                  </p:cNvPr>
                  <p:cNvCxnSpPr>
                    <a:cxnSpLocks/>
                    <a:stCxn id="1392" idx="1"/>
                    <a:endCxn id="1384" idx="5"/>
                  </p:cNvCxnSpPr>
                  <p:nvPr/>
                </p:nvCxnSpPr>
                <p:spPr>
                  <a:xfrm flipH="1" flipV="1">
                    <a:off x="5263501" y="5372621"/>
                    <a:ext cx="153638" cy="15984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2" name="직선 연결선 1371">
                    <a:extLst>
                      <a:ext uri="{FF2B5EF4-FFF2-40B4-BE49-F238E27FC236}">
                        <a16:creationId xmlns:a16="http://schemas.microsoft.com/office/drawing/2014/main" id="{DAC69264-3013-71F9-DB80-08355536A148}"/>
                      </a:ext>
                    </a:extLst>
                  </p:cNvPr>
                  <p:cNvCxnSpPr>
                    <a:cxnSpLocks/>
                    <a:stCxn id="1390" idx="3"/>
                    <a:endCxn id="1392" idx="7"/>
                  </p:cNvCxnSpPr>
                  <p:nvPr/>
                </p:nvCxnSpPr>
                <p:spPr>
                  <a:xfrm flipH="1">
                    <a:off x="5607865" y="5414893"/>
                    <a:ext cx="237969" cy="11757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3" name="직선 연결선 1372">
                    <a:extLst>
                      <a:ext uri="{FF2B5EF4-FFF2-40B4-BE49-F238E27FC236}">
                        <a16:creationId xmlns:a16="http://schemas.microsoft.com/office/drawing/2014/main" id="{1494A846-A1BA-DB9E-7186-2EFEF9B488EB}"/>
                      </a:ext>
                    </a:extLst>
                  </p:cNvPr>
                  <p:cNvCxnSpPr>
                    <a:cxnSpLocks/>
                    <a:stCxn id="1386" idx="2"/>
                    <a:endCxn id="1392" idx="6"/>
                  </p:cNvCxnSpPr>
                  <p:nvPr/>
                </p:nvCxnSpPr>
                <p:spPr>
                  <a:xfrm flipH="1" flipV="1">
                    <a:off x="5647366" y="5624247"/>
                    <a:ext cx="220376" cy="10156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4" name="직선 연결선 1373">
                    <a:extLst>
                      <a:ext uri="{FF2B5EF4-FFF2-40B4-BE49-F238E27FC236}">
                        <a16:creationId xmlns:a16="http://schemas.microsoft.com/office/drawing/2014/main" id="{2ACCE4A7-7228-E295-6DD9-8ED3F9091DF2}"/>
                      </a:ext>
                    </a:extLst>
                  </p:cNvPr>
                  <p:cNvCxnSpPr>
                    <a:cxnSpLocks/>
                    <a:stCxn id="1392" idx="2"/>
                    <a:endCxn id="1382" idx="7"/>
                  </p:cNvCxnSpPr>
                  <p:nvPr/>
                </p:nvCxnSpPr>
                <p:spPr>
                  <a:xfrm flipH="1">
                    <a:off x="5118727" y="5624247"/>
                    <a:ext cx="258911" cy="731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5" name="직선 연결선 1374">
                    <a:extLst>
                      <a:ext uri="{FF2B5EF4-FFF2-40B4-BE49-F238E27FC236}">
                        <a16:creationId xmlns:a16="http://schemas.microsoft.com/office/drawing/2014/main" id="{1F758512-54BF-1145-A70F-340202A04D59}"/>
                      </a:ext>
                    </a:extLst>
                  </p:cNvPr>
                  <p:cNvCxnSpPr>
                    <a:cxnSpLocks/>
                    <a:stCxn id="1388" idx="7"/>
                    <a:endCxn id="1392" idx="4"/>
                  </p:cNvCxnSpPr>
                  <p:nvPr/>
                </p:nvCxnSpPr>
                <p:spPr>
                  <a:xfrm flipV="1">
                    <a:off x="5420376" y="5754046"/>
                    <a:ext cx="92126" cy="18091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6" name="그룹 1375">
                    <a:extLst>
                      <a:ext uri="{FF2B5EF4-FFF2-40B4-BE49-F238E27FC236}">
                        <a16:creationId xmlns:a16="http://schemas.microsoft.com/office/drawing/2014/main" id="{31E92FC9-A34A-F85B-2808-1CB27A3B9C68}"/>
                      </a:ext>
                    </a:extLst>
                  </p:cNvPr>
                  <p:cNvGrpSpPr/>
                  <p:nvPr/>
                </p:nvGrpSpPr>
                <p:grpSpPr>
                  <a:xfrm>
                    <a:off x="5377638" y="5494447"/>
                    <a:ext cx="269728" cy="259599"/>
                    <a:chOff x="4925930" y="1928568"/>
                    <a:chExt cx="313819" cy="313819"/>
                  </a:xfrm>
                </p:grpSpPr>
                <p:sp>
                  <p:nvSpPr>
                    <p:cNvPr id="1392" name="타원 1391">
                      <a:extLst>
                        <a:ext uri="{FF2B5EF4-FFF2-40B4-BE49-F238E27FC236}">
                          <a16:creationId xmlns:a16="http://schemas.microsoft.com/office/drawing/2014/main" id="{26CF18AC-3752-B0C6-2009-E1071933A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3" name="직사각형 1392">
                      <a:extLst>
                        <a:ext uri="{FF2B5EF4-FFF2-40B4-BE49-F238E27FC236}">
                          <a16:creationId xmlns:a16="http://schemas.microsoft.com/office/drawing/2014/main" id="{E97CF713-074E-7265-3687-98501A4F1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7" name="그룹 1376">
                    <a:extLst>
                      <a:ext uri="{FF2B5EF4-FFF2-40B4-BE49-F238E27FC236}">
                        <a16:creationId xmlns:a16="http://schemas.microsoft.com/office/drawing/2014/main" id="{609A1B63-3568-D247-BA83-6F37EAA90783}"/>
                      </a:ext>
                    </a:extLst>
                  </p:cNvPr>
                  <p:cNvGrpSpPr/>
                  <p:nvPr/>
                </p:nvGrpSpPr>
                <p:grpSpPr>
                  <a:xfrm>
                    <a:off x="5458498" y="5143812"/>
                    <a:ext cx="1008000" cy="317591"/>
                    <a:chOff x="5297705" y="1519833"/>
                    <a:chExt cx="1172773" cy="383924"/>
                  </a:xfrm>
                </p:grpSpPr>
                <p:sp>
                  <p:nvSpPr>
                    <p:cNvPr id="1390" name="타원 1389">
                      <a:extLst>
                        <a:ext uri="{FF2B5EF4-FFF2-40B4-BE49-F238E27FC236}">
                          <a16:creationId xmlns:a16="http://schemas.microsoft.com/office/drawing/2014/main" id="{9EE6B32F-D99D-80AA-FDC6-11FAF90A6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2132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1" name="직사각형 1390">
                      <a:extLst>
                        <a:ext uri="{FF2B5EF4-FFF2-40B4-BE49-F238E27FC236}">
                          <a16:creationId xmlns:a16="http://schemas.microsoft.com/office/drawing/2014/main" id="{487D0A20-8241-4153-2AE3-430EF8F76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7705" y="1664869"/>
                      <a:ext cx="117277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Software Application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8" name="그룹 1377">
                    <a:extLst>
                      <a:ext uri="{FF2B5EF4-FFF2-40B4-BE49-F238E27FC236}">
                        <a16:creationId xmlns:a16="http://schemas.microsoft.com/office/drawing/2014/main" id="{FB9F9B4F-27FA-3599-F54E-3695679C765A}"/>
                      </a:ext>
                    </a:extLst>
                  </p:cNvPr>
                  <p:cNvGrpSpPr/>
                  <p:nvPr/>
                </p:nvGrpSpPr>
                <p:grpSpPr>
                  <a:xfrm>
                    <a:off x="5078954" y="5906486"/>
                    <a:ext cx="540000" cy="194425"/>
                    <a:chOff x="4548757" y="2361354"/>
                    <a:chExt cx="628272" cy="235033"/>
                  </a:xfrm>
                </p:grpSpPr>
                <p:sp>
                  <p:nvSpPr>
                    <p:cNvPr id="1388" name="타원 1387">
                      <a:extLst>
                        <a:ext uri="{FF2B5EF4-FFF2-40B4-BE49-F238E27FC236}">
                          <a16:creationId xmlns:a16="http://schemas.microsoft.com/office/drawing/2014/main" id="{05525998-FF25-283A-3A1B-86C1FDB9A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5376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9" name="직사각형 1388">
                      <a:extLst>
                        <a:ext uri="{FF2B5EF4-FFF2-40B4-BE49-F238E27FC236}">
                          <a16:creationId xmlns:a16="http://schemas.microsoft.com/office/drawing/2014/main" id="{074FCB81-F328-D9EC-D26A-BB73E4548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628272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Web Developers</a:t>
                      </a:r>
                    </a:p>
                  </p:txBody>
                </p:sp>
              </p:grpSp>
              <p:grpSp>
                <p:nvGrpSpPr>
                  <p:cNvPr id="1379" name="그룹 1378">
                    <a:extLst>
                      <a:ext uri="{FF2B5EF4-FFF2-40B4-BE49-F238E27FC236}">
                        <a16:creationId xmlns:a16="http://schemas.microsoft.com/office/drawing/2014/main" id="{BFD3AB25-EFC5-63C6-93B8-616E85478C8D}"/>
                      </a:ext>
                    </a:extLst>
                  </p:cNvPr>
                  <p:cNvGrpSpPr/>
                  <p:nvPr/>
                </p:nvGrpSpPr>
                <p:grpSpPr>
                  <a:xfrm>
                    <a:off x="5600633" y="5532464"/>
                    <a:ext cx="936000" cy="386692"/>
                    <a:chOff x="5268260" y="2227148"/>
                    <a:chExt cx="1089007" cy="467457"/>
                  </a:xfrm>
                </p:grpSpPr>
                <p:sp>
                  <p:nvSpPr>
                    <p:cNvPr id="1386" name="타원 1385">
                      <a:extLst>
                        <a:ext uri="{FF2B5EF4-FFF2-40B4-BE49-F238E27FC236}">
                          <a16:creationId xmlns:a16="http://schemas.microsoft.com/office/drawing/2014/main" id="{F5B2736B-B4ED-53FB-4209-6BF3CD5B1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033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7" name="직사각형 1386">
                      <a:extLst>
                        <a:ext uri="{FF2B5EF4-FFF2-40B4-BE49-F238E27FC236}">
                          <a16:creationId xmlns:a16="http://schemas.microsoft.com/office/drawing/2014/main" id="{8D1D0A86-EEC9-5AFC-B0AB-9CCF4A079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8260" y="2413950"/>
                      <a:ext cx="108900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Systems Software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80" name="그룹 1379">
                    <a:extLst>
                      <a:ext uri="{FF2B5EF4-FFF2-40B4-BE49-F238E27FC236}">
                        <a16:creationId xmlns:a16="http://schemas.microsoft.com/office/drawing/2014/main" id="{2B617EAF-08BA-7E1F-F2D6-6243759CCE9F}"/>
                      </a:ext>
                    </a:extLst>
                  </p:cNvPr>
                  <p:cNvGrpSpPr/>
                  <p:nvPr/>
                </p:nvGrpSpPr>
                <p:grpSpPr>
                  <a:xfrm>
                    <a:off x="4879292" y="5091002"/>
                    <a:ext cx="526015" cy="329937"/>
                    <a:chOff x="4698281" y="1332585"/>
                    <a:chExt cx="612000" cy="398848"/>
                  </a:xfrm>
                </p:grpSpPr>
                <p:sp>
                  <p:nvSpPr>
                    <p:cNvPr id="1384" name="타원 1383">
                      <a:extLst>
                        <a:ext uri="{FF2B5EF4-FFF2-40B4-BE49-F238E27FC236}">
                          <a16:creationId xmlns:a16="http://schemas.microsoft.com/office/drawing/2014/main" id="{2323DFB0-8DF0-810F-5D9A-903F879CC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4857" y="1332585"/>
                      <a:ext cx="398848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5" name="직사각형 1384">
                      <a:extLst>
                        <a:ext uri="{FF2B5EF4-FFF2-40B4-BE49-F238E27FC236}">
                          <a16:creationId xmlns:a16="http://schemas.microsoft.com/office/drawing/2014/main" id="{25819F98-DE87-3D9F-4CB1-14774AB37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1" y="1485083"/>
                      <a:ext cx="612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Data Engineers</a:t>
                      </a:r>
                    </a:p>
                  </p:txBody>
                </p:sp>
              </p:grpSp>
              <p:grpSp>
                <p:nvGrpSpPr>
                  <p:cNvPr id="1381" name="그룹 1380">
                    <a:extLst>
                      <a:ext uri="{FF2B5EF4-FFF2-40B4-BE49-F238E27FC236}">
                        <a16:creationId xmlns:a16="http://schemas.microsoft.com/office/drawing/2014/main" id="{0FD5F8A2-E2F1-02D3-9B3C-B111C50EA3F0}"/>
                      </a:ext>
                    </a:extLst>
                  </p:cNvPr>
                  <p:cNvGrpSpPr/>
                  <p:nvPr/>
                </p:nvGrpSpPr>
                <p:grpSpPr>
                  <a:xfrm>
                    <a:off x="4607603" y="5658936"/>
                    <a:ext cx="801171" cy="262289"/>
                    <a:chOff x="4290760" y="2070885"/>
                    <a:chExt cx="932137" cy="317071"/>
                  </a:xfrm>
                </p:grpSpPr>
                <p:sp>
                  <p:nvSpPr>
                    <p:cNvPr id="1382" name="타원 1381">
                      <a:extLst>
                        <a:ext uri="{FF2B5EF4-FFF2-40B4-BE49-F238E27FC236}">
                          <a16:creationId xmlns:a16="http://schemas.microsoft.com/office/drawing/2014/main" id="{C0613AF6-CE47-629B-A333-4F816759F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6984" y="2070885"/>
                      <a:ext cx="314512" cy="317071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3" name="직사각형 1382">
                      <a:extLst>
                        <a:ext uri="{FF2B5EF4-FFF2-40B4-BE49-F238E27FC236}">
                          <a16:creationId xmlns:a16="http://schemas.microsoft.com/office/drawing/2014/main" id="{37215BAF-87CC-742D-DE9A-90DEF5761B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0760" y="2186226"/>
                      <a:ext cx="932137" cy="100269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Computer Programmers </a:t>
                      </a:r>
                    </a:p>
                  </p:txBody>
                </p:sp>
              </p:grp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95D2D96-7C66-CAD7-2103-333586128192}"/>
                  </a:ext>
                </a:extLst>
              </p:cNvPr>
              <p:cNvGrpSpPr/>
              <p:nvPr/>
            </p:nvGrpSpPr>
            <p:grpSpPr>
              <a:xfrm>
                <a:off x="494438" y="3554751"/>
                <a:ext cx="6768752" cy="998288"/>
                <a:chOff x="494438" y="3554751"/>
                <a:chExt cx="6768752" cy="998288"/>
              </a:xfrm>
            </p:grpSpPr>
            <p:sp>
              <p:nvSpPr>
                <p:cNvPr id="1355" name="직사각형 1354">
                  <a:extLst>
                    <a:ext uri="{FF2B5EF4-FFF2-40B4-BE49-F238E27FC236}">
                      <a16:creationId xmlns:a16="http://schemas.microsoft.com/office/drawing/2014/main" id="{908E65C6-4638-DBC8-F08C-C0D77D0C9A6F}"/>
                    </a:ext>
                  </a:extLst>
                </p:cNvPr>
                <p:cNvSpPr/>
                <p:nvPr/>
              </p:nvSpPr>
              <p:spPr>
                <a:xfrm>
                  <a:off x="494438" y="3554751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Occupations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57" name="그룹 1356">
                  <a:extLst>
                    <a:ext uri="{FF2B5EF4-FFF2-40B4-BE49-F238E27FC236}">
                      <a16:creationId xmlns:a16="http://schemas.microsoft.com/office/drawing/2014/main" id="{2A95D463-DE58-6A0D-6B6C-719479F201A7}"/>
                    </a:ext>
                  </a:extLst>
                </p:cNvPr>
                <p:cNvGrpSpPr/>
                <p:nvPr/>
              </p:nvGrpSpPr>
              <p:grpSpPr>
                <a:xfrm>
                  <a:off x="616648" y="3751220"/>
                  <a:ext cx="6466853" cy="683109"/>
                  <a:chOff x="616648" y="3751220"/>
                  <a:chExt cx="6466853" cy="683109"/>
                </a:xfrm>
              </p:grpSpPr>
              <p:sp>
                <p:nvSpPr>
                  <p:cNvPr id="1358" name="사각형: 둥근 모서리 1357">
                    <a:extLst>
                      <a:ext uri="{FF2B5EF4-FFF2-40B4-BE49-F238E27FC236}">
                        <a16:creationId xmlns:a16="http://schemas.microsoft.com/office/drawing/2014/main" id="{5881CEB9-F07C-ACC1-7EA2-3DEBAF4138D5}"/>
                      </a:ext>
                    </a:extLst>
                  </p:cNvPr>
                  <p:cNvSpPr/>
                  <p:nvPr/>
                </p:nvSpPr>
                <p:spPr>
                  <a:xfrm>
                    <a:off x="62087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Systems Software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59" name="사각형: 둥근 모서리 1358">
                    <a:extLst>
                      <a:ext uri="{FF2B5EF4-FFF2-40B4-BE49-F238E27FC236}">
                        <a16:creationId xmlns:a16="http://schemas.microsoft.com/office/drawing/2014/main" id="{32216F7D-04D9-065A-5B6C-7D671C082C66}"/>
                      </a:ext>
                    </a:extLst>
                  </p:cNvPr>
                  <p:cNvSpPr/>
                  <p:nvPr/>
                </p:nvSpPr>
                <p:spPr>
                  <a:xfrm>
                    <a:off x="375676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Application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0" name="사각형: 둥근 모서리 1359">
                    <a:extLst>
                      <a:ext uri="{FF2B5EF4-FFF2-40B4-BE49-F238E27FC236}">
                        <a16:creationId xmlns:a16="http://schemas.microsoft.com/office/drawing/2014/main" id="{ED66768E-9343-3C7A-3226-56971FB0AC03}"/>
                      </a:ext>
                    </a:extLst>
                  </p:cNvPr>
                  <p:cNvSpPr/>
                  <p:nvPr/>
                </p:nvSpPr>
                <p:spPr>
                  <a:xfrm>
                    <a:off x="616648" y="4203494"/>
                    <a:ext cx="147310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Computer Programmers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1" name="사각형: 둥근 모서리 1360">
                    <a:extLst>
                      <a:ext uri="{FF2B5EF4-FFF2-40B4-BE49-F238E27FC236}">
                        <a16:creationId xmlns:a16="http://schemas.microsoft.com/office/drawing/2014/main" id="{0A2BDBDE-A151-7BB4-BAF6-6ABD76A0034A}"/>
                      </a:ext>
                    </a:extLst>
                  </p:cNvPr>
                  <p:cNvSpPr/>
                  <p:nvPr/>
                </p:nvSpPr>
                <p:spPr>
                  <a:xfrm>
                    <a:off x="5694597" y="3917348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2" name="사각형: 둥근 모서리 1361">
                    <a:extLst>
                      <a:ext uri="{FF2B5EF4-FFF2-40B4-BE49-F238E27FC236}">
                        <a16:creationId xmlns:a16="http://schemas.microsoft.com/office/drawing/2014/main" id="{0C1950E4-632A-476A-1530-9C1BC67739DA}"/>
                      </a:ext>
                    </a:extLst>
                  </p:cNvPr>
                  <p:cNvSpPr/>
                  <p:nvPr/>
                </p:nvSpPr>
                <p:spPr>
                  <a:xfrm>
                    <a:off x="4077647" y="4203494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Scientists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3" name="사각형: 둥근 모서리 1362">
                    <a:extLst>
                      <a:ext uri="{FF2B5EF4-FFF2-40B4-BE49-F238E27FC236}">
                        <a16:creationId xmlns:a16="http://schemas.microsoft.com/office/drawing/2014/main" id="{B9ED7711-D135-DC2B-B6AE-0787F80CDED7}"/>
                      </a:ext>
                    </a:extLst>
                  </p:cNvPr>
                  <p:cNvSpPr/>
                  <p:nvPr/>
                </p:nvSpPr>
                <p:spPr>
                  <a:xfrm>
                    <a:off x="2558708" y="3917348"/>
                    <a:ext cx="11611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Web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4" name="사각형: 둥근 모서리 1363">
                    <a:extLst>
                      <a:ext uri="{FF2B5EF4-FFF2-40B4-BE49-F238E27FC236}">
                        <a16:creationId xmlns:a16="http://schemas.microsoft.com/office/drawing/2014/main" id="{83FAAE11-9790-34B7-C755-5BBD8FB6FED7}"/>
                      </a:ext>
                    </a:extLst>
                  </p:cNvPr>
                  <p:cNvSpPr/>
                  <p:nvPr/>
                </p:nvSpPr>
                <p:spPr>
                  <a:xfrm>
                    <a:off x="2130298" y="4203494"/>
                    <a:ext cx="190680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Cloud Implementation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5" name="사각형: 둥근 모서리 1364">
                    <a:extLst>
                      <a:ext uri="{FF2B5EF4-FFF2-40B4-BE49-F238E27FC236}">
                        <a16:creationId xmlns:a16="http://schemas.microsoft.com/office/drawing/2014/main" id="{83824D5C-C45F-E3AD-4A6D-70A729EE8540}"/>
                      </a:ext>
                    </a:extLst>
                  </p:cNvPr>
                  <p:cNvSpPr/>
                  <p:nvPr/>
                </p:nvSpPr>
                <p:spPr>
                  <a:xfrm>
                    <a:off x="5198746" y="4203494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366" name="그룹 1365">
                    <a:extLst>
                      <a:ext uri="{FF2B5EF4-FFF2-40B4-BE49-F238E27FC236}">
                        <a16:creationId xmlns:a16="http://schemas.microsoft.com/office/drawing/2014/main" id="{A5149165-8EDC-725C-C32E-D604C6F7BB85}"/>
                      </a:ext>
                    </a:extLst>
                  </p:cNvPr>
                  <p:cNvGrpSpPr/>
                  <p:nvPr/>
                </p:nvGrpSpPr>
                <p:grpSpPr>
                  <a:xfrm>
                    <a:off x="5450649" y="3751220"/>
                    <a:ext cx="1632852" cy="114056"/>
                    <a:chOff x="5441274" y="2666260"/>
                    <a:chExt cx="1632852" cy="114056"/>
                  </a:xfrm>
                </p:grpSpPr>
                <p:sp>
                  <p:nvSpPr>
                    <p:cNvPr id="1367" name="사각형: 둥근 모서리 1366">
                      <a:extLst>
                        <a:ext uri="{FF2B5EF4-FFF2-40B4-BE49-F238E27FC236}">
                          <a16:creationId xmlns:a16="http://schemas.microsoft.com/office/drawing/2014/main" id="{B23CB73A-31E0-843E-583D-C2F0E9140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1274" y="2668214"/>
                      <a:ext cx="955068" cy="112102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My Occupations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8" name="사각형: 둥근 모서리 1367">
                      <a:extLst>
                        <a:ext uri="{FF2B5EF4-FFF2-40B4-BE49-F238E27FC236}">
                          <a16:creationId xmlns:a16="http://schemas.microsoft.com/office/drawing/2014/main" id="{E0751C4E-45A1-DB4A-DBA1-BCA584DFE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798ECDA-930A-BEB6-898D-3FE2F488C347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348" name="직선 연결선 1347">
                  <a:extLst>
                    <a:ext uri="{FF2B5EF4-FFF2-40B4-BE49-F238E27FC236}">
                      <a16:creationId xmlns:a16="http://schemas.microsoft.com/office/drawing/2014/main" id="{AFF2C25A-6FDD-4579-B876-CC8D62DFF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9" name="그룹 1348">
                  <a:extLst>
                    <a:ext uri="{FF2B5EF4-FFF2-40B4-BE49-F238E27FC236}">
                      <a16:creationId xmlns:a16="http://schemas.microsoft.com/office/drawing/2014/main" id="{BA5AD570-CCB7-A860-8C97-591FB1CCF70C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351" name="사각형: 둥근 모서리 1350">
                    <a:extLst>
                      <a:ext uri="{FF2B5EF4-FFF2-40B4-BE49-F238E27FC236}">
                        <a16:creationId xmlns:a16="http://schemas.microsoft.com/office/drawing/2014/main" id="{14383CFB-6F03-3EDC-0C4C-B34DF4D2C6AF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52" name="사각형: 둥근 모서리 1351">
                    <a:extLst>
                      <a:ext uri="{FF2B5EF4-FFF2-40B4-BE49-F238E27FC236}">
                        <a16:creationId xmlns:a16="http://schemas.microsoft.com/office/drawing/2014/main" id="{0FE20F02-0D84-DB74-1D98-178A346FC9FA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353" name="직선 연결선 1352">
                    <a:extLst>
                      <a:ext uri="{FF2B5EF4-FFF2-40B4-BE49-F238E27FC236}">
                        <a16:creationId xmlns:a16="http://schemas.microsoft.com/office/drawing/2014/main" id="{FBC3737F-ACD8-E03B-A006-58687A715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4" name="직선 연결선 1353">
                    <a:extLst>
                      <a:ext uri="{FF2B5EF4-FFF2-40B4-BE49-F238E27FC236}">
                        <a16:creationId xmlns:a16="http://schemas.microsoft.com/office/drawing/2014/main" id="{646B4208-C8E1-7807-C1E7-B7EC75BF4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0" name="직사각형 1349">
                  <a:extLst>
                    <a:ext uri="{FF2B5EF4-FFF2-40B4-BE49-F238E27FC236}">
                      <a16:creationId xmlns:a16="http://schemas.microsoft.com/office/drawing/2014/main" id="{0E8FB693-F05E-E676-E543-AAE4626846CA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DCFE7889-97A0-8FF5-C412-A33136DA720C}"/>
                  </a:ext>
                </a:extLst>
              </p:cNvPr>
              <p:cNvGrpSpPr/>
              <p:nvPr/>
            </p:nvGrpSpPr>
            <p:grpSpPr>
              <a:xfrm>
                <a:off x="494438" y="2497204"/>
                <a:ext cx="6768752" cy="998288"/>
                <a:chOff x="494438" y="2497204"/>
                <a:chExt cx="6768752" cy="998288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96902D4-3A67-6A7F-1ECE-0168ED8C641D}"/>
                    </a:ext>
                  </a:extLst>
                </p:cNvPr>
                <p:cNvSpPr/>
                <p:nvPr/>
              </p:nvSpPr>
              <p:spPr>
                <a:xfrm>
                  <a:off x="494438" y="2497204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Skills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48A5D5D5-8AFD-D068-0F1E-02C1F5B38EA2}"/>
                    </a:ext>
                  </a:extLst>
                </p:cNvPr>
                <p:cNvGrpSpPr/>
                <p:nvPr/>
              </p:nvGrpSpPr>
              <p:grpSpPr>
                <a:xfrm>
                  <a:off x="615485" y="2689229"/>
                  <a:ext cx="6463743" cy="685806"/>
                  <a:chOff x="615485" y="2689229"/>
                  <a:chExt cx="6463743" cy="685806"/>
                </a:xfrm>
              </p:grpSpPr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47380EED-1982-DB95-FA7F-696AABC44C92}"/>
                      </a:ext>
                    </a:extLst>
                  </p:cNvPr>
                  <p:cNvSpPr/>
                  <p:nvPr/>
                </p:nvSpPr>
                <p:spPr>
                  <a:xfrm>
                    <a:off x="1414325" y="2852936"/>
                    <a:ext cx="234006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Application Programming Interface (API)   × 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8950008-F60D-E69A-86B4-6339C75588D5}"/>
                      </a:ext>
                    </a:extLst>
                  </p:cNvPr>
                  <p:cNvSpPr/>
                  <p:nvPr/>
                </p:nvSpPr>
                <p:spPr>
                  <a:xfrm>
                    <a:off x="3789969" y="2853079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Databases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7233C072-1359-DA26-9D31-2AB641B3DC8E}"/>
                      </a:ext>
                    </a:extLst>
                  </p:cNvPr>
                  <p:cNvSpPr/>
                  <p:nvPr/>
                </p:nvSpPr>
                <p:spPr>
                  <a:xfrm>
                    <a:off x="4825132" y="2853079"/>
                    <a:ext cx="100107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Debugging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E846074D-C8D7-02C0-7B4B-0CDAD0E20538}"/>
                      </a:ext>
                    </a:extLst>
                  </p:cNvPr>
                  <p:cNvSpPr/>
                  <p:nvPr/>
                </p:nvSpPr>
                <p:spPr>
                  <a:xfrm>
                    <a:off x="627220" y="2856178"/>
                    <a:ext cx="75152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03C9C14A-1073-0F9E-E982-3E1F42F0AB9C}"/>
                      </a:ext>
                    </a:extLst>
                  </p:cNvPr>
                  <p:cNvSpPr/>
                  <p:nvPr/>
                </p:nvSpPr>
                <p:spPr>
                  <a:xfrm>
                    <a:off x="5861786" y="2850825"/>
                    <a:ext cx="121443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JavaScript (JS)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사각형: 둥근 모서리 50">
                    <a:extLst>
                      <a:ext uri="{FF2B5EF4-FFF2-40B4-BE49-F238E27FC236}">
                        <a16:creationId xmlns:a16="http://schemas.microsoft.com/office/drawing/2014/main" id="{7D0A6727-E53E-7FB5-ED8C-28DC1339C53C}"/>
                      </a:ext>
                    </a:extLst>
                  </p:cNvPr>
                  <p:cNvSpPr/>
                  <p:nvPr/>
                </p:nvSpPr>
                <p:spPr>
                  <a:xfrm>
                    <a:off x="4862619" y="3144199"/>
                    <a:ext cx="55102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SQL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EEA05E1A-D514-1B5D-7E3F-EF39102FA755}"/>
                      </a:ext>
                    </a:extLst>
                  </p:cNvPr>
                  <p:cNvSpPr/>
                  <p:nvPr/>
                </p:nvSpPr>
                <p:spPr>
                  <a:xfrm>
                    <a:off x="1300054" y="3144200"/>
                    <a:ext cx="1071285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Problem Solving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사각형: 둥근 모서리 59">
                    <a:extLst>
                      <a:ext uri="{FF2B5EF4-FFF2-40B4-BE49-F238E27FC236}">
                        <a16:creationId xmlns:a16="http://schemas.microsoft.com/office/drawing/2014/main" id="{43094F3D-70A2-D233-DBFF-B69101FBFD0A}"/>
                      </a:ext>
                    </a:extLst>
                  </p:cNvPr>
                  <p:cNvSpPr/>
                  <p:nvPr/>
                </p:nvSpPr>
                <p:spPr>
                  <a:xfrm>
                    <a:off x="615485" y="3144200"/>
                    <a:ext cx="64755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사각형: 둥근 모서리 60">
                    <a:extLst>
                      <a:ext uri="{FF2B5EF4-FFF2-40B4-BE49-F238E27FC236}">
                        <a16:creationId xmlns:a16="http://schemas.microsoft.com/office/drawing/2014/main" id="{89051BCD-304C-5413-0A12-871F0796F86C}"/>
                      </a:ext>
                    </a:extLst>
                  </p:cNvPr>
                  <p:cNvSpPr/>
                  <p:nvPr/>
                </p:nvSpPr>
                <p:spPr>
                  <a:xfrm>
                    <a:off x="2408350" y="3144200"/>
                    <a:ext cx="1380667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Development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사각형: 둥근 모서리 61">
                    <a:extLst>
                      <a:ext uri="{FF2B5EF4-FFF2-40B4-BE49-F238E27FC236}">
                        <a16:creationId xmlns:a16="http://schemas.microsoft.com/office/drawing/2014/main" id="{9FB02C4D-B529-8C6E-6D76-B45705D048B3}"/>
                      </a:ext>
                    </a:extLst>
                  </p:cNvPr>
                  <p:cNvSpPr/>
                  <p:nvPr/>
                </p:nvSpPr>
                <p:spPr>
                  <a:xfrm>
                    <a:off x="3826028" y="3144200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RESTful APIs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사각형: 둥근 모서리 62">
                    <a:extLst>
                      <a:ext uri="{FF2B5EF4-FFF2-40B4-BE49-F238E27FC236}">
                        <a16:creationId xmlns:a16="http://schemas.microsoft.com/office/drawing/2014/main" id="{6ECEEF7D-044B-C398-AE06-070470B3F779}"/>
                      </a:ext>
                    </a:extLst>
                  </p:cNvPr>
                  <p:cNvSpPr/>
                  <p:nvPr/>
                </p:nvSpPr>
                <p:spPr>
                  <a:xfrm>
                    <a:off x="5450649" y="3144199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344" name="그룹 1343">
                    <a:extLst>
                      <a:ext uri="{FF2B5EF4-FFF2-40B4-BE49-F238E27FC236}">
                        <a16:creationId xmlns:a16="http://schemas.microsoft.com/office/drawing/2014/main" id="{5562AF71-CB3F-D3B2-01AF-EE3FC8CD7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27948" y="2689229"/>
                    <a:ext cx="1451280" cy="113554"/>
                    <a:chOff x="5622846" y="2666260"/>
                    <a:chExt cx="1451280" cy="113554"/>
                  </a:xfrm>
                </p:grpSpPr>
                <p:sp>
                  <p:nvSpPr>
                    <p:cNvPr id="1345" name="사각형: 둥근 모서리 1344">
                      <a:extLst>
                        <a:ext uri="{FF2B5EF4-FFF2-40B4-BE49-F238E27FC236}">
                          <a16:creationId xmlns:a16="http://schemas.microsoft.com/office/drawing/2014/main" id="{797DC879-DF4C-D193-D592-595B56870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2846" y="2668214"/>
                      <a:ext cx="773496" cy="111600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My Skills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46" name="사각형: 둥근 모서리 1345">
                      <a:extLst>
                        <a:ext uri="{FF2B5EF4-FFF2-40B4-BE49-F238E27FC236}">
                          <a16:creationId xmlns:a16="http://schemas.microsoft.com/office/drawing/2014/main" id="{8734FA9E-3E28-72B1-6931-0FE899B9C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2272C5-2D78-9C18-0137-468CA2C88B28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519D178B-6EB0-A46A-50F5-49918C51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직업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084C02-1119-1236-BFFC-068C4C5A3F06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DC1FFC-EA71-B309-6480-6BA759681ECC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직업 추가 버튼 → 직업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10D2199-871A-B477-0BE1-B894F2D78C52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EEC2865-3163-5B3F-97E1-F8572537EAB0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D537261-1EC8-0580-8CC1-283E4D7407B0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1B99470-3055-B1D3-A584-34F3CCFC7EF6}"/>
              </a:ext>
            </a:extLst>
          </p:cNvPr>
          <p:cNvGrpSpPr/>
          <p:nvPr/>
        </p:nvGrpSpPr>
        <p:grpSpPr>
          <a:xfrm>
            <a:off x="1691248" y="2345028"/>
            <a:ext cx="4141771" cy="2920176"/>
            <a:chOff x="496187" y="1156905"/>
            <a:chExt cx="4141771" cy="2920176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DF9C405C-580E-5046-6941-CCE7AB19B568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5926E457-265E-99CB-E52E-C14BFDCAA9F0}"/>
                </a:ext>
              </a:extLst>
            </p:cNvPr>
            <p:cNvSpPr txBox="1"/>
            <p:nvPr/>
          </p:nvSpPr>
          <p:spPr>
            <a:xfrm>
              <a:off x="1415480" y="1156905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B28B0E1F-1219-E788-A8E0-DEE6BEA76382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Add your occupations.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Based on the added occupations, we provide related skills and occupation information.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2980BC-FDFB-39C1-12CD-2F94C2835326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57CAAE-9586-DEF3-E1F9-513000826C0A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Systems Software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Systems Engineers/Architects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Application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Quality Assurance Engineers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Programmers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0A6741-7BCB-1DB2-141D-CB4B39733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BADD2E1-8CA8-9735-B927-073FF4585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97325D2-EBFD-7F08-9635-2D359E328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002F2DF-E284-43D0-E349-CF30B1E5D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C0F8EDD-0C21-20AF-A259-2885B7509361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1ADBC-3A0D-2298-6722-9C07AA7CC35B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B6C071-BC67-CBC3-6628-EE1433D992D0}"/>
                </a:ext>
              </a:extLst>
            </p:cNvPr>
            <p:cNvSpPr txBox="1"/>
            <p:nvPr/>
          </p:nvSpPr>
          <p:spPr>
            <a:xfrm>
              <a:off x="2034153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6ED315E-3A61-1613-0C2D-80E2BED38ED1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52F00DF-5C7D-DFF1-4B3F-007A028DE160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208" name="직선 화살표 연결선 1207">
            <a:extLst>
              <a:ext uri="{FF2B5EF4-FFF2-40B4-BE49-F238E27FC236}">
                <a16:creationId xmlns:a16="http://schemas.microsoft.com/office/drawing/2014/main" id="{AA6FD827-2104-3B8E-1EB0-BE16507879BC}"/>
              </a:ext>
            </a:extLst>
          </p:cNvPr>
          <p:cNvCxnSpPr>
            <a:cxnSpLocks/>
            <a:endCxn id="1172" idx="3"/>
          </p:cNvCxnSpPr>
          <p:nvPr/>
        </p:nvCxnSpPr>
        <p:spPr>
          <a:xfrm flipH="1">
            <a:off x="5833019" y="3807038"/>
            <a:ext cx="698108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" name="TextBox 1208">
            <a:extLst>
              <a:ext uri="{FF2B5EF4-FFF2-40B4-BE49-F238E27FC236}">
                <a16:creationId xmlns:a16="http://schemas.microsoft.com/office/drawing/2014/main" id="{A258785B-998D-597F-C3A1-46CE06E1103F}"/>
              </a:ext>
            </a:extLst>
          </p:cNvPr>
          <p:cNvSpPr txBox="1"/>
          <p:nvPr/>
        </p:nvSpPr>
        <p:spPr>
          <a:xfrm>
            <a:off x="6031509" y="3555014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8F1C71C2-055D-E5C5-70FE-87FFF4CD5059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7549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영어-한글-추천글꼴-1">
      <a:majorFont>
        <a:latin typeface="Arial Black"/>
        <a:ea typeface="HY견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>
          <a:lnSpc>
            <a:spcPct val="100000"/>
          </a:lnSpc>
          <a:spcBef>
            <a:spcPts val="600"/>
          </a:spcBef>
          <a:defRPr sz="1000" b="1" dirty="0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49D7069C30254880C56ABB55069C74" ma:contentTypeVersion="4" ma:contentTypeDescription="새 문서를 만듭니다." ma:contentTypeScope="" ma:versionID="f07c0a72d78a295be061abb7ed2d5cd1">
  <xsd:schema xmlns:xsd="http://www.w3.org/2001/XMLSchema" xmlns:xs="http://www.w3.org/2001/XMLSchema" xmlns:p="http://schemas.microsoft.com/office/2006/metadata/properties" xmlns:ns2="bf41a104-09e2-4e10-b78b-dfe6e9d6e230" targetNamespace="http://schemas.microsoft.com/office/2006/metadata/properties" ma:root="true" ma:fieldsID="9d987da9b16fb1fa52db0be7581526af" ns2:_="">
    <xsd:import namespace="bf41a104-09e2-4e10-b78b-dfe6e9d6e2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1a104-09e2-4e10-b78b-dfe6e9d6e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90CA0A-444D-4AD8-B697-4D6B9F182E86}">
  <ds:schemaRefs>
    <ds:schemaRef ds:uri="bf41a104-09e2-4e10-b78b-dfe6e9d6e2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8412D6-ADD9-4D19-841B-4A46953079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40D386-4926-437A-A47B-644FC27D5DDD}">
  <ds:schemaRefs>
    <ds:schemaRef ds:uri="bf41a104-09e2-4e10-b78b-dfe6e9d6e2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4316</Words>
  <Application>Microsoft Office PowerPoint</Application>
  <PresentationFormat>와이드스크린</PresentationFormat>
  <Paragraphs>1324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</vt:lpstr>
      <vt:lpstr>맑은 고딕</vt:lpstr>
      <vt:lpstr>Arial</vt:lpstr>
      <vt:lpstr>Arial Black</vt:lpstr>
      <vt:lpstr>1_Office 테마</vt:lpstr>
      <vt:lpstr>수령인</vt:lpstr>
      <vt:lpstr>수령인 - 대시보드</vt:lpstr>
      <vt:lpstr>(수령인) 대시보드 (1)</vt:lpstr>
      <vt:lpstr>(수령인) 대시보드 (2)</vt:lpstr>
      <vt:lpstr>(수령인) 대시보드 (3)</vt:lpstr>
      <vt:lpstr>수령인 - 팝업</vt:lpstr>
      <vt:lpstr>(수령인) 스킬 추가 팝업</vt:lpstr>
      <vt:lpstr>(수령인) 스킬 추가 팝업</vt:lpstr>
      <vt:lpstr>(수령인) 직업 추가 팝업</vt:lpstr>
      <vt:lpstr>(수령인) 직업 추가 팝업</vt:lpstr>
      <vt:lpstr>조직</vt:lpstr>
      <vt:lpstr>조직 - 대시보드</vt:lpstr>
      <vt:lpstr>(조직) 대시보드 (1)</vt:lpstr>
      <vt:lpstr>(조직) 대시보드 (2) – 1 </vt:lpstr>
      <vt:lpstr>(조직) 대시보드 (2) – 2</vt:lpstr>
      <vt:lpstr>조직 - 팝업</vt:lpstr>
      <vt:lpstr>(조직) 스킬 추가 팝업</vt:lpstr>
      <vt:lpstr>(조직) 스킬 추가 팝업</vt:lpstr>
      <vt:lpstr>(조직) 배지 추가 팝업</vt:lpstr>
      <vt:lpstr>(조직) 배지 추가 팝업</vt:lpstr>
      <vt:lpstr>(조직) 배지 전체보기 팝업</vt:lpstr>
      <vt:lpstr>(조직) 인재 추천 팝업</vt:lpstr>
      <vt:lpstr>상세페이지</vt:lpstr>
      <vt:lpstr>배지 상세 페이지</vt:lpstr>
      <vt:lpstr>스킬 상세 페이지</vt:lpstr>
      <vt:lpstr>직업 상세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바이칼AI 미팅</dc:title>
  <dc:creator/>
  <cp:lastModifiedBy>조예슬</cp:lastModifiedBy>
  <cp:revision>1</cp:revision>
  <dcterms:created xsi:type="dcterms:W3CDTF">2016-02-14T16:34:35Z</dcterms:created>
  <dcterms:modified xsi:type="dcterms:W3CDTF">2025-01-24T07:20:01Z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0x0101008249D7069C30254880C56ABB55069C74</vt:lpwstr>
  </property>
  <property fmtid="{D5CDD505-2E9C-101B-9397-08002B2CF9AE}" pid="3" name="MediaServiceImageTags">
    <vt:lpwstr/>
  </property>
</Properties>
</file>