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732" r:id="rId2"/>
  </p:sldMasterIdLst>
  <p:notesMasterIdLst>
    <p:notesMasterId r:id="rId5"/>
  </p:notesMasterIdLst>
  <p:sldIdLst>
    <p:sldId id="256" r:id="rId3"/>
    <p:sldId id="33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XDCaqqFt4eJ9lqhNipNENkoJ5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938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73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0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9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0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97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9536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9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59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7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4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5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1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050800" y="712701"/>
            <a:ext cx="51081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Project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구성도</a:t>
            </a:r>
            <a:endParaRPr lang="ko-KR" altLang="en-US" sz="3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32">
            <a:extLst>
              <a:ext uri="{FF2B5EF4-FFF2-40B4-BE49-F238E27FC236}">
                <a16:creationId xmlns:a16="http://schemas.microsoft.com/office/drawing/2014/main" id="{211D0494-895B-4548-87BA-D319524238CF}"/>
              </a:ext>
            </a:extLst>
          </p:cNvPr>
          <p:cNvSpPr/>
          <p:nvPr/>
        </p:nvSpPr>
        <p:spPr>
          <a:xfrm>
            <a:off x="3063038" y="1923178"/>
            <a:ext cx="1452299" cy="14110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1"/>
          <a:lstStyle/>
          <a:p>
            <a:pPr>
              <a:defRPr/>
            </a:pPr>
            <a:endParaRPr lang="en-US" sz="1001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2" name="Graphic 83">
            <a:extLst>
              <a:ext uri="{FF2B5EF4-FFF2-40B4-BE49-F238E27FC236}">
                <a16:creationId xmlns:a16="http://schemas.microsoft.com/office/drawing/2014/main" id="{08068B32-45B0-4E49-82B1-412CC64BA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10292" y="221611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8">
            <a:extLst>
              <a:ext uri="{FF2B5EF4-FFF2-40B4-BE49-F238E27FC236}">
                <a16:creationId xmlns:a16="http://schemas.microsoft.com/office/drawing/2014/main" id="{3428A566-4950-4814-81D3-B9933D60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61" y="750289"/>
            <a:ext cx="259200" cy="2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522A3-3E3B-4026-B466-8CE7501C0CB7}"/>
              </a:ext>
            </a:extLst>
          </p:cNvPr>
          <p:cNvSpPr txBox="1"/>
          <p:nvPr/>
        </p:nvSpPr>
        <p:spPr>
          <a:xfrm>
            <a:off x="2292936" y="731842"/>
            <a:ext cx="1593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buClrTx/>
            </a:pPr>
            <a:r>
              <a:rPr lang="en-US" altLang="ko-KR" sz="12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AWS Cloud</a:t>
            </a:r>
            <a:endParaRPr lang="ko-KR" altLang="en-US" sz="12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Google Shape;137;gd9acac592d_0_215">
            <a:extLst>
              <a:ext uri="{FF2B5EF4-FFF2-40B4-BE49-F238E27FC236}">
                <a16:creationId xmlns:a16="http://schemas.microsoft.com/office/drawing/2014/main" id="{1EF77A63-E60C-4ACE-889E-9A2BA0BAE002}"/>
              </a:ext>
            </a:extLst>
          </p:cNvPr>
          <p:cNvSpPr txBox="1"/>
          <p:nvPr/>
        </p:nvSpPr>
        <p:spPr>
          <a:xfrm>
            <a:off x="2562485" y="946931"/>
            <a:ext cx="195285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609630">
              <a:buSzPts val="1400"/>
            </a:pPr>
            <a:r>
              <a:rPr lang="en-US" sz="1200" kern="1200" dirty="0">
                <a:solidFill>
                  <a:srgbClr val="C0504D">
                    <a:lumMod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Singapore Region</a:t>
            </a:r>
            <a:endParaRPr sz="1200" kern="1200" dirty="0">
              <a:solidFill>
                <a:srgbClr val="C0504D">
                  <a:lumMod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9DB2B12-5066-4F17-8906-7C9907B46640}"/>
              </a:ext>
            </a:extLst>
          </p:cNvPr>
          <p:cNvSpPr/>
          <p:nvPr/>
        </p:nvSpPr>
        <p:spPr bwMode="auto">
          <a:xfrm>
            <a:off x="2561074" y="1260587"/>
            <a:ext cx="7180865" cy="43412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defTabSz="914446" latinLnBrk="1">
              <a:buClrTx/>
              <a:defRPr/>
            </a:pPr>
            <a:endParaRPr lang="en-US" sz="1050" kern="1200" dirty="0">
              <a:ln w="0"/>
              <a:solidFill>
                <a:srgbClr val="1E8900"/>
              </a:solidFill>
              <a:latin typeface="맑은 고딕" panose="020F0502020204030204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CF373B-40C4-4C0B-BA52-087B03B6D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51" y="1266817"/>
            <a:ext cx="260601" cy="2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DB2B2-E53E-44FC-B486-7EA851058C89}"/>
              </a:ext>
            </a:extLst>
          </p:cNvPr>
          <p:cNvSpPr txBox="1"/>
          <p:nvPr/>
        </p:nvSpPr>
        <p:spPr>
          <a:xfrm>
            <a:off x="2813878" y="1269777"/>
            <a:ext cx="1393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 latinLnBrk="1">
              <a:buClrTx/>
              <a:defRPr/>
            </a:pPr>
            <a:r>
              <a:rPr lang="en-US" altLang="ko-KR" sz="1100" kern="1200" dirty="0">
                <a:solidFill>
                  <a:srgbClr val="1E8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vpc-auto-dev-ase1</a:t>
            </a:r>
            <a:endParaRPr lang="ko-KR" altLang="en-US" sz="1100" kern="1200" dirty="0">
              <a:solidFill>
                <a:srgbClr val="1E89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B1DE8-4FF2-482A-8774-E9DAAC9EF871}"/>
              </a:ext>
            </a:extLst>
          </p:cNvPr>
          <p:cNvSpPr txBox="1"/>
          <p:nvPr/>
        </p:nvSpPr>
        <p:spPr>
          <a:xfrm>
            <a:off x="2275263" y="3455354"/>
            <a:ext cx="6021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09630" latinLnBrk="1">
              <a:buClrTx/>
              <a:buSzPts val="900"/>
              <a:defRPr/>
            </a:pPr>
            <a:r>
              <a:rPr lang="en-US" altLang="ko-KR" sz="700" kern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Malgun Gothic"/>
              </a:rPr>
              <a:t>ig</a:t>
            </a:r>
            <a:r>
              <a:rPr lang="en-US" altLang="ko-KR" sz="7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Malgun Gothic"/>
              </a:rPr>
              <a:t>-auto</a:t>
            </a:r>
          </a:p>
          <a:p>
            <a:pPr algn="ctr" defTabSz="609630" latinLnBrk="1">
              <a:buClrTx/>
              <a:buSzPts val="900"/>
              <a:defRPr/>
            </a:pPr>
            <a:r>
              <a:rPr lang="en-US" altLang="ko-KR" sz="7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Malgun Gothic"/>
              </a:rPr>
              <a:t>-dev-ase1</a:t>
            </a:r>
            <a:endParaRPr lang="en-US" altLang="ko-KR" sz="7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2DC65-75DF-4399-82B8-A7FC37444211}"/>
              </a:ext>
            </a:extLst>
          </p:cNvPr>
          <p:cNvSpPr txBox="1"/>
          <p:nvPr/>
        </p:nvSpPr>
        <p:spPr>
          <a:xfrm>
            <a:off x="4086082" y="1310015"/>
            <a:ext cx="1088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buClrTx/>
            </a:pPr>
            <a:r>
              <a:rPr lang="en-US" altLang="ko-KR" sz="8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10.50.0.0/16</a:t>
            </a:r>
            <a:endParaRPr lang="ko-KR" altLang="en-US" sz="8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5D29CEF-0BAF-4040-B8D7-7F800F092D09}"/>
              </a:ext>
            </a:extLst>
          </p:cNvPr>
          <p:cNvSpPr/>
          <p:nvPr/>
        </p:nvSpPr>
        <p:spPr bwMode="auto">
          <a:xfrm>
            <a:off x="2038462" y="746889"/>
            <a:ext cx="8279087" cy="53642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defTabSz="914446" latinLnBrk="1">
              <a:buClrTx/>
              <a:defRPr/>
            </a:pPr>
            <a:endParaRPr lang="en-US" kern="1200" dirty="0">
              <a:solidFill>
                <a:sysClr val="windowText" lastClr="000000"/>
              </a:solidFill>
              <a:latin typeface="맑은 고딕" panose="020F0502020204030204"/>
            </a:endParaRPr>
          </a:p>
        </p:txBody>
      </p:sp>
      <p:sp>
        <p:nvSpPr>
          <p:cNvPr id="5" name="Google Shape;135;gd9acac592d_0_215">
            <a:extLst>
              <a:ext uri="{FF2B5EF4-FFF2-40B4-BE49-F238E27FC236}">
                <a16:creationId xmlns:a16="http://schemas.microsoft.com/office/drawing/2014/main" id="{22C193E8-1908-4993-B894-ABF299218E75}"/>
              </a:ext>
            </a:extLst>
          </p:cNvPr>
          <p:cNvSpPr/>
          <p:nvPr/>
        </p:nvSpPr>
        <p:spPr>
          <a:xfrm>
            <a:off x="2301991" y="1003366"/>
            <a:ext cx="7741428" cy="4855894"/>
          </a:xfrm>
          <a:prstGeom prst="rect">
            <a:avLst/>
          </a:prstGeom>
          <a:noFill/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09630">
              <a:buSzPts val="1400"/>
            </a:pPr>
            <a:endParaRPr kern="1200">
              <a:solidFill>
                <a:srgbClr val="C0504D">
                  <a:lumMod val="50000"/>
                </a:srgbClr>
              </a:solidFill>
            </a:endParaRPr>
          </a:p>
        </p:txBody>
      </p:sp>
      <p:pic>
        <p:nvPicPr>
          <p:cNvPr id="13" name="Google Shape;159;p3">
            <a:extLst>
              <a:ext uri="{FF2B5EF4-FFF2-40B4-BE49-F238E27FC236}">
                <a16:creationId xmlns:a16="http://schemas.microsoft.com/office/drawing/2014/main" id="{A9195D0E-B050-4F2C-8924-351C1C110FB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11168" y="3199560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" name="Rectangle 5">
            <a:extLst>
              <a:ext uri="{FF2B5EF4-FFF2-40B4-BE49-F238E27FC236}">
                <a16:creationId xmlns:a16="http://schemas.microsoft.com/office/drawing/2014/main" id="{827B12BC-A604-4479-B075-6E754AF6DE0D}"/>
              </a:ext>
            </a:extLst>
          </p:cNvPr>
          <p:cNvSpPr/>
          <p:nvPr/>
        </p:nvSpPr>
        <p:spPr bwMode="auto">
          <a:xfrm>
            <a:off x="2929091" y="1611959"/>
            <a:ext cx="6413354" cy="181345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defTabSz="914477" latinLnBrk="1">
              <a:buClrTx/>
              <a:defRPr/>
            </a:pPr>
            <a:endParaRPr lang="en-US" altLang="ko-KR" sz="1200" kern="1200" dirty="0">
              <a:solidFill>
                <a:srgbClr val="5B9CD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2FCF606-70D7-407A-BE0F-E6DF18FC5650}"/>
              </a:ext>
            </a:extLst>
          </p:cNvPr>
          <p:cNvSpPr txBox="1"/>
          <p:nvPr/>
        </p:nvSpPr>
        <p:spPr>
          <a:xfrm>
            <a:off x="2961183" y="1664155"/>
            <a:ext cx="1124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51">
              <a:buClrTx/>
            </a:pPr>
            <a:r>
              <a:rPr lang="en-US" altLang="ko-KR" sz="900" kern="1200" dirty="0">
                <a:solidFill>
                  <a:srgbClr val="5B9C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ap-southeast-1a</a:t>
            </a:r>
            <a:endParaRPr lang="ko-KR" altLang="en-US" sz="900" kern="1200" dirty="0">
              <a:solidFill>
                <a:srgbClr val="5B9C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91BFFDE-3316-47A2-A6D1-ABDFF6939C4F}"/>
              </a:ext>
            </a:extLst>
          </p:cNvPr>
          <p:cNvSpPr txBox="1"/>
          <p:nvPr/>
        </p:nvSpPr>
        <p:spPr>
          <a:xfrm>
            <a:off x="3167549" y="1922738"/>
            <a:ext cx="1373478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7" latinLnBrk="1">
              <a:buClrTx/>
              <a:defRPr/>
            </a:pPr>
            <a:r>
              <a:rPr lang="en-US" altLang="ko-KR" sz="601" kern="120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sub-auto-dev-ase1-a-pub-bastion</a:t>
            </a:r>
            <a:endParaRPr lang="en-US" altLang="ko-KR" sz="601" kern="1200" dirty="0">
              <a:solidFill>
                <a:srgbClr val="D8661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807271-CD8D-45F5-B3C9-690750445C93}"/>
              </a:ext>
            </a:extLst>
          </p:cNvPr>
          <p:cNvSpPr txBox="1"/>
          <p:nvPr/>
        </p:nvSpPr>
        <p:spPr>
          <a:xfrm>
            <a:off x="3177567" y="2027366"/>
            <a:ext cx="7419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51">
              <a:buClrTx/>
            </a:pPr>
            <a:r>
              <a:rPr lang="en-US" altLang="ko-KR" sz="7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10.50.10.0/25</a:t>
            </a:r>
            <a:endParaRPr lang="ko-KR" altLang="en-US" sz="7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6" name="Graphic 19">
            <a:extLst>
              <a:ext uri="{FF2B5EF4-FFF2-40B4-BE49-F238E27FC236}">
                <a16:creationId xmlns:a16="http://schemas.microsoft.com/office/drawing/2014/main" id="{88250025-09F4-44F0-B275-74CCB37FF8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673" y="1924767"/>
            <a:ext cx="175335" cy="175335"/>
          </a:xfrm>
          <a:prstGeom prst="rect">
            <a:avLst/>
          </a:prstGeom>
        </p:spPr>
      </p:pic>
      <p:sp>
        <p:nvSpPr>
          <p:cNvPr id="140" name="Rectangle 7">
            <a:extLst>
              <a:ext uri="{FF2B5EF4-FFF2-40B4-BE49-F238E27FC236}">
                <a16:creationId xmlns:a16="http://schemas.microsoft.com/office/drawing/2014/main" id="{B7610A24-390F-49A1-93DE-01B496E5EB9A}"/>
              </a:ext>
            </a:extLst>
          </p:cNvPr>
          <p:cNvSpPr/>
          <p:nvPr/>
        </p:nvSpPr>
        <p:spPr>
          <a:xfrm>
            <a:off x="6196828" y="1932919"/>
            <a:ext cx="1449256" cy="13911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1"/>
          <a:lstStyle/>
          <a:p>
            <a:pPr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32">
            <a:extLst>
              <a:ext uri="{FF2B5EF4-FFF2-40B4-BE49-F238E27FC236}">
                <a16:creationId xmlns:a16="http://schemas.microsoft.com/office/drawing/2014/main" id="{57A0722D-283C-4E50-BFC4-930CA588B582}"/>
              </a:ext>
            </a:extLst>
          </p:cNvPr>
          <p:cNvSpPr/>
          <p:nvPr/>
        </p:nvSpPr>
        <p:spPr>
          <a:xfrm>
            <a:off x="4631748" y="1933535"/>
            <a:ext cx="1452299" cy="1390571"/>
          </a:xfrm>
          <a:prstGeom prst="rect">
            <a:avLst/>
          </a:prstGeom>
          <a:solidFill>
            <a:srgbClr val="E6F2F8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1"/>
          <a:lstStyle/>
          <a:p>
            <a:pPr>
              <a:defRPr/>
            </a:pP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58221B6-A65B-4C00-A549-B095886C83D4}"/>
              </a:ext>
            </a:extLst>
          </p:cNvPr>
          <p:cNvSpPr txBox="1"/>
          <p:nvPr/>
        </p:nvSpPr>
        <p:spPr>
          <a:xfrm>
            <a:off x="6308083" y="2045873"/>
            <a:ext cx="10885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51">
              <a:buClrTx/>
            </a:pPr>
            <a:r>
              <a:rPr lang="en-US" altLang="ko-KR" sz="7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10.50.30.0/25</a:t>
            </a:r>
            <a:endParaRPr lang="ko-KR" altLang="en-US" sz="7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66BC546-671A-4DEB-B910-2276637CC5D5}"/>
              </a:ext>
            </a:extLst>
          </p:cNvPr>
          <p:cNvSpPr txBox="1"/>
          <p:nvPr/>
        </p:nvSpPr>
        <p:spPr>
          <a:xfrm>
            <a:off x="4753901" y="2033808"/>
            <a:ext cx="10885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51">
              <a:buClrTx/>
            </a:pPr>
            <a:r>
              <a:rPr lang="en-US" altLang="ko-KR" sz="7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10.50.20.0/25</a:t>
            </a:r>
            <a:endParaRPr lang="ko-KR" altLang="en-US" sz="7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TextBox 18">
            <a:extLst>
              <a:ext uri="{FF2B5EF4-FFF2-40B4-BE49-F238E27FC236}">
                <a16:creationId xmlns:a16="http://schemas.microsoft.com/office/drawing/2014/main" id="{E26431D8-7F56-4FE0-AA2F-4A931255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715" y="2456757"/>
            <a:ext cx="1057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ec2-auto-dev</a:t>
            </a:r>
          </a:p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-ase1-pub-bastion</a:t>
            </a:r>
          </a:p>
        </p:txBody>
      </p:sp>
      <p:pic>
        <p:nvPicPr>
          <p:cNvPr id="187" name="Graphic 19">
            <a:extLst>
              <a:ext uri="{FF2B5EF4-FFF2-40B4-BE49-F238E27FC236}">
                <a16:creationId xmlns:a16="http://schemas.microsoft.com/office/drawing/2014/main" id="{B2C0A477-0E1D-4CF5-85CB-619D8E7BED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3786" y="1934345"/>
            <a:ext cx="175335" cy="175335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CB325EE4-671F-4BDE-89D3-DBD938ED696B}"/>
              </a:ext>
            </a:extLst>
          </p:cNvPr>
          <p:cNvSpPr txBox="1"/>
          <p:nvPr/>
        </p:nvSpPr>
        <p:spPr>
          <a:xfrm>
            <a:off x="4728211" y="1932919"/>
            <a:ext cx="1330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7" latinLnBrk="1">
              <a:buClrTx/>
              <a:defRPr/>
            </a:pPr>
            <a:r>
              <a:rPr lang="en-US" altLang="ko-KR" sz="601" kern="12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sub-auto-dev-ase1-a-pri-web01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8FA37E-4823-4D99-8368-D9CF9E69EA0F}"/>
              </a:ext>
            </a:extLst>
          </p:cNvPr>
          <p:cNvSpPr txBox="1"/>
          <p:nvPr/>
        </p:nvSpPr>
        <p:spPr>
          <a:xfrm>
            <a:off x="6301364" y="1941411"/>
            <a:ext cx="1317762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7" latinLnBrk="1">
              <a:buClrTx/>
              <a:defRPr/>
            </a:pPr>
            <a:r>
              <a:rPr lang="en-US" altLang="ko-KR" sz="601" kern="12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sub-auto-dev-ase1-a-pri-was01</a:t>
            </a:r>
          </a:p>
        </p:txBody>
      </p:sp>
      <p:sp>
        <p:nvSpPr>
          <p:cNvPr id="206" name="Rectangle 7">
            <a:extLst>
              <a:ext uri="{FF2B5EF4-FFF2-40B4-BE49-F238E27FC236}">
                <a16:creationId xmlns:a16="http://schemas.microsoft.com/office/drawing/2014/main" id="{A9B0D12B-B4A4-4D3F-9456-81B92C6D177A}"/>
              </a:ext>
            </a:extLst>
          </p:cNvPr>
          <p:cNvSpPr/>
          <p:nvPr/>
        </p:nvSpPr>
        <p:spPr>
          <a:xfrm>
            <a:off x="7757339" y="1932919"/>
            <a:ext cx="1449256" cy="13911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1"/>
          <a:lstStyle/>
          <a:p>
            <a:pPr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AA5E5BE-EEC5-4ACF-8826-D8DD78B65D96}"/>
              </a:ext>
            </a:extLst>
          </p:cNvPr>
          <p:cNvSpPr txBox="1"/>
          <p:nvPr/>
        </p:nvSpPr>
        <p:spPr>
          <a:xfrm>
            <a:off x="7868594" y="2045873"/>
            <a:ext cx="10885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51">
              <a:buClrTx/>
            </a:pPr>
            <a:r>
              <a:rPr lang="en-US" altLang="ko-KR" sz="7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10.50.100.0/25</a:t>
            </a:r>
            <a:endParaRPr lang="ko-KR" altLang="en-US" sz="7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1" name="Graphic 19">
            <a:extLst>
              <a:ext uri="{FF2B5EF4-FFF2-40B4-BE49-F238E27FC236}">
                <a16:creationId xmlns:a16="http://schemas.microsoft.com/office/drawing/2014/main" id="{B2381509-9E02-4C0B-8CDF-0289AF2ED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4297" y="1934345"/>
            <a:ext cx="175335" cy="175335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AD836033-F5B6-4070-A7B7-C26987CFC603}"/>
              </a:ext>
            </a:extLst>
          </p:cNvPr>
          <p:cNvSpPr txBox="1"/>
          <p:nvPr/>
        </p:nvSpPr>
        <p:spPr>
          <a:xfrm>
            <a:off x="7861875" y="1941411"/>
            <a:ext cx="1344720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7" latinLnBrk="1">
              <a:buClrTx/>
              <a:defRPr/>
            </a:pPr>
            <a:r>
              <a:rPr lang="en-US" altLang="ko-KR" sz="601" kern="12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sub-auto-dev-ase1-a-pri-db01</a:t>
            </a:r>
          </a:p>
        </p:txBody>
      </p:sp>
      <p:pic>
        <p:nvPicPr>
          <p:cNvPr id="213" name="Graphic 19">
            <a:extLst>
              <a:ext uri="{FF2B5EF4-FFF2-40B4-BE49-F238E27FC236}">
                <a16:creationId xmlns:a16="http://schemas.microsoft.com/office/drawing/2014/main" id="{69E87BF2-0C3F-4CD8-886E-58FEA4C08B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1747" y="1934345"/>
            <a:ext cx="175335" cy="175335"/>
          </a:xfrm>
          <a:prstGeom prst="rect">
            <a:avLst/>
          </a:prstGeom>
        </p:spPr>
      </p:pic>
      <p:sp>
        <p:nvSpPr>
          <p:cNvPr id="215" name="Rectangle 5">
            <a:extLst>
              <a:ext uri="{FF2B5EF4-FFF2-40B4-BE49-F238E27FC236}">
                <a16:creationId xmlns:a16="http://schemas.microsoft.com/office/drawing/2014/main" id="{B19702A1-6F94-4B74-B1BA-332CE5714F8F}"/>
              </a:ext>
            </a:extLst>
          </p:cNvPr>
          <p:cNvSpPr/>
          <p:nvPr/>
        </p:nvSpPr>
        <p:spPr bwMode="auto">
          <a:xfrm>
            <a:off x="2929091" y="3521218"/>
            <a:ext cx="6413354" cy="181345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defTabSz="914477" latinLnBrk="1">
              <a:buClrTx/>
              <a:defRPr/>
            </a:pPr>
            <a:endParaRPr lang="en-US" altLang="ko-KR" sz="1200" kern="1200" dirty="0">
              <a:solidFill>
                <a:srgbClr val="5B9CD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BF0B8C9-E6F6-49E6-97B0-7134A9EB6F4D}"/>
              </a:ext>
            </a:extLst>
          </p:cNvPr>
          <p:cNvSpPr txBox="1"/>
          <p:nvPr/>
        </p:nvSpPr>
        <p:spPr>
          <a:xfrm>
            <a:off x="2961183" y="3573414"/>
            <a:ext cx="1124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51">
              <a:buClrTx/>
            </a:pPr>
            <a:r>
              <a:rPr lang="en-US" altLang="ko-KR" sz="900" kern="1200" dirty="0">
                <a:solidFill>
                  <a:srgbClr val="5B9C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ap-southeast-1c</a:t>
            </a:r>
            <a:endParaRPr lang="ko-KR" altLang="en-US" sz="900" kern="1200" dirty="0">
              <a:solidFill>
                <a:srgbClr val="5B9C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0" name="Rectangle 7">
            <a:extLst>
              <a:ext uri="{FF2B5EF4-FFF2-40B4-BE49-F238E27FC236}">
                <a16:creationId xmlns:a16="http://schemas.microsoft.com/office/drawing/2014/main" id="{807D2941-D9D4-4468-86C1-E4C24626770E}"/>
              </a:ext>
            </a:extLst>
          </p:cNvPr>
          <p:cNvSpPr/>
          <p:nvPr/>
        </p:nvSpPr>
        <p:spPr>
          <a:xfrm>
            <a:off x="6196828" y="3842178"/>
            <a:ext cx="1449256" cy="13911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1"/>
          <a:lstStyle/>
          <a:p>
            <a:pPr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Rectangle 32">
            <a:extLst>
              <a:ext uri="{FF2B5EF4-FFF2-40B4-BE49-F238E27FC236}">
                <a16:creationId xmlns:a16="http://schemas.microsoft.com/office/drawing/2014/main" id="{3C427D14-9926-475D-B136-30A12309C7B8}"/>
              </a:ext>
            </a:extLst>
          </p:cNvPr>
          <p:cNvSpPr/>
          <p:nvPr/>
        </p:nvSpPr>
        <p:spPr>
          <a:xfrm>
            <a:off x="4631748" y="3842794"/>
            <a:ext cx="1452299" cy="1390571"/>
          </a:xfrm>
          <a:prstGeom prst="rect">
            <a:avLst/>
          </a:prstGeom>
          <a:solidFill>
            <a:srgbClr val="E6F2F8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1"/>
          <a:lstStyle/>
          <a:p>
            <a:pPr>
              <a:defRPr/>
            </a:pP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D5B0CD-1743-447A-90F5-41854F9D372A}"/>
              </a:ext>
            </a:extLst>
          </p:cNvPr>
          <p:cNvSpPr txBox="1"/>
          <p:nvPr/>
        </p:nvSpPr>
        <p:spPr>
          <a:xfrm>
            <a:off x="6308083" y="3955132"/>
            <a:ext cx="10885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51">
              <a:buClrTx/>
            </a:pPr>
            <a:r>
              <a:rPr lang="en-US" altLang="ko-KR" sz="7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10.50.30.128/25</a:t>
            </a:r>
            <a:endParaRPr lang="ko-KR" altLang="en-US" sz="7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B055625-4571-47D2-93E9-A5DADC5E0F1A}"/>
              </a:ext>
            </a:extLst>
          </p:cNvPr>
          <p:cNvSpPr txBox="1"/>
          <p:nvPr/>
        </p:nvSpPr>
        <p:spPr>
          <a:xfrm>
            <a:off x="4753901" y="3943067"/>
            <a:ext cx="10885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51">
              <a:buClrTx/>
            </a:pPr>
            <a:r>
              <a:rPr lang="en-US" altLang="ko-KR" sz="700" kern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10.50.20.128/25</a:t>
            </a:r>
            <a:endParaRPr lang="ko-KR" altLang="en-US" sz="700" kern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0" name="Graphic 19">
            <a:extLst>
              <a:ext uri="{FF2B5EF4-FFF2-40B4-BE49-F238E27FC236}">
                <a16:creationId xmlns:a16="http://schemas.microsoft.com/office/drawing/2014/main" id="{2CAABFEA-EAE6-4097-B8CF-657B62396F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3786" y="3843604"/>
            <a:ext cx="175335" cy="175335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00F0A6CF-52B0-4B83-B76F-EEBAC44F901E}"/>
              </a:ext>
            </a:extLst>
          </p:cNvPr>
          <p:cNvSpPr txBox="1"/>
          <p:nvPr/>
        </p:nvSpPr>
        <p:spPr>
          <a:xfrm>
            <a:off x="4728211" y="3842178"/>
            <a:ext cx="129902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7" latinLnBrk="1">
              <a:buClrTx/>
              <a:defRPr/>
            </a:pPr>
            <a:r>
              <a:rPr lang="en-US" altLang="ko-KR" sz="601" kern="12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sub-auto-dev-ase1-c-pri-web02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F0B043B-31AE-431B-A135-B426133FE96D}"/>
              </a:ext>
            </a:extLst>
          </p:cNvPr>
          <p:cNvSpPr txBox="1"/>
          <p:nvPr/>
        </p:nvSpPr>
        <p:spPr>
          <a:xfrm>
            <a:off x="6301364" y="3850670"/>
            <a:ext cx="1351439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7" latinLnBrk="1">
              <a:buClrTx/>
              <a:defRPr/>
            </a:pPr>
            <a:r>
              <a:rPr lang="en-US" altLang="ko-KR" sz="601" kern="12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sub-auto-dev-ase1-c-pri-was02</a:t>
            </a:r>
          </a:p>
        </p:txBody>
      </p:sp>
      <p:pic>
        <p:nvPicPr>
          <p:cNvPr id="241" name="Graphic 19">
            <a:extLst>
              <a:ext uri="{FF2B5EF4-FFF2-40B4-BE49-F238E27FC236}">
                <a16:creationId xmlns:a16="http://schemas.microsoft.com/office/drawing/2014/main" id="{9A788E04-05B0-46D3-AA71-4FDD2AE169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1747" y="3843604"/>
            <a:ext cx="175335" cy="175335"/>
          </a:xfrm>
          <a:prstGeom prst="rect">
            <a:avLst/>
          </a:prstGeom>
        </p:spPr>
      </p:pic>
      <p:pic>
        <p:nvPicPr>
          <p:cNvPr id="6" name="Google Shape;136;gd9acac592d_0_215">
            <a:extLst>
              <a:ext uri="{FF2B5EF4-FFF2-40B4-BE49-F238E27FC236}">
                <a16:creationId xmlns:a16="http://schemas.microsoft.com/office/drawing/2014/main" id="{A1A69BE3-8740-4900-8805-5451576FAEE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98049" y="1003366"/>
            <a:ext cx="259200" cy="25722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TextBox 18">
            <a:extLst>
              <a:ext uri="{FF2B5EF4-FFF2-40B4-BE49-F238E27FC236}">
                <a16:creationId xmlns:a16="http://schemas.microsoft.com/office/drawing/2014/main" id="{65365D7E-F146-4558-83A8-852E285C6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362" y="2741046"/>
            <a:ext cx="1057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ec2-auto-dev</a:t>
            </a:r>
          </a:p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-ase1-pri-web01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D2670B36-1399-40EF-94C5-BF8318148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690" y="2741046"/>
            <a:ext cx="1057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ec2-auto-dev</a:t>
            </a:r>
          </a:p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-ase1-pri-was01</a:t>
            </a:r>
          </a:p>
        </p:txBody>
      </p:sp>
      <p:sp>
        <p:nvSpPr>
          <p:cNvPr id="248" name="TextBox 18">
            <a:extLst>
              <a:ext uri="{FF2B5EF4-FFF2-40B4-BE49-F238E27FC236}">
                <a16:creationId xmlns:a16="http://schemas.microsoft.com/office/drawing/2014/main" id="{78357A29-9523-40BA-BAA3-3752A86A9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362" y="4647228"/>
            <a:ext cx="1057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ec2-auto-dev</a:t>
            </a:r>
          </a:p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-ase1-pri-web02</a:t>
            </a:r>
          </a:p>
        </p:txBody>
      </p:sp>
      <p:sp>
        <p:nvSpPr>
          <p:cNvPr id="250" name="TextBox 18">
            <a:extLst>
              <a:ext uri="{FF2B5EF4-FFF2-40B4-BE49-F238E27FC236}">
                <a16:creationId xmlns:a16="http://schemas.microsoft.com/office/drawing/2014/main" id="{6ED6ACB6-1AE6-4A6A-A9C4-34D5D71D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690" y="4647228"/>
            <a:ext cx="1057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ec2-auto-dev</a:t>
            </a:r>
          </a:p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-ase1-pri-was02</a:t>
            </a:r>
          </a:p>
        </p:txBody>
      </p:sp>
      <p:sp>
        <p:nvSpPr>
          <p:cNvPr id="252" name="TextBox 18">
            <a:extLst>
              <a:ext uri="{FF2B5EF4-FFF2-40B4-BE49-F238E27FC236}">
                <a16:creationId xmlns:a16="http://schemas.microsoft.com/office/drawing/2014/main" id="{00DAEB8F-5B1D-43C0-8961-A4703071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297" y="2741046"/>
            <a:ext cx="1057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ec2-auto-dev-ase1-pri-db</a:t>
            </a:r>
          </a:p>
        </p:txBody>
      </p:sp>
      <p:pic>
        <p:nvPicPr>
          <p:cNvPr id="253" name="Graphic 83">
            <a:extLst>
              <a:ext uri="{FF2B5EF4-FFF2-40B4-BE49-F238E27FC236}">
                <a16:creationId xmlns:a16="http://schemas.microsoft.com/office/drawing/2014/main" id="{6DD78AC2-F0ED-49B6-BA16-5F01C61F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192775" y="245601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Graphic 83">
            <a:extLst>
              <a:ext uri="{FF2B5EF4-FFF2-40B4-BE49-F238E27FC236}">
                <a16:creationId xmlns:a16="http://schemas.microsoft.com/office/drawing/2014/main" id="{B8B6123F-30CC-4B7F-B8A8-FF8266665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758148" y="245601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Graphic 83">
            <a:extLst>
              <a:ext uri="{FF2B5EF4-FFF2-40B4-BE49-F238E27FC236}">
                <a16:creationId xmlns:a16="http://schemas.microsoft.com/office/drawing/2014/main" id="{FCAA6120-10DA-4AE4-A5DC-E79E0E91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192775" y="433420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Graphic 83">
            <a:extLst>
              <a:ext uri="{FF2B5EF4-FFF2-40B4-BE49-F238E27FC236}">
                <a16:creationId xmlns:a16="http://schemas.microsoft.com/office/drawing/2014/main" id="{ECE93164-EACE-4FB5-AAE4-A11F9A92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758148" y="433420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Graphic 56">
            <a:extLst>
              <a:ext uri="{FF2B5EF4-FFF2-40B4-BE49-F238E27FC236}">
                <a16:creationId xmlns:a16="http://schemas.microsoft.com/office/drawing/2014/main" id="{F614455D-4FA8-423F-A6B3-BA658E6E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268860" y="245601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oogle Shape;106;p1">
            <a:extLst>
              <a:ext uri="{FF2B5EF4-FFF2-40B4-BE49-F238E27FC236}">
                <a16:creationId xmlns:a16="http://schemas.microsoft.com/office/drawing/2014/main" id="{422CB383-245E-4A4C-B294-EB578B058FF5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617401" y="2826543"/>
            <a:ext cx="246377" cy="2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37D0A4D6-35BA-441C-A790-C319F67EE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260" y="3022013"/>
            <a:ext cx="971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77" latinLnBrk="1">
              <a:buClrTx/>
              <a:defRPr/>
            </a:pPr>
            <a:r>
              <a:rPr lang="en-US" altLang="en-US" sz="800" kern="1200" dirty="0" err="1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nat</a:t>
            </a: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-auto-dev</a:t>
            </a:r>
          </a:p>
          <a:p>
            <a:pPr algn="ctr" defTabSz="914477" latinLnBrk="1">
              <a:buClrTx/>
              <a:defRPr/>
            </a:pPr>
            <a:r>
              <a:rPr lang="en-US" altLang="en-US" sz="800" kern="1200" dirty="0">
                <a:solidFill>
                  <a:srgbClr val="232F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-ase1-c-pub</a:t>
            </a:r>
          </a:p>
        </p:txBody>
      </p:sp>
      <p:pic>
        <p:nvPicPr>
          <p:cNvPr id="71" name="Graphic 42">
            <a:extLst>
              <a:ext uri="{FF2B5EF4-FFF2-40B4-BE49-F238E27FC236}">
                <a16:creationId xmlns:a16="http://schemas.microsoft.com/office/drawing/2014/main" id="{A34DA122-01C7-49E4-B7B8-61906B77E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43" y="2819071"/>
            <a:ext cx="212545" cy="2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42">
            <a:extLst>
              <a:ext uri="{FF2B5EF4-FFF2-40B4-BE49-F238E27FC236}">
                <a16:creationId xmlns:a16="http://schemas.microsoft.com/office/drawing/2014/main" id="{C18A65F9-FAB9-4911-8E34-952A0EF9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43" y="2250915"/>
            <a:ext cx="212545" cy="2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7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46</Words>
  <Application>Microsoft Office PowerPoint</Application>
  <PresentationFormat>와이드스크린</PresentationFormat>
  <Paragraphs>36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Malgun Gothic</vt:lpstr>
      <vt:lpstr>Malgun Gothic</vt:lpstr>
      <vt:lpstr>Arial</vt:lpstr>
      <vt:lpstr>Calibri</vt:lpstr>
      <vt:lpstr>Trebuchet MS</vt:lpstr>
      <vt:lpstr>Office Theme</vt:lpstr>
      <vt:lpstr>베를린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경현</dc:creator>
  <cp:lastModifiedBy>권 영인</cp:lastModifiedBy>
  <cp:revision>11</cp:revision>
  <dcterms:created xsi:type="dcterms:W3CDTF">2021-04-02T02:49:22Z</dcterms:created>
  <dcterms:modified xsi:type="dcterms:W3CDTF">2021-10-29T06:54:40Z</dcterms:modified>
</cp:coreProperties>
</file>