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73" r:id="rId3"/>
    <p:sldId id="272"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48"/>
  </p:normalViewPr>
  <p:slideViewPr>
    <p:cSldViewPr snapToGrid="0" snapToObjects="1">
      <p:cViewPr varScale="1">
        <p:scale>
          <a:sx n="116" d="100"/>
          <a:sy n="116"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390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8260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929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4346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786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4781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6350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4742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1054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037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5/7/21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756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5/7/21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37414197"/>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12" r:id="rId6"/>
    <p:sldLayoutId id="2147483707" r:id="rId7"/>
    <p:sldLayoutId id="2147483708" r:id="rId8"/>
    <p:sldLayoutId id="2147483709" r:id="rId9"/>
    <p:sldLayoutId id="2147483711"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843D1B1-056A-4944-9B2F-170C8C800512}"/>
              </a:ext>
            </a:extLst>
          </p:cNvPr>
          <p:cNvSpPr>
            <a:spLocks noGrp="1"/>
          </p:cNvSpPr>
          <p:nvPr>
            <p:ph type="ctrTitle"/>
          </p:nvPr>
        </p:nvSpPr>
        <p:spPr>
          <a:xfrm>
            <a:off x="6858000" y="753765"/>
            <a:ext cx="4572000" cy="3056235"/>
          </a:xfrm>
        </p:spPr>
        <p:txBody>
          <a:bodyPr>
            <a:normAutofit/>
          </a:bodyPr>
          <a:lstStyle/>
          <a:p>
            <a:pPr algn="l"/>
            <a:r>
              <a:rPr lang="en-US" sz="4400" dirty="0"/>
              <a:t>Tic Tac Toe with AI &amp; Minimax Implementation</a:t>
            </a:r>
          </a:p>
        </p:txBody>
      </p:sp>
      <p:sp>
        <p:nvSpPr>
          <p:cNvPr id="3" name="Subtitle 2">
            <a:extLst>
              <a:ext uri="{FF2B5EF4-FFF2-40B4-BE49-F238E27FC236}">
                <a16:creationId xmlns:a16="http://schemas.microsoft.com/office/drawing/2014/main" id="{42E8C39E-3C97-6F48-8A83-577AD05612D2}"/>
              </a:ext>
            </a:extLst>
          </p:cNvPr>
          <p:cNvSpPr>
            <a:spLocks noGrp="1"/>
          </p:cNvSpPr>
          <p:nvPr>
            <p:ph type="subTitle" idx="1"/>
          </p:nvPr>
        </p:nvSpPr>
        <p:spPr>
          <a:xfrm>
            <a:off x="6857999" y="4571999"/>
            <a:ext cx="4571999" cy="1524000"/>
          </a:xfrm>
        </p:spPr>
        <p:txBody>
          <a:bodyPr>
            <a:normAutofit fontScale="92500" lnSpcReduction="10000"/>
          </a:bodyPr>
          <a:lstStyle/>
          <a:p>
            <a:pPr algn="l"/>
            <a:r>
              <a:rPr lang="en-US" dirty="0"/>
              <a:t>Joseph Veltri</a:t>
            </a:r>
          </a:p>
          <a:p>
            <a:pPr algn="l"/>
            <a:r>
              <a:rPr lang="en-US" dirty="0"/>
              <a:t>Prof. Behzaden</a:t>
            </a:r>
          </a:p>
          <a:p>
            <a:pPr algn="l"/>
            <a:r>
              <a:rPr lang="en-US" dirty="0"/>
              <a:t>May 2</a:t>
            </a:r>
            <a:r>
              <a:rPr lang="en-US" baseline="30000" dirty="0"/>
              <a:t>nd</a:t>
            </a:r>
            <a:r>
              <a:rPr lang="en-US" dirty="0"/>
              <a:t>, 2021</a:t>
            </a:r>
          </a:p>
        </p:txBody>
      </p:sp>
      <p:pic>
        <p:nvPicPr>
          <p:cNvPr id="4" name="Picture 3" descr="Paint in motion from the bottom of the view">
            <a:extLst>
              <a:ext uri="{FF2B5EF4-FFF2-40B4-BE49-F238E27FC236}">
                <a16:creationId xmlns:a16="http://schemas.microsoft.com/office/drawing/2014/main" id="{F3C923B0-9244-4AF6-8F1F-B2AAE459D91B}"/>
              </a:ext>
            </a:extLst>
          </p:cNvPr>
          <p:cNvPicPr>
            <a:picLocks noChangeAspect="1"/>
          </p:cNvPicPr>
          <p:nvPr/>
        </p:nvPicPr>
        <p:blipFill rotWithShape="1">
          <a:blip r:embed="rId2"/>
          <a:srcRect l="24239" r="16069"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7"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266380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8392E021-8DFB-1746-A52A-F5EAD71DDD06}"/>
              </a:ext>
            </a:extLst>
          </p:cNvPr>
          <p:cNvPicPr>
            <a:picLocks noGrp="1" noChangeAspect="1"/>
          </p:cNvPicPr>
          <p:nvPr>
            <p:ph idx="1"/>
          </p:nvPr>
        </p:nvPicPr>
        <p:blipFill>
          <a:blip r:embed="rId2"/>
          <a:stretch>
            <a:fillRect/>
          </a:stretch>
        </p:blipFill>
        <p:spPr>
          <a:xfrm>
            <a:off x="1604809" y="1302448"/>
            <a:ext cx="8982382" cy="4253104"/>
          </a:xfrm>
        </p:spPr>
      </p:pic>
    </p:spTree>
    <p:extLst>
      <p:ext uri="{BB962C8B-B14F-4D97-AF65-F5344CB8AC3E}">
        <p14:creationId xmlns:p14="http://schemas.microsoft.com/office/powerpoint/2010/main" val="405884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4C17B74-54E3-3C4F-BBC8-0F83EF419FE9}"/>
              </a:ext>
            </a:extLst>
          </p:cNvPr>
          <p:cNvPicPr>
            <a:picLocks noGrp="1" noChangeAspect="1"/>
          </p:cNvPicPr>
          <p:nvPr>
            <p:ph idx="1"/>
          </p:nvPr>
        </p:nvPicPr>
        <p:blipFill>
          <a:blip r:embed="rId2"/>
          <a:stretch>
            <a:fillRect/>
          </a:stretch>
        </p:blipFill>
        <p:spPr>
          <a:xfrm>
            <a:off x="1789408" y="1241855"/>
            <a:ext cx="8613184" cy="4374290"/>
          </a:xfrm>
        </p:spPr>
      </p:pic>
    </p:spTree>
    <p:extLst>
      <p:ext uri="{BB962C8B-B14F-4D97-AF65-F5344CB8AC3E}">
        <p14:creationId xmlns:p14="http://schemas.microsoft.com/office/powerpoint/2010/main" val="354878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14E03FA0-DCE9-9146-BD61-14438E8271B3}"/>
              </a:ext>
            </a:extLst>
          </p:cNvPr>
          <p:cNvPicPr>
            <a:picLocks noGrp="1" noChangeAspect="1"/>
          </p:cNvPicPr>
          <p:nvPr>
            <p:ph idx="1"/>
          </p:nvPr>
        </p:nvPicPr>
        <p:blipFill>
          <a:blip r:embed="rId2"/>
          <a:stretch>
            <a:fillRect/>
          </a:stretch>
        </p:blipFill>
        <p:spPr>
          <a:xfrm>
            <a:off x="2502252" y="651224"/>
            <a:ext cx="7187495" cy="5555552"/>
          </a:xfrm>
        </p:spPr>
      </p:pic>
    </p:spTree>
    <p:extLst>
      <p:ext uri="{BB962C8B-B14F-4D97-AF65-F5344CB8AC3E}">
        <p14:creationId xmlns:p14="http://schemas.microsoft.com/office/powerpoint/2010/main" val="91665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website&#10;&#10;Description automatically generated">
            <a:extLst>
              <a:ext uri="{FF2B5EF4-FFF2-40B4-BE49-F238E27FC236}">
                <a16:creationId xmlns:a16="http://schemas.microsoft.com/office/drawing/2014/main" id="{24059154-79C3-044E-8497-BAFE7CFAB6B2}"/>
              </a:ext>
            </a:extLst>
          </p:cNvPr>
          <p:cNvPicPr>
            <a:picLocks noGrp="1" noChangeAspect="1"/>
          </p:cNvPicPr>
          <p:nvPr>
            <p:ph idx="1"/>
          </p:nvPr>
        </p:nvPicPr>
        <p:blipFill>
          <a:blip r:embed="rId2"/>
          <a:stretch>
            <a:fillRect/>
          </a:stretch>
        </p:blipFill>
        <p:spPr>
          <a:xfrm>
            <a:off x="838200" y="1771650"/>
            <a:ext cx="10515600" cy="3314700"/>
          </a:xfrm>
        </p:spPr>
      </p:pic>
    </p:spTree>
    <p:extLst>
      <p:ext uri="{BB962C8B-B14F-4D97-AF65-F5344CB8AC3E}">
        <p14:creationId xmlns:p14="http://schemas.microsoft.com/office/powerpoint/2010/main" val="6152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015345A-0BB4-EC43-A45B-9C94DA185B78}"/>
              </a:ext>
            </a:extLst>
          </p:cNvPr>
          <p:cNvPicPr>
            <a:picLocks noGrp="1" noChangeAspect="1"/>
          </p:cNvPicPr>
          <p:nvPr>
            <p:ph idx="1"/>
          </p:nvPr>
        </p:nvPicPr>
        <p:blipFill>
          <a:blip r:embed="rId2"/>
          <a:stretch>
            <a:fillRect/>
          </a:stretch>
        </p:blipFill>
        <p:spPr>
          <a:xfrm>
            <a:off x="2009758" y="1247660"/>
            <a:ext cx="8172484" cy="4362680"/>
          </a:xfrm>
        </p:spPr>
      </p:pic>
    </p:spTree>
    <p:extLst>
      <p:ext uri="{BB962C8B-B14F-4D97-AF65-F5344CB8AC3E}">
        <p14:creationId xmlns:p14="http://schemas.microsoft.com/office/powerpoint/2010/main" val="30323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65C5-21BA-A545-89D0-28BAD03FCEB1}"/>
              </a:ext>
            </a:extLst>
          </p:cNvPr>
          <p:cNvSpPr>
            <a:spLocks noGrp="1"/>
          </p:cNvSpPr>
          <p:nvPr>
            <p:ph type="title"/>
          </p:nvPr>
        </p:nvSpPr>
        <p:spPr/>
        <p:txBody>
          <a:bodyPr/>
          <a:lstStyle/>
          <a:p>
            <a:r>
              <a:rPr lang="en-US" dirty="0"/>
              <a:t>Tic Tac Toe</a:t>
            </a:r>
          </a:p>
        </p:txBody>
      </p:sp>
      <p:sp>
        <p:nvSpPr>
          <p:cNvPr id="3" name="Content Placeholder 2">
            <a:extLst>
              <a:ext uri="{FF2B5EF4-FFF2-40B4-BE49-F238E27FC236}">
                <a16:creationId xmlns:a16="http://schemas.microsoft.com/office/drawing/2014/main" id="{6E647581-365F-D942-B7B0-8079AAAE4912}"/>
              </a:ext>
            </a:extLst>
          </p:cNvPr>
          <p:cNvSpPr>
            <a:spLocks noGrp="1"/>
          </p:cNvSpPr>
          <p:nvPr>
            <p:ph idx="1"/>
          </p:nvPr>
        </p:nvSpPr>
        <p:spPr/>
        <p:txBody>
          <a:bodyPr>
            <a:normAutofit lnSpcReduction="10000"/>
          </a:bodyPr>
          <a:lstStyle/>
          <a:p>
            <a:r>
              <a:rPr lang="en-US" dirty="0"/>
              <a:t>The early Roman version was known as </a:t>
            </a:r>
            <a:r>
              <a:rPr lang="en-US" dirty="0" err="1"/>
              <a:t>terni</a:t>
            </a:r>
            <a:r>
              <a:rPr lang="en-US" dirty="0"/>
              <a:t> lapilli, or </a:t>
            </a:r>
            <a:r>
              <a:rPr lang="en-US" i="1" dirty="0"/>
              <a:t>three pebbles at a time</a:t>
            </a:r>
            <a:r>
              <a:rPr lang="en-US" dirty="0"/>
              <a:t>. </a:t>
            </a:r>
          </a:p>
          <a:p>
            <a:r>
              <a:rPr lang="en-US" dirty="0"/>
              <a:t>In the mid-1800s, Britain used the name </a:t>
            </a:r>
            <a:r>
              <a:rPr lang="en-US" i="1" dirty="0" err="1"/>
              <a:t>noughts</a:t>
            </a:r>
            <a:r>
              <a:rPr lang="en-US" i="1" dirty="0"/>
              <a:t> and crosses</a:t>
            </a:r>
            <a:r>
              <a:rPr lang="en-US" dirty="0"/>
              <a:t>, with </a:t>
            </a:r>
            <a:r>
              <a:rPr lang="en-US" i="1" dirty="0" err="1"/>
              <a:t>nought</a:t>
            </a:r>
            <a:r>
              <a:rPr lang="en-US" dirty="0"/>
              <a:t> referring to the O’s (or zeros) used in the game. The phrase </a:t>
            </a:r>
            <a:r>
              <a:rPr lang="en-US" i="1" dirty="0"/>
              <a:t>tick-tack-toe</a:t>
            </a:r>
            <a:r>
              <a:rPr lang="en-US" dirty="0"/>
              <a:t> wasn’t used until the late 1800s</a:t>
            </a:r>
          </a:p>
          <a:p>
            <a:r>
              <a:rPr lang="en-US" dirty="0"/>
              <a:t>The US officially adopted the name </a:t>
            </a:r>
            <a:r>
              <a:rPr lang="en-US" i="1" dirty="0"/>
              <a:t>tic tac toe</a:t>
            </a:r>
            <a:r>
              <a:rPr lang="en-US" dirty="0"/>
              <a:t> in the 20th century. </a:t>
            </a:r>
          </a:p>
        </p:txBody>
      </p:sp>
    </p:spTree>
    <p:extLst>
      <p:ext uri="{BB962C8B-B14F-4D97-AF65-F5344CB8AC3E}">
        <p14:creationId xmlns:p14="http://schemas.microsoft.com/office/powerpoint/2010/main" val="76335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1135-E7C4-FB48-AE45-ED06E2903D3A}"/>
              </a:ext>
            </a:extLst>
          </p:cNvPr>
          <p:cNvSpPr>
            <a:spLocks noGrp="1"/>
          </p:cNvSpPr>
          <p:nvPr>
            <p:ph type="title"/>
          </p:nvPr>
        </p:nvSpPr>
        <p:spPr/>
        <p:txBody>
          <a:bodyPr/>
          <a:lstStyle/>
          <a:p>
            <a:r>
              <a:rPr lang="en-US" dirty="0"/>
              <a:t>MiniMax Algorithm</a:t>
            </a:r>
          </a:p>
        </p:txBody>
      </p:sp>
      <p:sp>
        <p:nvSpPr>
          <p:cNvPr id="3" name="Content Placeholder 2">
            <a:extLst>
              <a:ext uri="{FF2B5EF4-FFF2-40B4-BE49-F238E27FC236}">
                <a16:creationId xmlns:a16="http://schemas.microsoft.com/office/drawing/2014/main" id="{5056F9AB-06C6-B844-B016-48ECED31D946}"/>
              </a:ext>
            </a:extLst>
          </p:cNvPr>
          <p:cNvSpPr>
            <a:spLocks noGrp="1"/>
          </p:cNvSpPr>
          <p:nvPr>
            <p:ph idx="1"/>
          </p:nvPr>
        </p:nvSpPr>
        <p:spPr/>
        <p:txBody>
          <a:bodyPr>
            <a:normAutofit fontScale="92500" lnSpcReduction="20000"/>
          </a:bodyPr>
          <a:lstStyle/>
          <a:p>
            <a:r>
              <a:rPr lang="en-US" dirty="0"/>
              <a:t>It is an algorithm used for optimal decision-making in game theory and artificial intelligence. Since these algorithms heavily rely on being efficient, the algorithm's performance can be heavily improved by using alpha-beta pruning. </a:t>
            </a:r>
          </a:p>
          <a:p>
            <a:r>
              <a:rPr lang="en-US" dirty="0"/>
              <a:t>Rules of many of these games are defined by legal positions and legal moves for every legal position. For every legal position it is possible to effectively determine all the legal moves. Some of the legal positions are starting positions and some are ending positions.</a:t>
            </a:r>
          </a:p>
        </p:txBody>
      </p:sp>
    </p:spTree>
    <p:extLst>
      <p:ext uri="{BB962C8B-B14F-4D97-AF65-F5344CB8AC3E}">
        <p14:creationId xmlns:p14="http://schemas.microsoft.com/office/powerpoint/2010/main" val="252792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573027FE-EE7B-F143-B17B-7184D0996A62}"/>
              </a:ext>
            </a:extLst>
          </p:cNvPr>
          <p:cNvPicPr>
            <a:picLocks noGrp="1" noChangeAspect="1"/>
          </p:cNvPicPr>
          <p:nvPr>
            <p:ph idx="1"/>
          </p:nvPr>
        </p:nvPicPr>
        <p:blipFill>
          <a:blip r:embed="rId2"/>
          <a:stretch>
            <a:fillRect/>
          </a:stretch>
        </p:blipFill>
        <p:spPr>
          <a:xfrm>
            <a:off x="2126786" y="795672"/>
            <a:ext cx="7938427" cy="5266656"/>
          </a:xfrm>
        </p:spPr>
      </p:pic>
    </p:spTree>
    <p:extLst>
      <p:ext uri="{BB962C8B-B14F-4D97-AF65-F5344CB8AC3E}">
        <p14:creationId xmlns:p14="http://schemas.microsoft.com/office/powerpoint/2010/main" val="259487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066376D9-CEA6-4E46-939C-CB659CBBD581}"/>
              </a:ext>
            </a:extLst>
          </p:cNvPr>
          <p:cNvPicPr>
            <a:picLocks noGrp="1" noChangeAspect="1"/>
          </p:cNvPicPr>
          <p:nvPr>
            <p:ph idx="1"/>
          </p:nvPr>
        </p:nvPicPr>
        <p:blipFill>
          <a:blip r:embed="rId2"/>
          <a:stretch>
            <a:fillRect/>
          </a:stretch>
        </p:blipFill>
        <p:spPr>
          <a:xfrm>
            <a:off x="892012" y="1520031"/>
            <a:ext cx="10407976" cy="3817938"/>
          </a:xfrm>
        </p:spPr>
      </p:pic>
    </p:spTree>
    <p:extLst>
      <p:ext uri="{BB962C8B-B14F-4D97-AF65-F5344CB8AC3E}">
        <p14:creationId xmlns:p14="http://schemas.microsoft.com/office/powerpoint/2010/main" val="217835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FC7C5B18-AA21-0D47-9D5E-FE6539210221}"/>
              </a:ext>
            </a:extLst>
          </p:cNvPr>
          <p:cNvPicPr>
            <a:picLocks noGrp="1" noChangeAspect="1"/>
          </p:cNvPicPr>
          <p:nvPr>
            <p:ph idx="1"/>
          </p:nvPr>
        </p:nvPicPr>
        <p:blipFill>
          <a:blip r:embed="rId2"/>
          <a:stretch>
            <a:fillRect/>
          </a:stretch>
        </p:blipFill>
        <p:spPr>
          <a:xfrm>
            <a:off x="1733223" y="889315"/>
            <a:ext cx="8725554" cy="5079369"/>
          </a:xfrm>
        </p:spPr>
      </p:pic>
    </p:spTree>
    <p:extLst>
      <p:ext uri="{BB962C8B-B14F-4D97-AF65-F5344CB8AC3E}">
        <p14:creationId xmlns:p14="http://schemas.microsoft.com/office/powerpoint/2010/main" val="261593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AD093FB6-D065-CC4D-A4A2-B13233B00628}"/>
              </a:ext>
            </a:extLst>
          </p:cNvPr>
          <p:cNvPicPr>
            <a:picLocks noGrp="1" noChangeAspect="1"/>
          </p:cNvPicPr>
          <p:nvPr>
            <p:ph idx="1"/>
          </p:nvPr>
        </p:nvPicPr>
        <p:blipFill>
          <a:blip r:embed="rId2"/>
          <a:stretch>
            <a:fillRect/>
          </a:stretch>
        </p:blipFill>
        <p:spPr>
          <a:xfrm>
            <a:off x="1375077" y="1230838"/>
            <a:ext cx="9441845" cy="4396324"/>
          </a:xfrm>
        </p:spPr>
      </p:pic>
    </p:spTree>
    <p:extLst>
      <p:ext uri="{BB962C8B-B14F-4D97-AF65-F5344CB8AC3E}">
        <p14:creationId xmlns:p14="http://schemas.microsoft.com/office/powerpoint/2010/main" val="254256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76843FD1-E5CD-1549-89B0-B6DF7B8C4E79}"/>
              </a:ext>
            </a:extLst>
          </p:cNvPr>
          <p:cNvPicPr>
            <a:picLocks noGrp="1" noChangeAspect="1"/>
          </p:cNvPicPr>
          <p:nvPr>
            <p:ph idx="1"/>
          </p:nvPr>
        </p:nvPicPr>
        <p:blipFill>
          <a:blip r:embed="rId2"/>
          <a:stretch>
            <a:fillRect/>
          </a:stretch>
        </p:blipFill>
        <p:spPr>
          <a:xfrm>
            <a:off x="2087663" y="834231"/>
            <a:ext cx="8016674" cy="5189538"/>
          </a:xfrm>
        </p:spPr>
      </p:pic>
    </p:spTree>
    <p:extLst>
      <p:ext uri="{BB962C8B-B14F-4D97-AF65-F5344CB8AC3E}">
        <p14:creationId xmlns:p14="http://schemas.microsoft.com/office/powerpoint/2010/main" val="254428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4C19F329-4026-E143-86AA-F9E07B982328}"/>
              </a:ext>
            </a:extLst>
          </p:cNvPr>
          <p:cNvPicPr>
            <a:picLocks noGrp="1" noChangeAspect="1"/>
          </p:cNvPicPr>
          <p:nvPr>
            <p:ph idx="1"/>
          </p:nvPr>
        </p:nvPicPr>
        <p:blipFill>
          <a:blip r:embed="rId2"/>
          <a:stretch>
            <a:fillRect/>
          </a:stretch>
        </p:blipFill>
        <p:spPr>
          <a:xfrm>
            <a:off x="1218453" y="1489734"/>
            <a:ext cx="9755093" cy="3878531"/>
          </a:xfrm>
        </p:spPr>
      </p:pic>
    </p:spTree>
    <p:extLst>
      <p:ext uri="{BB962C8B-B14F-4D97-AF65-F5344CB8AC3E}">
        <p14:creationId xmlns:p14="http://schemas.microsoft.com/office/powerpoint/2010/main" val="4132719183"/>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27</TotalTime>
  <Words>173</Words>
  <Application>Microsoft Macintosh PowerPoint</Application>
  <PresentationFormat>Widescreen</PresentationFormat>
  <Paragraphs>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Avenir Next LT Pro Light</vt:lpstr>
      <vt:lpstr>Sitka Subheading</vt:lpstr>
      <vt:lpstr>PebbleVTI</vt:lpstr>
      <vt:lpstr>Tic Tac Toe with AI &amp; Minimax Implementation</vt:lpstr>
      <vt:lpstr>Tic Tac Toe</vt:lpstr>
      <vt:lpstr>MiniMax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Veltri, Joseph L</dc:creator>
  <cp:lastModifiedBy>Veltri, Joseph L</cp:lastModifiedBy>
  <cp:revision>19</cp:revision>
  <dcterms:created xsi:type="dcterms:W3CDTF">2021-04-28T00:23:41Z</dcterms:created>
  <dcterms:modified xsi:type="dcterms:W3CDTF">2021-05-07T20:06:43Z</dcterms:modified>
</cp:coreProperties>
</file>