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E9B8D-F33E-478E-B521-29C7ED5485E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14A9E3-A982-4821-BA6E-2E4F9B12B524}">
      <dgm:prSet/>
      <dgm:spPr/>
      <dgm:t>
        <a:bodyPr/>
        <a:lstStyle/>
        <a:p>
          <a:r>
            <a:rPr lang="nb-NO" dirty="0" err="1"/>
            <a:t>Cosine</a:t>
          </a:r>
          <a:r>
            <a:rPr lang="nb-NO" dirty="0"/>
            <a:t> </a:t>
          </a:r>
          <a:r>
            <a:rPr lang="nb-NO" dirty="0" err="1"/>
            <a:t>similarity</a:t>
          </a:r>
          <a:r>
            <a:rPr lang="nb-NO" dirty="0"/>
            <a:t> &amp; </a:t>
          </a:r>
          <a:r>
            <a:rPr lang="nb-NO" dirty="0" err="1"/>
            <a:t>Euclidean</a:t>
          </a:r>
          <a:r>
            <a:rPr lang="nb-NO" dirty="0"/>
            <a:t> </a:t>
          </a:r>
          <a:r>
            <a:rPr lang="nb-NO" dirty="0" err="1"/>
            <a:t>distance</a:t>
          </a:r>
          <a:endParaRPr lang="en-US" dirty="0"/>
        </a:p>
      </dgm:t>
    </dgm:pt>
    <dgm:pt modelId="{7C9033B7-B909-43C1-8565-972B6F83B776}" type="parTrans" cxnId="{6BDB7607-3FF4-4EE2-B58F-2AE1E6A8634E}">
      <dgm:prSet/>
      <dgm:spPr/>
      <dgm:t>
        <a:bodyPr/>
        <a:lstStyle/>
        <a:p>
          <a:endParaRPr lang="en-US"/>
        </a:p>
      </dgm:t>
    </dgm:pt>
    <dgm:pt modelId="{AD3E4F78-2643-4615-AE1F-1E61F1F6D758}" type="sibTrans" cxnId="{6BDB7607-3FF4-4EE2-B58F-2AE1E6A8634E}">
      <dgm:prSet/>
      <dgm:spPr/>
      <dgm:t>
        <a:bodyPr/>
        <a:lstStyle/>
        <a:p>
          <a:endParaRPr lang="en-US"/>
        </a:p>
      </dgm:t>
    </dgm:pt>
    <dgm:pt modelId="{3F847533-3CF3-4B4C-9455-4445A1222C92}">
      <dgm:prSet/>
      <dgm:spPr/>
      <dgm:t>
        <a:bodyPr/>
        <a:lstStyle/>
        <a:p>
          <a:r>
            <a:rPr lang="nb-NO"/>
            <a:t>K-Nearest Neighbor (KNN) classification</a:t>
          </a:r>
          <a:endParaRPr lang="en-US"/>
        </a:p>
      </dgm:t>
    </dgm:pt>
    <dgm:pt modelId="{443EBDBE-931C-419A-AA59-8B7B397F98B1}" type="parTrans" cxnId="{20257626-63F1-43CC-A6DB-AF3809C4BCE6}">
      <dgm:prSet/>
      <dgm:spPr/>
      <dgm:t>
        <a:bodyPr/>
        <a:lstStyle/>
        <a:p>
          <a:endParaRPr lang="en-US"/>
        </a:p>
      </dgm:t>
    </dgm:pt>
    <dgm:pt modelId="{2C2A9AF0-831E-4948-933C-80CEC91A230C}" type="sibTrans" cxnId="{20257626-63F1-43CC-A6DB-AF3809C4BCE6}">
      <dgm:prSet/>
      <dgm:spPr/>
      <dgm:t>
        <a:bodyPr/>
        <a:lstStyle/>
        <a:p>
          <a:endParaRPr lang="en-US"/>
        </a:p>
      </dgm:t>
    </dgm:pt>
    <dgm:pt modelId="{E77EB2ED-28C6-443A-B3CB-0E4CEF5B6B78}">
      <dgm:prSet/>
      <dgm:spPr/>
      <dgm:t>
        <a:bodyPr/>
        <a:lstStyle/>
        <a:p>
          <a:r>
            <a:rPr lang="nb-NO" dirty="0"/>
            <a:t>Evaluation </a:t>
          </a:r>
          <a:r>
            <a:rPr lang="nb-NO" dirty="0" err="1"/>
            <a:t>measures</a:t>
          </a:r>
          <a:endParaRPr lang="en-US" dirty="0"/>
        </a:p>
      </dgm:t>
    </dgm:pt>
    <dgm:pt modelId="{59727DE6-01D0-4EE6-8CF5-43E0E28B6C12}" type="parTrans" cxnId="{59A95511-39D6-4DF5-965F-E3978991E0FA}">
      <dgm:prSet/>
      <dgm:spPr/>
      <dgm:t>
        <a:bodyPr/>
        <a:lstStyle/>
        <a:p>
          <a:endParaRPr lang="en-US"/>
        </a:p>
      </dgm:t>
    </dgm:pt>
    <dgm:pt modelId="{624CA648-635C-4701-817E-5E909B5417BA}" type="sibTrans" cxnId="{59A95511-39D6-4DF5-965F-E3978991E0FA}">
      <dgm:prSet/>
      <dgm:spPr/>
      <dgm:t>
        <a:bodyPr/>
        <a:lstStyle/>
        <a:p>
          <a:endParaRPr lang="en-US"/>
        </a:p>
      </dgm:t>
    </dgm:pt>
    <dgm:pt modelId="{3C1EB171-463D-E24E-BAEB-BE350C74B88A}" type="pres">
      <dgm:prSet presAssocID="{D9DE9B8D-F33E-478E-B521-29C7ED5485EA}" presName="outerComposite" presStyleCnt="0">
        <dgm:presLayoutVars>
          <dgm:chMax val="5"/>
          <dgm:dir/>
          <dgm:resizeHandles val="exact"/>
        </dgm:presLayoutVars>
      </dgm:prSet>
      <dgm:spPr/>
    </dgm:pt>
    <dgm:pt modelId="{C7140BA2-0402-124F-941B-6D878222A0B0}" type="pres">
      <dgm:prSet presAssocID="{D9DE9B8D-F33E-478E-B521-29C7ED5485EA}" presName="dummyMaxCanvas" presStyleCnt="0">
        <dgm:presLayoutVars/>
      </dgm:prSet>
      <dgm:spPr/>
    </dgm:pt>
    <dgm:pt modelId="{83A893DE-07E2-C84E-8654-BCDFECAA6294}" type="pres">
      <dgm:prSet presAssocID="{D9DE9B8D-F33E-478E-B521-29C7ED5485EA}" presName="ThreeNodes_1" presStyleLbl="node1" presStyleIdx="0" presStyleCnt="3">
        <dgm:presLayoutVars>
          <dgm:bulletEnabled val="1"/>
        </dgm:presLayoutVars>
      </dgm:prSet>
      <dgm:spPr/>
    </dgm:pt>
    <dgm:pt modelId="{3A6D7E9D-A8CE-B740-A5EB-703CC1202F89}" type="pres">
      <dgm:prSet presAssocID="{D9DE9B8D-F33E-478E-B521-29C7ED5485EA}" presName="ThreeNodes_2" presStyleLbl="node1" presStyleIdx="1" presStyleCnt="3">
        <dgm:presLayoutVars>
          <dgm:bulletEnabled val="1"/>
        </dgm:presLayoutVars>
      </dgm:prSet>
      <dgm:spPr/>
    </dgm:pt>
    <dgm:pt modelId="{B8B8B8B4-FE39-C342-9857-220EE3B2D509}" type="pres">
      <dgm:prSet presAssocID="{D9DE9B8D-F33E-478E-B521-29C7ED5485EA}" presName="ThreeNodes_3" presStyleLbl="node1" presStyleIdx="2" presStyleCnt="3">
        <dgm:presLayoutVars>
          <dgm:bulletEnabled val="1"/>
        </dgm:presLayoutVars>
      </dgm:prSet>
      <dgm:spPr/>
    </dgm:pt>
    <dgm:pt modelId="{E54FB238-FE1D-F443-9CBB-90219B3A8FD5}" type="pres">
      <dgm:prSet presAssocID="{D9DE9B8D-F33E-478E-B521-29C7ED5485EA}" presName="ThreeConn_1-2" presStyleLbl="fgAccFollowNode1" presStyleIdx="0" presStyleCnt="2">
        <dgm:presLayoutVars>
          <dgm:bulletEnabled val="1"/>
        </dgm:presLayoutVars>
      </dgm:prSet>
      <dgm:spPr/>
    </dgm:pt>
    <dgm:pt modelId="{CFA34F66-FDAF-1A47-B12E-0140FD0E69DB}" type="pres">
      <dgm:prSet presAssocID="{D9DE9B8D-F33E-478E-B521-29C7ED5485EA}" presName="ThreeConn_2-3" presStyleLbl="fgAccFollowNode1" presStyleIdx="1" presStyleCnt="2">
        <dgm:presLayoutVars>
          <dgm:bulletEnabled val="1"/>
        </dgm:presLayoutVars>
      </dgm:prSet>
      <dgm:spPr/>
    </dgm:pt>
    <dgm:pt modelId="{F5734659-D508-2740-9A01-25B1401DB4FA}" type="pres">
      <dgm:prSet presAssocID="{D9DE9B8D-F33E-478E-B521-29C7ED5485EA}" presName="ThreeNodes_1_text" presStyleLbl="node1" presStyleIdx="2" presStyleCnt="3">
        <dgm:presLayoutVars>
          <dgm:bulletEnabled val="1"/>
        </dgm:presLayoutVars>
      </dgm:prSet>
      <dgm:spPr/>
    </dgm:pt>
    <dgm:pt modelId="{467DCCB6-AA27-9440-8418-A3BB002E22C1}" type="pres">
      <dgm:prSet presAssocID="{D9DE9B8D-F33E-478E-B521-29C7ED5485EA}" presName="ThreeNodes_2_text" presStyleLbl="node1" presStyleIdx="2" presStyleCnt="3">
        <dgm:presLayoutVars>
          <dgm:bulletEnabled val="1"/>
        </dgm:presLayoutVars>
      </dgm:prSet>
      <dgm:spPr/>
    </dgm:pt>
    <dgm:pt modelId="{BD99D5AB-18BF-654D-9334-121BE8AA19AF}" type="pres">
      <dgm:prSet presAssocID="{D9DE9B8D-F33E-478E-B521-29C7ED5485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DB7607-3FF4-4EE2-B58F-2AE1E6A8634E}" srcId="{D9DE9B8D-F33E-478E-B521-29C7ED5485EA}" destId="{5C14A9E3-A982-4821-BA6E-2E4F9B12B524}" srcOrd="0" destOrd="0" parTransId="{7C9033B7-B909-43C1-8565-972B6F83B776}" sibTransId="{AD3E4F78-2643-4615-AE1F-1E61F1F6D758}"/>
    <dgm:cxn modelId="{59A95511-39D6-4DF5-965F-E3978991E0FA}" srcId="{D9DE9B8D-F33E-478E-B521-29C7ED5485EA}" destId="{E77EB2ED-28C6-443A-B3CB-0E4CEF5B6B78}" srcOrd="2" destOrd="0" parTransId="{59727DE6-01D0-4EE6-8CF5-43E0E28B6C12}" sibTransId="{624CA648-635C-4701-817E-5E909B5417BA}"/>
    <dgm:cxn modelId="{C8B43514-47E5-3145-98F2-1B1B34A29662}" type="presOf" srcId="{AD3E4F78-2643-4615-AE1F-1E61F1F6D758}" destId="{E54FB238-FE1D-F443-9CBB-90219B3A8FD5}" srcOrd="0" destOrd="0" presId="urn:microsoft.com/office/officeart/2005/8/layout/vProcess5"/>
    <dgm:cxn modelId="{20257626-63F1-43CC-A6DB-AF3809C4BCE6}" srcId="{D9DE9B8D-F33E-478E-B521-29C7ED5485EA}" destId="{3F847533-3CF3-4B4C-9455-4445A1222C92}" srcOrd="1" destOrd="0" parTransId="{443EBDBE-931C-419A-AA59-8B7B397F98B1}" sibTransId="{2C2A9AF0-831E-4948-933C-80CEC91A230C}"/>
    <dgm:cxn modelId="{DBB3FD28-BDB4-4142-92CA-DFA2A67C6F45}" type="presOf" srcId="{D9DE9B8D-F33E-478E-B521-29C7ED5485EA}" destId="{3C1EB171-463D-E24E-BAEB-BE350C74B88A}" srcOrd="0" destOrd="0" presId="urn:microsoft.com/office/officeart/2005/8/layout/vProcess5"/>
    <dgm:cxn modelId="{E35AFF3A-4802-CB4E-A959-E178A23ED5F1}" type="presOf" srcId="{3F847533-3CF3-4B4C-9455-4445A1222C92}" destId="{3A6D7E9D-A8CE-B740-A5EB-703CC1202F89}" srcOrd="0" destOrd="0" presId="urn:microsoft.com/office/officeart/2005/8/layout/vProcess5"/>
    <dgm:cxn modelId="{7F142944-3FEC-6649-9C69-A6FFBCFC9839}" type="presOf" srcId="{E77EB2ED-28C6-443A-B3CB-0E4CEF5B6B78}" destId="{B8B8B8B4-FE39-C342-9857-220EE3B2D509}" srcOrd="0" destOrd="0" presId="urn:microsoft.com/office/officeart/2005/8/layout/vProcess5"/>
    <dgm:cxn modelId="{B9AEFF61-45F1-6C49-A9E4-D2BB5A4F06C9}" type="presOf" srcId="{5C14A9E3-A982-4821-BA6E-2E4F9B12B524}" destId="{F5734659-D508-2740-9A01-25B1401DB4FA}" srcOrd="1" destOrd="0" presId="urn:microsoft.com/office/officeart/2005/8/layout/vProcess5"/>
    <dgm:cxn modelId="{2F346D90-590B-DE48-A828-3396D76572E4}" type="presOf" srcId="{5C14A9E3-A982-4821-BA6E-2E4F9B12B524}" destId="{83A893DE-07E2-C84E-8654-BCDFECAA6294}" srcOrd="0" destOrd="0" presId="urn:microsoft.com/office/officeart/2005/8/layout/vProcess5"/>
    <dgm:cxn modelId="{7162C6B7-3E47-0640-A8AD-8A3FE968B3AC}" type="presOf" srcId="{E77EB2ED-28C6-443A-B3CB-0E4CEF5B6B78}" destId="{BD99D5AB-18BF-654D-9334-121BE8AA19AF}" srcOrd="1" destOrd="0" presId="urn:microsoft.com/office/officeart/2005/8/layout/vProcess5"/>
    <dgm:cxn modelId="{D83128C0-4167-1042-B4B0-A50B99A5AAEB}" type="presOf" srcId="{2C2A9AF0-831E-4948-933C-80CEC91A230C}" destId="{CFA34F66-FDAF-1A47-B12E-0140FD0E69DB}" srcOrd="0" destOrd="0" presId="urn:microsoft.com/office/officeart/2005/8/layout/vProcess5"/>
    <dgm:cxn modelId="{72C067DE-56A9-0245-8C92-C7554094761B}" type="presOf" srcId="{3F847533-3CF3-4B4C-9455-4445A1222C92}" destId="{467DCCB6-AA27-9440-8418-A3BB002E22C1}" srcOrd="1" destOrd="0" presId="urn:microsoft.com/office/officeart/2005/8/layout/vProcess5"/>
    <dgm:cxn modelId="{FDB5B7CF-205D-A040-AD6B-84E7EC7041F7}" type="presParOf" srcId="{3C1EB171-463D-E24E-BAEB-BE350C74B88A}" destId="{C7140BA2-0402-124F-941B-6D878222A0B0}" srcOrd="0" destOrd="0" presId="urn:microsoft.com/office/officeart/2005/8/layout/vProcess5"/>
    <dgm:cxn modelId="{DB49B3EE-9CCE-B642-B70A-27922DD5ADBC}" type="presParOf" srcId="{3C1EB171-463D-E24E-BAEB-BE350C74B88A}" destId="{83A893DE-07E2-C84E-8654-BCDFECAA6294}" srcOrd="1" destOrd="0" presId="urn:microsoft.com/office/officeart/2005/8/layout/vProcess5"/>
    <dgm:cxn modelId="{21698EFF-1145-4D4D-9D98-58792FBF0EC2}" type="presParOf" srcId="{3C1EB171-463D-E24E-BAEB-BE350C74B88A}" destId="{3A6D7E9D-A8CE-B740-A5EB-703CC1202F89}" srcOrd="2" destOrd="0" presId="urn:microsoft.com/office/officeart/2005/8/layout/vProcess5"/>
    <dgm:cxn modelId="{92592DF9-219E-BE4C-9905-ED82614C61D8}" type="presParOf" srcId="{3C1EB171-463D-E24E-BAEB-BE350C74B88A}" destId="{B8B8B8B4-FE39-C342-9857-220EE3B2D509}" srcOrd="3" destOrd="0" presId="urn:microsoft.com/office/officeart/2005/8/layout/vProcess5"/>
    <dgm:cxn modelId="{0B7B752D-B65C-F44E-B44A-981A06D04427}" type="presParOf" srcId="{3C1EB171-463D-E24E-BAEB-BE350C74B88A}" destId="{E54FB238-FE1D-F443-9CBB-90219B3A8FD5}" srcOrd="4" destOrd="0" presId="urn:microsoft.com/office/officeart/2005/8/layout/vProcess5"/>
    <dgm:cxn modelId="{A4FE4473-478F-EB4F-81C9-3FCCA1D1CF60}" type="presParOf" srcId="{3C1EB171-463D-E24E-BAEB-BE350C74B88A}" destId="{CFA34F66-FDAF-1A47-B12E-0140FD0E69DB}" srcOrd="5" destOrd="0" presId="urn:microsoft.com/office/officeart/2005/8/layout/vProcess5"/>
    <dgm:cxn modelId="{D7218352-1090-1143-BDDD-02C9789A4E15}" type="presParOf" srcId="{3C1EB171-463D-E24E-BAEB-BE350C74B88A}" destId="{F5734659-D508-2740-9A01-25B1401DB4FA}" srcOrd="6" destOrd="0" presId="urn:microsoft.com/office/officeart/2005/8/layout/vProcess5"/>
    <dgm:cxn modelId="{02DF3352-DF8E-8F4A-A424-9F8E0C94F363}" type="presParOf" srcId="{3C1EB171-463D-E24E-BAEB-BE350C74B88A}" destId="{467DCCB6-AA27-9440-8418-A3BB002E22C1}" srcOrd="7" destOrd="0" presId="urn:microsoft.com/office/officeart/2005/8/layout/vProcess5"/>
    <dgm:cxn modelId="{C8BDF946-C652-7845-90DA-E2AD6124929F}" type="presParOf" srcId="{3C1EB171-463D-E24E-BAEB-BE350C74B88A}" destId="{BD99D5AB-18BF-654D-9334-121BE8AA19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93DE-07E2-C84E-8654-BCDFECAA6294}">
      <dsp:nvSpPr>
        <dsp:cNvPr id="0" name=""/>
        <dsp:cNvSpPr/>
      </dsp:nvSpPr>
      <dsp:spPr>
        <a:xfrm>
          <a:off x="0" y="0"/>
          <a:ext cx="8601456" cy="9394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300" kern="1200" dirty="0" err="1"/>
            <a:t>Cosine</a:t>
          </a:r>
          <a:r>
            <a:rPr lang="nb-NO" sz="3300" kern="1200" dirty="0"/>
            <a:t> </a:t>
          </a:r>
          <a:r>
            <a:rPr lang="nb-NO" sz="3300" kern="1200" dirty="0" err="1"/>
            <a:t>similarity</a:t>
          </a:r>
          <a:r>
            <a:rPr lang="nb-NO" sz="3300" kern="1200" dirty="0"/>
            <a:t> &amp; </a:t>
          </a:r>
          <a:r>
            <a:rPr lang="nb-NO" sz="3300" kern="1200" dirty="0" err="1"/>
            <a:t>Euclidean</a:t>
          </a:r>
          <a:r>
            <a:rPr lang="nb-NO" sz="3300" kern="1200" dirty="0"/>
            <a:t> </a:t>
          </a:r>
          <a:r>
            <a:rPr lang="nb-NO" sz="3300" kern="1200" dirty="0" err="1"/>
            <a:t>distance</a:t>
          </a:r>
          <a:endParaRPr lang="en-US" sz="3300" kern="1200" dirty="0"/>
        </a:p>
      </dsp:txBody>
      <dsp:txXfrm>
        <a:off x="27514" y="27514"/>
        <a:ext cx="7587760" cy="884381"/>
      </dsp:txXfrm>
    </dsp:sp>
    <dsp:sp modelId="{3A6D7E9D-A8CE-B740-A5EB-703CC1202F89}">
      <dsp:nvSpPr>
        <dsp:cNvPr id="0" name=""/>
        <dsp:cNvSpPr/>
      </dsp:nvSpPr>
      <dsp:spPr>
        <a:xfrm>
          <a:off x="758951" y="1095977"/>
          <a:ext cx="8601456" cy="93940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300" kern="1200"/>
            <a:t>K-Nearest Neighbor (KNN) classification</a:t>
          </a:r>
          <a:endParaRPr lang="en-US" sz="3300" kern="1200"/>
        </a:p>
      </dsp:txBody>
      <dsp:txXfrm>
        <a:off x="786465" y="1123491"/>
        <a:ext cx="7176860" cy="884381"/>
      </dsp:txXfrm>
    </dsp:sp>
    <dsp:sp modelId="{B8B8B8B4-FE39-C342-9857-220EE3B2D509}">
      <dsp:nvSpPr>
        <dsp:cNvPr id="0" name=""/>
        <dsp:cNvSpPr/>
      </dsp:nvSpPr>
      <dsp:spPr>
        <a:xfrm>
          <a:off x="1517903" y="2191954"/>
          <a:ext cx="8601456" cy="93940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300" kern="1200" dirty="0"/>
            <a:t>Evaluation </a:t>
          </a:r>
          <a:r>
            <a:rPr lang="nb-NO" sz="3300" kern="1200" dirty="0" err="1"/>
            <a:t>measures</a:t>
          </a:r>
          <a:endParaRPr lang="en-US" sz="3300" kern="1200" dirty="0"/>
        </a:p>
      </dsp:txBody>
      <dsp:txXfrm>
        <a:off x="1545417" y="2219468"/>
        <a:ext cx="7176860" cy="884381"/>
      </dsp:txXfrm>
    </dsp:sp>
    <dsp:sp modelId="{E54FB238-FE1D-F443-9CBB-90219B3A8FD5}">
      <dsp:nvSpPr>
        <dsp:cNvPr id="0" name=""/>
        <dsp:cNvSpPr/>
      </dsp:nvSpPr>
      <dsp:spPr>
        <a:xfrm>
          <a:off x="7990840" y="712385"/>
          <a:ext cx="610615" cy="610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128228" y="712385"/>
        <a:ext cx="335839" cy="459488"/>
      </dsp:txXfrm>
    </dsp:sp>
    <dsp:sp modelId="{CFA34F66-FDAF-1A47-B12E-0140FD0E69DB}">
      <dsp:nvSpPr>
        <dsp:cNvPr id="0" name=""/>
        <dsp:cNvSpPr/>
      </dsp:nvSpPr>
      <dsp:spPr>
        <a:xfrm>
          <a:off x="8749792" y="1802099"/>
          <a:ext cx="610615" cy="610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887180" y="1802099"/>
        <a:ext cx="335839" cy="45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4368-2995-2A42-B986-0B3044238BB7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D80E-AF3F-3C4E-BC07-8D687DFF5D20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652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D80E-AF3F-3C4E-BC07-8D687DFF5D20}" type="slidenum">
              <a:rPr lang="nb-US" smtClean="0"/>
              <a:t>5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61085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D80E-AF3F-3C4E-BC07-8D687DFF5D20}" type="slidenum">
              <a:rPr lang="nb-US" smtClean="0"/>
              <a:t>6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81511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4F712B-B3F0-AD46-8071-9AFBA0292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1B2E826-A01D-6D4B-8E9B-4FC5968AE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31BCA9-3452-1E4E-800F-823EBCB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4FB1E4-FEDC-A54B-9C9D-BA105BBC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1132E4-05BA-EF43-B339-9C15733B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8467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56D06-6043-C049-99E6-97578167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041091A-10AC-8848-BC5F-C9D8DB66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3704C9-6E2F-F348-BA5E-DEDB5609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6E3403-73B0-6840-916A-96A194A8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C2A0D0-0F59-274A-960B-9B3134F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19472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9458A40-C506-464B-B129-4AD2B868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815504C-DA9E-0A4E-98AC-49DE5A7F2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7B88DB-5FAE-7441-AB47-E115111C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B957EA-7F29-0D41-B43C-E348336D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01BDE07-9226-8C41-8D35-6DD9E50A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6839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885FE0-4648-9744-A174-C55D706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88FF37-054E-C04C-B273-079BE0C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ABD094-15D2-D44D-AB0C-9239AF7C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C264DB-EAA7-D245-9721-1FBF99B8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48F5ED-D412-AF4B-9FD9-C498D14B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6908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CABD7B-7AAC-AC45-BBDD-E550119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E3B7E3-215F-D64F-8A42-B98C09D2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6DA0FA-DD15-EE4D-8ED9-C4A13FF3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7C0ABF-E7A7-444F-A320-512D5680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1FF874-0169-AC40-9EF5-80F72FD0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10541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D5D6C6-C0A6-E843-84F0-56599FC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FAD68D-1F7F-8046-9F43-67911A03D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C43934-5332-4C4B-87DD-ACD2145AE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22002E6-A5C8-354B-B2B2-4DBBB26A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B4CEEFF-B3C2-7D4E-8D66-4A69B368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D95FF78-6E76-0045-AF61-B03552B1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8686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0CD7C4-58E7-D249-9DFA-8D7D76EB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2F9D54B-4B2C-A844-9C19-F373923E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E53A1E4-D5F7-B54D-8A5A-4B7A9053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F724B9-C724-DB44-ADA6-6646E950E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340D052-5923-8D44-B3B1-CD0486F81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91E0986-2D3E-EB49-969C-0207EDE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D3D53D0-A870-B749-87EA-5A632328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D304A6C-F636-3541-B95C-58025208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6102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C9C92-4B8D-5244-8F0B-14740886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0ED3005-77F4-364B-A929-CCD2B25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D0D9EC6-AF44-4A41-ADB6-08EDE8B5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91D820C-391C-6F42-A6AA-5CD1258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0938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FC64458-4029-0942-BD0B-B78D180B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45319E5-EF66-C74B-94E5-CDA3E3A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1FB2B25-56E2-EA49-9D2D-CBE22B68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0652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12C288-30A7-7D4B-81B9-D25FAC65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A51C5B-D534-1D49-BF64-8AA94EEB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B1FCB3-6B82-1149-A601-312E5133A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BA31082-12E4-B34A-AEB8-5116CF45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0E72E4-D3A3-BD47-901C-C4C0511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C52CC6A-5F09-0047-929A-4E71D619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523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A2FE46-22C3-CC4A-B55D-519550B4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FAEFDA6-A42C-4149-829B-DE48F599B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D3CAAAD-3BA8-F649-974C-FF23291C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0D643ED-E7FD-C14E-AA91-FF35A3D7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D779FF4-3578-924F-A8E2-3CC91D06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D7DB82-B9C3-404B-9D03-868F10B7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8213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ABD4C48-01E8-D049-B9D6-A70439CE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F31871-DACC-6F4F-8487-8BBA7A0D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6318C8-E120-1B48-A2E3-D0D48A4CA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14AC-3C1B-5C48-862E-CCF391D67774}" type="datetimeFigureOut">
              <a:rPr lang="nb-US" smtClean="0"/>
              <a:t>12.02.2020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E75916-863D-0B45-84BC-346C6EEBD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A8AF04-93CC-644D-AFC8-7B14982A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3FA0-E12D-DA45-BD35-73334DEC9255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5662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CA364CC-5BCA-6846-9F23-60DE5192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nb-US" dirty="0"/>
              <a:t>Gruppetime 12.02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7A8D9F8-19F0-3A44-BEF3-2687B0CC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nb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8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934CAB9-F869-1B47-A360-401E1EFC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b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EC0C7A0E-4A50-428F-BADF-DCBCDD617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5925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22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3BEF5D-816D-4F51-A029-0243943F4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1C37D91-2FEA-7149-A231-91113146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1" y="-846724"/>
            <a:ext cx="3881313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Cosine similarity</a:t>
            </a:r>
          </a:p>
        </p:txBody>
      </p:sp>
      <p:pic>
        <p:nvPicPr>
          <p:cNvPr id="6" name="Plassholder for innhold 5" descr="Et bilde som inneholder måler&#10;&#10;Automatisk generert beskrivelse">
            <a:extLst>
              <a:ext uri="{FF2B5EF4-FFF2-40B4-BE49-F238E27FC236}">
                <a16:creationId xmlns:a16="http://schemas.microsoft.com/office/drawing/2014/main" id="{62CB306C-E9CA-8243-B611-3E015C60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72" r="18444"/>
          <a:stretch/>
        </p:blipFill>
        <p:spPr>
          <a:xfrm>
            <a:off x="5902609" y="700336"/>
            <a:ext cx="5434927" cy="543244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7774" y="678699"/>
            <a:ext cx="823464" cy="5434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33A4DCA-D051-6E47-92BE-C0F4195DA50D}"/>
              </a:ext>
            </a:extLst>
          </p:cNvPr>
          <p:cNvSpPr txBox="1"/>
          <p:nvPr/>
        </p:nvSpPr>
        <p:spPr>
          <a:xfrm>
            <a:off x="302481" y="2334282"/>
            <a:ext cx="38528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US" sz="2800" dirty="0"/>
              <a:t>Måles mellom to vektorer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US" sz="2800" dirty="0"/>
              <a:t>Similarity vs. </a:t>
            </a:r>
            <a:r>
              <a:rPr lang="nb-NO" sz="2800" dirty="0"/>
              <a:t>D</a:t>
            </a:r>
            <a:r>
              <a:rPr lang="nb-US" sz="2800" dirty="0"/>
              <a:t>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US" sz="2800" dirty="0"/>
              <a:t>Lengdenormaliser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US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5788BBF-6602-614F-87F7-71A42931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324" y="4538525"/>
            <a:ext cx="4563905" cy="7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1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3BEF5D-816D-4F51-A029-0243943F4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1C37D91-2FEA-7149-A231-91113146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1" y="-24884"/>
            <a:ext cx="4069488" cy="2959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4800" dirty="0" err="1"/>
              <a:t>Euclidean</a:t>
            </a:r>
            <a:r>
              <a:rPr lang="nb-NO" sz="4800" dirty="0"/>
              <a:t> </a:t>
            </a:r>
            <a:r>
              <a:rPr lang="nb-NO" sz="4800" dirty="0" err="1"/>
              <a:t>distance</a:t>
            </a:r>
            <a:br>
              <a:rPr lang="nb-NO" sz="4800" dirty="0"/>
            </a:br>
            <a:endParaRPr lang="en-US" sz="4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7774" y="678699"/>
            <a:ext cx="823464" cy="5434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33A4DCA-D051-6E47-92BE-C0F4195DA50D}"/>
              </a:ext>
            </a:extLst>
          </p:cNvPr>
          <p:cNvSpPr txBox="1"/>
          <p:nvPr/>
        </p:nvSpPr>
        <p:spPr>
          <a:xfrm>
            <a:off x="302481" y="2334282"/>
            <a:ext cx="38528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US" sz="2800" dirty="0"/>
              <a:t>Måles mellom ytterpunktet til to vektorer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US" sz="2800" dirty="0"/>
              <a:t>Lengdenormaliser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US" dirty="0"/>
          </a:p>
        </p:txBody>
      </p:sp>
      <p:pic>
        <p:nvPicPr>
          <p:cNvPr id="7" name="Plassholder for innhold 6" descr="Et bilde som inneholder bord, gruppe, sitter, fylt&#10;&#10;Automatisk generert beskrivelse">
            <a:extLst>
              <a:ext uri="{FF2B5EF4-FFF2-40B4-BE49-F238E27FC236}">
                <a16:creationId xmlns:a16="http://schemas.microsoft.com/office/drawing/2014/main" id="{8DAA526E-8150-8549-BCBC-1D12FDF80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12" b="31854"/>
          <a:stretch/>
        </p:blipFill>
        <p:spPr>
          <a:xfrm>
            <a:off x="5258697" y="1924072"/>
            <a:ext cx="5890661" cy="3473673"/>
          </a:xfrm>
        </p:spPr>
      </p:pic>
      <p:pic>
        <p:nvPicPr>
          <p:cNvPr id="4" name="Bilde 3" descr="Et bilde som inneholder objekt, klokke&#10;&#10;Automatisk generert beskrivelse">
            <a:extLst>
              <a:ext uri="{FF2B5EF4-FFF2-40B4-BE49-F238E27FC236}">
                <a16:creationId xmlns:a16="http://schemas.microsoft.com/office/drawing/2014/main" id="{93B204D1-8954-3346-AB47-B89FEC3B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81" y="4569348"/>
            <a:ext cx="3453825" cy="6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A6FBD-2A4A-44EB-93D6-CC5E6085B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0013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695A562-A28E-C24E-81C0-E9C3162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3" y="381378"/>
            <a:ext cx="5011380" cy="2882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K-Nearest Neighbor (KNN) classification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885C2C5-87CA-6E42-B0D7-654AF17AA0C0}"/>
              </a:ext>
            </a:extLst>
          </p:cNvPr>
          <p:cNvSpPr txBox="1"/>
          <p:nvPr/>
        </p:nvSpPr>
        <p:spPr>
          <a:xfrm>
            <a:off x="422897" y="3354749"/>
            <a:ext cx="5011379" cy="258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 err="1"/>
              <a:t>Veiledet</a:t>
            </a:r>
            <a:r>
              <a:rPr lang="en-US" sz="2800" i="1" dirty="0"/>
              <a:t> </a:t>
            </a:r>
            <a:r>
              <a:rPr lang="en-US" sz="2800" i="1" dirty="0" err="1"/>
              <a:t>læring</a:t>
            </a:r>
            <a:endParaRPr lang="en-US" sz="2800" i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Contiguity hypothesis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Voronoi-</a:t>
            </a:r>
            <a:r>
              <a:rPr lang="en-US" sz="2800" i="1" dirty="0" err="1"/>
              <a:t>tesselering</a:t>
            </a:r>
            <a:r>
              <a:rPr lang="en-US" sz="2800" i="1" dirty="0"/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 K </a:t>
            </a:r>
            <a:r>
              <a:rPr lang="en-US" sz="2800" i="1" dirty="0" err="1"/>
              <a:t>må</a:t>
            </a:r>
            <a:r>
              <a:rPr lang="en-US" sz="2800" i="1" dirty="0"/>
              <a:t> </a:t>
            </a:r>
            <a:r>
              <a:rPr lang="en-US" sz="2800" i="1" dirty="0" err="1"/>
              <a:t>være</a:t>
            </a:r>
            <a:r>
              <a:rPr lang="en-US" sz="2800" i="1" dirty="0"/>
              <a:t> </a:t>
            </a:r>
            <a:r>
              <a:rPr lang="en-US" sz="2800" i="1" dirty="0" err="1"/>
              <a:t>oddetall</a:t>
            </a:r>
            <a:endParaRPr lang="en-US" sz="2800" i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Bilde 5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99FC964B-25D7-5340-9464-500AF02D5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0" r="3573" b="3"/>
          <a:stretch/>
        </p:blipFill>
        <p:spPr>
          <a:xfrm>
            <a:off x="5855649" y="765539"/>
            <a:ext cx="5618615" cy="540244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714" y="698411"/>
            <a:ext cx="828279" cy="542491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E33693-FE80-4917-AEA7-483376DB7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973D0BE-402F-A643-B620-6D59F52C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4977777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Evaluation measures</a:t>
            </a:r>
            <a:br>
              <a:rPr lang="en-US" sz="4800"/>
            </a:br>
            <a:endParaRPr lang="en-US" sz="4800"/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571D9C16-36A8-460D-9F4C-BE495BA3C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234" y="17463"/>
            <a:ext cx="826009" cy="737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6000" y="1044740"/>
            <a:ext cx="389995" cy="46642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lassholder for innhold 10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15715C00-C7E4-6140-931C-EC564BA76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8001" y="1044740"/>
            <a:ext cx="8604380" cy="4954037"/>
          </a:xfrm>
        </p:spPr>
      </p:pic>
    </p:spTree>
    <p:extLst>
      <p:ext uri="{BB962C8B-B14F-4D97-AF65-F5344CB8AC3E}">
        <p14:creationId xmlns:p14="http://schemas.microsoft.com/office/powerpoint/2010/main" val="238008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Widescreen</PresentationFormat>
  <Paragraphs>20</Paragraphs>
  <Slides>6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Medium</vt:lpstr>
      <vt:lpstr>Office-tema</vt:lpstr>
      <vt:lpstr>Gruppetime 12.02</vt:lpstr>
      <vt:lpstr>Agenda</vt:lpstr>
      <vt:lpstr>Cosine similarity</vt:lpstr>
      <vt:lpstr>Euclidean distance </vt:lpstr>
      <vt:lpstr>K-Nearest Neighbor (KNN) classification</vt:lpstr>
      <vt:lpstr>Evaluation measures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Gruppetime 12.02</dc:title>
  <dc:creator>Josephine Kjelsrud</dc:creator>
  <cp:lastModifiedBy>Josephine Kjelsrud</cp:lastModifiedBy>
  <cp:revision>1</cp:revision>
  <dcterms:created xsi:type="dcterms:W3CDTF">2020-02-12T21:57:47Z</dcterms:created>
  <dcterms:modified xsi:type="dcterms:W3CDTF">2020-02-12T21:58:31Z</dcterms:modified>
</cp:coreProperties>
</file>