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681"/>
  </p:normalViewPr>
  <p:slideViewPr>
    <p:cSldViewPr snapToGrid="0" snapToObjects="1">
      <p:cViewPr>
        <p:scale>
          <a:sx n="88" d="100"/>
          <a:sy n="88" d="100"/>
        </p:scale>
        <p:origin x="4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4150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9029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68746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9650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1314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3054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1648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9500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2490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0496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4416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26AB-3083-0E4B-B9BC-341F6E64B05D}" type="datetimeFigureOut">
              <a:rPr lang="nb-US" smtClean="0"/>
              <a:t>04.03.2020</a:t>
            </a:fld>
            <a:endParaRPr lang="nb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0B58-835D-1A49-A45F-3674C414F667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2196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FBA85D-68F4-6141-B1C4-5EC405A9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534"/>
            <a:ext cx="9144000" cy="1379768"/>
          </a:xfrm>
        </p:spPr>
        <p:txBody>
          <a:bodyPr>
            <a:normAutofit/>
          </a:bodyPr>
          <a:lstStyle/>
          <a:p>
            <a:r>
              <a:rPr lang="nb-US" sz="4800"/>
              <a:t>Sekvensmodeller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48BC423-DF1D-DB4B-894E-C4C060BA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7336"/>
            <a:ext cx="9144000" cy="418417"/>
          </a:xfrm>
        </p:spPr>
        <p:txBody>
          <a:bodyPr>
            <a:normAutofit/>
          </a:bodyPr>
          <a:lstStyle/>
          <a:p>
            <a:endParaRPr lang="nb-US" sz="200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Bilde 5" descr="Et bilde som inneholder tegning, klokke&#10;&#10;Automatisk generert beskrivelse">
            <a:extLst>
              <a:ext uri="{FF2B5EF4-FFF2-40B4-BE49-F238E27FC236}">
                <a16:creationId xmlns:a16="http://schemas.microsoft.com/office/drawing/2014/main" id="{63543CC2-4493-E64F-B3AB-722ADF96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47" y="2632211"/>
            <a:ext cx="9471439" cy="39543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619EA7-763F-3D45-90D4-261B425C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  <a:p>
            <a:endParaRPr lang="nb-US" dirty="0"/>
          </a:p>
          <a:p>
            <a:endParaRPr lang="nb-US" dirty="0"/>
          </a:p>
          <a:p>
            <a:endParaRPr lang="nb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BEA0DC-93E8-0D4F-AB3A-0D40B290C33E}"/>
              </a:ext>
            </a:extLst>
          </p:cNvPr>
          <p:cNvSpPr/>
          <p:nvPr/>
        </p:nvSpPr>
        <p:spPr>
          <a:xfrm>
            <a:off x="2085974" y="3986212"/>
            <a:ext cx="1228725" cy="5429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DCD1D5F-14CA-AF4B-A184-63F0E5D66BA6}"/>
              </a:ext>
            </a:extLst>
          </p:cNvPr>
          <p:cNvSpPr/>
          <p:nvPr/>
        </p:nvSpPr>
        <p:spPr>
          <a:xfrm>
            <a:off x="3633787" y="3990974"/>
            <a:ext cx="1228725" cy="5429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så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243E412-933E-5241-B05D-53C41C810B07}"/>
              </a:ext>
            </a:extLst>
          </p:cNvPr>
          <p:cNvSpPr/>
          <p:nvPr/>
        </p:nvSpPr>
        <p:spPr>
          <a:xfrm>
            <a:off x="5172074" y="4000500"/>
            <a:ext cx="1228725" cy="5429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EAFE390-59BE-4048-B54C-BC662DB707B9}"/>
              </a:ext>
            </a:extLst>
          </p:cNvPr>
          <p:cNvSpPr/>
          <p:nvPr/>
        </p:nvSpPr>
        <p:spPr>
          <a:xfrm>
            <a:off x="6653212" y="4024312"/>
            <a:ext cx="1228725" cy="5429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måke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77345914-C4A8-C04D-B673-613C1E7669E0}"/>
              </a:ext>
            </a:extLst>
          </p:cNvPr>
          <p:cNvSpPr/>
          <p:nvPr/>
        </p:nvSpPr>
        <p:spPr>
          <a:xfrm>
            <a:off x="8134348" y="4033837"/>
            <a:ext cx="1228725" cy="5429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CC9ECF79-A0E1-234B-8E7A-2E263C529B6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700337" y="3314700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10CB339-B90E-C040-8B68-907B8585ED8A}"/>
              </a:ext>
            </a:extLst>
          </p:cNvPr>
          <p:cNvCxnSpPr>
            <a:cxnSpLocks/>
          </p:cNvCxnSpPr>
          <p:nvPr/>
        </p:nvCxnSpPr>
        <p:spPr>
          <a:xfrm>
            <a:off x="4252912" y="3295650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4CC067EE-3AD9-904B-BF2F-C7EC29B8CF62}"/>
              </a:ext>
            </a:extLst>
          </p:cNvPr>
          <p:cNvCxnSpPr>
            <a:cxnSpLocks/>
          </p:cNvCxnSpPr>
          <p:nvPr/>
        </p:nvCxnSpPr>
        <p:spPr>
          <a:xfrm>
            <a:off x="5791200" y="3319462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571EEE8F-85BA-2847-B63D-E87366E23909}"/>
              </a:ext>
            </a:extLst>
          </p:cNvPr>
          <p:cNvCxnSpPr>
            <a:cxnSpLocks/>
          </p:cNvCxnSpPr>
          <p:nvPr/>
        </p:nvCxnSpPr>
        <p:spPr>
          <a:xfrm>
            <a:off x="7300912" y="3343275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C1B17F11-A9B7-0C43-96BE-6D97C8F85AB3}"/>
              </a:ext>
            </a:extLst>
          </p:cNvPr>
          <p:cNvCxnSpPr>
            <a:cxnSpLocks/>
          </p:cNvCxnSpPr>
          <p:nvPr/>
        </p:nvCxnSpPr>
        <p:spPr>
          <a:xfrm>
            <a:off x="3309937" y="3924300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C7BBCEA5-9AA6-9843-A1F0-37469F845CDA}"/>
              </a:ext>
            </a:extLst>
          </p:cNvPr>
          <p:cNvCxnSpPr>
            <a:cxnSpLocks/>
          </p:cNvCxnSpPr>
          <p:nvPr/>
        </p:nvCxnSpPr>
        <p:spPr>
          <a:xfrm>
            <a:off x="8748712" y="3319462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7F3FE19-76F8-FA4D-A0FD-266389A5BD99}"/>
              </a:ext>
            </a:extLst>
          </p:cNvPr>
          <p:cNvSpPr/>
          <p:nvPr/>
        </p:nvSpPr>
        <p:spPr>
          <a:xfrm>
            <a:off x="2386012" y="2728912"/>
            <a:ext cx="60007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 sz="20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A9B113B-5434-5B41-8768-31D23474756A}"/>
              </a:ext>
            </a:extLst>
          </p:cNvPr>
          <p:cNvSpPr/>
          <p:nvPr/>
        </p:nvSpPr>
        <p:spPr>
          <a:xfrm>
            <a:off x="5495924" y="2752725"/>
            <a:ext cx="60007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 sz="20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EE51239-0E3D-D148-96EF-046EE5F8D33C}"/>
              </a:ext>
            </a:extLst>
          </p:cNvPr>
          <p:cNvSpPr/>
          <p:nvPr/>
        </p:nvSpPr>
        <p:spPr>
          <a:xfrm>
            <a:off x="7019924" y="2790824"/>
            <a:ext cx="60007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 sz="20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8FF47E2-C9AF-B445-B7EB-15E6184F3BE9}"/>
              </a:ext>
            </a:extLst>
          </p:cNvPr>
          <p:cNvSpPr/>
          <p:nvPr/>
        </p:nvSpPr>
        <p:spPr>
          <a:xfrm>
            <a:off x="8458199" y="2743200"/>
            <a:ext cx="60007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 sz="20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979B23C-9449-F044-A211-9D3072DB980B}"/>
              </a:ext>
            </a:extLst>
          </p:cNvPr>
          <p:cNvSpPr/>
          <p:nvPr/>
        </p:nvSpPr>
        <p:spPr>
          <a:xfrm>
            <a:off x="3952874" y="2695575"/>
            <a:ext cx="60007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US" sz="2000"/>
          </a:p>
        </p:txBody>
      </p:sp>
      <p:cxnSp>
        <p:nvCxnSpPr>
          <p:cNvPr id="24" name="Rett pil 23">
            <a:extLst>
              <a:ext uri="{FF2B5EF4-FFF2-40B4-BE49-F238E27FC236}">
                <a16:creationId xmlns:a16="http://schemas.microsoft.com/office/drawing/2014/main" id="{8140028B-1A91-2E46-97FD-1D7A27387B1E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2986087" y="2967038"/>
            <a:ext cx="966787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 27">
            <a:extLst>
              <a:ext uri="{FF2B5EF4-FFF2-40B4-BE49-F238E27FC236}">
                <a16:creationId xmlns:a16="http://schemas.microsoft.com/office/drawing/2014/main" id="{BACE3B35-06D9-3C4F-8E80-ECE5A77BD0BD}"/>
              </a:ext>
            </a:extLst>
          </p:cNvPr>
          <p:cNvCxnSpPr>
            <a:cxnSpLocks/>
          </p:cNvCxnSpPr>
          <p:nvPr/>
        </p:nvCxnSpPr>
        <p:spPr>
          <a:xfrm flipV="1">
            <a:off x="4538662" y="3033713"/>
            <a:ext cx="966787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 28">
            <a:extLst>
              <a:ext uri="{FF2B5EF4-FFF2-40B4-BE49-F238E27FC236}">
                <a16:creationId xmlns:a16="http://schemas.microsoft.com/office/drawing/2014/main" id="{4B46CFF7-8A85-E043-B897-01AD651FA2B8}"/>
              </a:ext>
            </a:extLst>
          </p:cNvPr>
          <p:cNvCxnSpPr>
            <a:cxnSpLocks/>
          </p:cNvCxnSpPr>
          <p:nvPr/>
        </p:nvCxnSpPr>
        <p:spPr>
          <a:xfrm flipV="1">
            <a:off x="6038850" y="3019425"/>
            <a:ext cx="966787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80424BC3-07E6-B24A-BE23-A375F32CD5C3}"/>
              </a:ext>
            </a:extLst>
          </p:cNvPr>
          <p:cNvCxnSpPr>
            <a:cxnSpLocks/>
          </p:cNvCxnSpPr>
          <p:nvPr/>
        </p:nvCxnSpPr>
        <p:spPr>
          <a:xfrm flipV="1">
            <a:off x="7467600" y="3033713"/>
            <a:ext cx="966787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A5CF4D35-CE1D-054C-A039-68A2AE9B4919}"/>
              </a:ext>
            </a:extLst>
          </p:cNvPr>
          <p:cNvSpPr txBox="1"/>
          <p:nvPr/>
        </p:nvSpPr>
        <p:spPr>
          <a:xfrm>
            <a:off x="2357438" y="217170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2000" dirty="0"/>
              <a:t>PRON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D187053-4CBA-824C-89DA-CE45D88C3831}"/>
              </a:ext>
            </a:extLst>
          </p:cNvPr>
          <p:cNvSpPr txBox="1"/>
          <p:nvPr/>
        </p:nvSpPr>
        <p:spPr>
          <a:xfrm>
            <a:off x="3871913" y="2157413"/>
            <a:ext cx="727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2000" dirty="0"/>
              <a:t>VERB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EB6D234D-020A-4C4F-AC72-32668B539E6B}"/>
              </a:ext>
            </a:extLst>
          </p:cNvPr>
          <p:cNvSpPr txBox="1"/>
          <p:nvPr/>
        </p:nvSpPr>
        <p:spPr>
          <a:xfrm>
            <a:off x="5429250" y="2143125"/>
            <a:ext cx="64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US" sz="2000" dirty="0"/>
              <a:t>DET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0A4F7AE7-7979-BF4A-81D2-D62CDE687D69}"/>
              </a:ext>
            </a:extLst>
          </p:cNvPr>
          <p:cNvSpPr txBox="1"/>
          <p:nvPr/>
        </p:nvSpPr>
        <p:spPr>
          <a:xfrm>
            <a:off x="6900862" y="2100263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US" sz="2000" dirty="0"/>
              <a:t>NOUN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C1F0458-5EB1-EA49-A662-2A6C558914BF}"/>
              </a:ext>
            </a:extLst>
          </p:cNvPr>
          <p:cNvSpPr txBox="1"/>
          <p:nvPr/>
        </p:nvSpPr>
        <p:spPr>
          <a:xfrm>
            <a:off x="8372475" y="208597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US" sz="2000" dirty="0"/>
              <a:t>PUNKT</a:t>
            </a:r>
          </a:p>
        </p:txBody>
      </p:sp>
    </p:spTree>
    <p:extLst>
      <p:ext uri="{BB962C8B-B14F-4D97-AF65-F5344CB8AC3E}">
        <p14:creationId xmlns:p14="http://schemas.microsoft.com/office/powerpoint/2010/main" val="350987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048405-A511-A341-A28D-9FBCA7E8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Ordklasser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533E6C-4EB2-0848-862E-0A0D5724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44"/>
            <a:ext cx="10515600" cy="5377542"/>
          </a:xfrm>
        </p:spPr>
        <p:txBody>
          <a:bodyPr>
            <a:normAutofit fontScale="55000" lnSpcReduction="20000"/>
          </a:bodyPr>
          <a:lstStyle/>
          <a:p>
            <a:endParaRPr lang="nb-NO" dirty="0"/>
          </a:p>
          <a:p>
            <a:pPr lvl="1" fontAlgn="base"/>
            <a:r>
              <a:rPr lang="nb-NO" sz="3800" dirty="0"/>
              <a:t>ADJ: </a:t>
            </a:r>
            <a:r>
              <a:rPr lang="nb-NO" sz="3800" dirty="0" err="1"/>
              <a:t>adjective</a:t>
            </a:r>
            <a:endParaRPr lang="nb-NO" sz="3800" dirty="0"/>
          </a:p>
          <a:p>
            <a:pPr lvl="1" fontAlgn="base"/>
            <a:r>
              <a:rPr lang="nb-NO" sz="3800" b="1" dirty="0"/>
              <a:t>ADP: </a:t>
            </a:r>
            <a:r>
              <a:rPr lang="nb-NO" sz="3800" b="1" dirty="0" err="1"/>
              <a:t>adposition</a:t>
            </a:r>
            <a:r>
              <a:rPr lang="nb-NO" sz="3800" b="1" dirty="0"/>
              <a:t> (norsk har </a:t>
            </a:r>
            <a:r>
              <a:rPr lang="nb-NO" sz="3800" b="1" i="1" dirty="0"/>
              <a:t>pre</a:t>
            </a:r>
            <a:r>
              <a:rPr lang="nb-NO" sz="3800" b="1" dirty="0"/>
              <a:t>posisjoner, andre språk </a:t>
            </a:r>
            <a:r>
              <a:rPr lang="nb-NO" sz="3800" b="1" i="1" dirty="0"/>
              <a:t>post</a:t>
            </a:r>
            <a:r>
              <a:rPr lang="nb-NO" sz="3800" b="1" dirty="0"/>
              <a:t>posisjoner eller </a:t>
            </a:r>
            <a:r>
              <a:rPr lang="nb-NO" sz="3800" b="1" i="1" dirty="0" err="1"/>
              <a:t>circum</a:t>
            </a:r>
            <a:r>
              <a:rPr lang="nb-NO" sz="3800" b="1" dirty="0" err="1"/>
              <a:t>posisjoner</a:t>
            </a:r>
            <a:r>
              <a:rPr lang="nb-NO" sz="3800" b="1" dirty="0"/>
              <a:t>)</a:t>
            </a:r>
          </a:p>
          <a:p>
            <a:pPr lvl="1" fontAlgn="base"/>
            <a:r>
              <a:rPr lang="nb-NO" sz="3800" dirty="0"/>
              <a:t>ADV: adverb</a:t>
            </a:r>
          </a:p>
          <a:p>
            <a:pPr lvl="1" fontAlgn="base"/>
            <a:r>
              <a:rPr lang="nb-NO" sz="3800" b="1" dirty="0"/>
              <a:t>AUX: </a:t>
            </a:r>
            <a:r>
              <a:rPr lang="nb-NO" sz="3800" b="1" dirty="0" err="1"/>
              <a:t>auxiliary</a:t>
            </a:r>
            <a:r>
              <a:rPr lang="nb-NO" sz="3800" b="1" dirty="0"/>
              <a:t> (hjelpeverb)</a:t>
            </a:r>
          </a:p>
          <a:p>
            <a:pPr lvl="1" fontAlgn="base"/>
            <a:r>
              <a:rPr lang="nb-NO" sz="3800" dirty="0"/>
              <a:t>CCONJ: </a:t>
            </a:r>
            <a:r>
              <a:rPr lang="nb-NO" sz="3800" dirty="0" err="1"/>
              <a:t>coordinating</a:t>
            </a:r>
            <a:r>
              <a:rPr lang="nb-NO" sz="3800" dirty="0"/>
              <a:t> </a:t>
            </a:r>
            <a:r>
              <a:rPr lang="nb-NO" sz="3800" dirty="0" err="1"/>
              <a:t>conjunction</a:t>
            </a:r>
            <a:endParaRPr lang="nb-NO" sz="3800" dirty="0"/>
          </a:p>
          <a:p>
            <a:pPr lvl="1" fontAlgn="base"/>
            <a:r>
              <a:rPr lang="nb-NO" sz="3800" dirty="0"/>
              <a:t>DET: determiner</a:t>
            </a:r>
          </a:p>
          <a:p>
            <a:pPr lvl="1" fontAlgn="base"/>
            <a:r>
              <a:rPr lang="nb-NO" sz="3800" dirty="0"/>
              <a:t>INTJ: </a:t>
            </a:r>
            <a:r>
              <a:rPr lang="nb-NO" sz="3800" dirty="0" err="1"/>
              <a:t>interjection</a:t>
            </a:r>
            <a:endParaRPr lang="nb-NO" sz="3800" dirty="0"/>
          </a:p>
          <a:p>
            <a:pPr lvl="1" fontAlgn="base"/>
            <a:r>
              <a:rPr lang="nb-NO" sz="3800" dirty="0"/>
              <a:t>NOUN: </a:t>
            </a:r>
            <a:r>
              <a:rPr lang="nb-NO" sz="3800" dirty="0" err="1"/>
              <a:t>noun</a:t>
            </a:r>
            <a:endParaRPr lang="nb-NO" sz="3800" dirty="0"/>
          </a:p>
          <a:p>
            <a:pPr lvl="1" fontAlgn="base"/>
            <a:r>
              <a:rPr lang="nb-NO" sz="3800" b="1" dirty="0"/>
              <a:t>NUM: numeral (tallord)</a:t>
            </a:r>
          </a:p>
          <a:p>
            <a:pPr lvl="1" fontAlgn="base"/>
            <a:r>
              <a:rPr lang="nb-NO" sz="3800" b="1" dirty="0"/>
              <a:t>PART: </a:t>
            </a:r>
            <a:r>
              <a:rPr lang="nb-NO" sz="3800" b="1" dirty="0" err="1"/>
              <a:t>particle</a:t>
            </a:r>
            <a:r>
              <a:rPr lang="nb-NO" sz="3800" b="1" dirty="0"/>
              <a:t> (partikkel: ubøyelige småord, f eks </a:t>
            </a:r>
            <a:r>
              <a:rPr lang="nb-NO" sz="3800" b="1" i="1" dirty="0"/>
              <a:t>å</a:t>
            </a:r>
            <a:r>
              <a:rPr lang="nb-NO" sz="3800" b="1" dirty="0"/>
              <a:t>)</a:t>
            </a:r>
          </a:p>
          <a:p>
            <a:pPr lvl="1" fontAlgn="base"/>
            <a:r>
              <a:rPr lang="nb-NO" sz="3800" dirty="0"/>
              <a:t>PRON: </a:t>
            </a:r>
            <a:r>
              <a:rPr lang="nb-NO" sz="3800" dirty="0" err="1"/>
              <a:t>pronoun</a:t>
            </a:r>
            <a:endParaRPr lang="nb-NO" sz="3800" dirty="0"/>
          </a:p>
          <a:p>
            <a:pPr lvl="1" fontAlgn="base"/>
            <a:r>
              <a:rPr lang="nb-NO" sz="3800" dirty="0"/>
              <a:t>PROPN: proper </a:t>
            </a:r>
            <a:r>
              <a:rPr lang="nb-NO" sz="3800" dirty="0" err="1"/>
              <a:t>noun</a:t>
            </a:r>
            <a:endParaRPr lang="nb-NO" sz="3800" dirty="0"/>
          </a:p>
          <a:p>
            <a:pPr lvl="1" fontAlgn="base"/>
            <a:r>
              <a:rPr lang="nb-NO" sz="3800" b="1" dirty="0"/>
              <a:t>PUNCT: </a:t>
            </a:r>
            <a:r>
              <a:rPr lang="nb-NO" sz="3800" b="1" dirty="0" err="1"/>
              <a:t>punctuation</a:t>
            </a:r>
            <a:endParaRPr lang="nb-NO" sz="3800" b="1" dirty="0"/>
          </a:p>
          <a:p>
            <a:pPr lvl="1" fontAlgn="base"/>
            <a:r>
              <a:rPr lang="nb-NO" sz="3800" dirty="0"/>
              <a:t>SCONJ: </a:t>
            </a:r>
            <a:r>
              <a:rPr lang="nb-NO" sz="3800" dirty="0" err="1"/>
              <a:t>subordinating</a:t>
            </a:r>
            <a:r>
              <a:rPr lang="nb-NO" sz="3800" dirty="0"/>
              <a:t> </a:t>
            </a:r>
            <a:r>
              <a:rPr lang="nb-NO" sz="3800" dirty="0" err="1"/>
              <a:t>conjunction</a:t>
            </a:r>
            <a:endParaRPr lang="nb-NO" sz="3800" dirty="0"/>
          </a:p>
          <a:p>
            <a:pPr lvl="1" fontAlgn="base"/>
            <a:r>
              <a:rPr lang="nb-NO" sz="3800" b="1" dirty="0"/>
              <a:t>SYM: symbol</a:t>
            </a:r>
          </a:p>
          <a:p>
            <a:pPr lvl="1" fontAlgn="base"/>
            <a:r>
              <a:rPr lang="nb-NO" sz="3800" dirty="0"/>
              <a:t>VERB: verb</a:t>
            </a:r>
          </a:p>
          <a:p>
            <a:pPr lvl="1" fontAlgn="base"/>
            <a:r>
              <a:rPr lang="nb-NO" sz="3800" b="1" dirty="0" err="1"/>
              <a:t>X</a:t>
            </a:r>
            <a:r>
              <a:rPr lang="nb-NO" sz="3800" b="1" dirty="0"/>
              <a:t>: </a:t>
            </a:r>
            <a:r>
              <a:rPr lang="nb-NO" sz="3800" b="1" dirty="0" err="1"/>
              <a:t>other</a:t>
            </a:r>
            <a:endParaRPr lang="nb-NO" sz="3800" b="1" dirty="0"/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822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6B6E85-FDB4-104D-91BC-E3C4D53A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BIO-system </a:t>
            </a:r>
          </a:p>
        </p:txBody>
      </p:sp>
      <p:pic>
        <p:nvPicPr>
          <p:cNvPr id="5" name="Plassholder for innhold 4" descr="Et bilde som inneholder fugl, tre, blomst&#10;&#10;Automatisk generert beskrivelse">
            <a:extLst>
              <a:ext uri="{FF2B5EF4-FFF2-40B4-BE49-F238E27FC236}">
                <a16:creationId xmlns:a16="http://schemas.microsoft.com/office/drawing/2014/main" id="{AAC5905B-91A2-A742-96B6-540F6AE7A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87"/>
          <a:stretch/>
        </p:blipFill>
        <p:spPr>
          <a:xfrm>
            <a:off x="673055" y="1712685"/>
            <a:ext cx="10498900" cy="4630058"/>
          </a:xfrm>
        </p:spPr>
      </p:pic>
    </p:spTree>
    <p:extLst>
      <p:ext uri="{BB962C8B-B14F-4D97-AF65-F5344CB8AC3E}">
        <p14:creationId xmlns:p14="http://schemas.microsoft.com/office/powerpoint/2010/main" val="175561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 descr="Et bilde som inneholder fugl, blomst, tre&#10;&#10;Automatisk generert beskrivelse">
            <a:extLst>
              <a:ext uri="{FF2B5EF4-FFF2-40B4-BE49-F238E27FC236}">
                <a16:creationId xmlns:a16="http://schemas.microsoft.com/office/drawing/2014/main" id="{EA0018DA-8136-B546-8C83-DA7579C4B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78" y="0"/>
            <a:ext cx="12129564" cy="6687004"/>
          </a:xfrm>
        </p:spPr>
      </p:pic>
    </p:spTree>
    <p:extLst>
      <p:ext uri="{BB962C8B-B14F-4D97-AF65-F5344CB8AC3E}">
        <p14:creationId xmlns:p14="http://schemas.microsoft.com/office/powerpoint/2010/main" val="227403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03B648-4FD8-774A-87AD-998FCA73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US"/>
          </a:p>
        </p:txBody>
      </p:sp>
      <p:pic>
        <p:nvPicPr>
          <p:cNvPr id="5" name="Plassholder for innhold 4" descr="Et bilde som inneholder fugl, tre&#10;&#10;Automatisk generert beskrivelse">
            <a:extLst>
              <a:ext uri="{FF2B5EF4-FFF2-40B4-BE49-F238E27FC236}">
                <a16:creationId xmlns:a16="http://schemas.microsoft.com/office/drawing/2014/main" id="{5809BA33-4EDA-E549-B744-9B5999D5C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70" y="333827"/>
            <a:ext cx="11434817" cy="5994401"/>
          </a:xfrm>
        </p:spPr>
      </p:pic>
    </p:spTree>
    <p:extLst>
      <p:ext uri="{BB962C8B-B14F-4D97-AF65-F5344CB8AC3E}">
        <p14:creationId xmlns:p14="http://schemas.microsoft.com/office/powerpoint/2010/main" val="23130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37EDED-E7CE-2E4B-BF90-6CE85EA2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AFBDB68-A130-A848-A580-DB4D88886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74" y="170997"/>
            <a:ext cx="11774607" cy="6498318"/>
          </a:xfrm>
        </p:spPr>
      </p:pic>
    </p:spTree>
    <p:extLst>
      <p:ext uri="{BB962C8B-B14F-4D97-AF65-F5344CB8AC3E}">
        <p14:creationId xmlns:p14="http://schemas.microsoft.com/office/powerpoint/2010/main" val="422188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7AEBD3-A7D4-8F48-8B05-B6C96EA2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CFCCF82-23B8-2244-92C1-C91130AF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19" y="345167"/>
            <a:ext cx="11076807" cy="5504089"/>
          </a:xfrm>
        </p:spPr>
      </p:pic>
    </p:spTree>
    <p:extLst>
      <p:ext uri="{BB962C8B-B14F-4D97-AF65-F5344CB8AC3E}">
        <p14:creationId xmlns:p14="http://schemas.microsoft.com/office/powerpoint/2010/main" val="18641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E05FB7E-7756-9248-8D4F-55ED2B49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HMM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e 6" descr="Et bilde som inneholder klokke&#10;&#10;Automatisk generert beskrivelse">
            <a:extLst>
              <a:ext uri="{FF2B5EF4-FFF2-40B4-BE49-F238E27FC236}">
                <a16:creationId xmlns:a16="http://schemas.microsoft.com/office/drawing/2014/main" id="{30489235-FAB1-E044-BBEA-3B2AA0279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0" t="-1724" r="6319" b="1724"/>
          <a:stretch/>
        </p:blipFill>
        <p:spPr>
          <a:xfrm>
            <a:off x="174171" y="3120571"/>
            <a:ext cx="5863772" cy="25254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CFDCD8A-064D-524D-8A23-3B65D6735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0815" y="3367314"/>
            <a:ext cx="5805717" cy="22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Sekvensmodeller</vt:lpstr>
      <vt:lpstr>PowerPoint-presentasjon</vt:lpstr>
      <vt:lpstr>Ordklasser</vt:lpstr>
      <vt:lpstr>BIO-system </vt:lpstr>
      <vt:lpstr>PowerPoint-presentasjon</vt:lpstr>
      <vt:lpstr>PowerPoint-presentasjon</vt:lpstr>
      <vt:lpstr>PowerPoint-presentasjon</vt:lpstr>
      <vt:lpstr>PowerPoint-presentasjon</vt:lpstr>
      <vt:lpstr>HMM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Sekvensmodeller</dc:title>
  <dc:creator>Josephine Kjelsrud</dc:creator>
  <cp:lastModifiedBy>Josephine Kjelsrud</cp:lastModifiedBy>
  <cp:revision>1</cp:revision>
  <dcterms:created xsi:type="dcterms:W3CDTF">2020-03-04T14:09:17Z</dcterms:created>
  <dcterms:modified xsi:type="dcterms:W3CDTF">2020-03-04T14:11:18Z</dcterms:modified>
</cp:coreProperties>
</file>