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b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55B186-6477-D44A-83A2-45DE7EB01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1F3EF2D-A48E-5849-B39D-3298A5839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6638058-C8FD-F545-B495-7E310831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70F7-00CF-9B4E-A645-89856B4D762E}" type="datetimeFigureOut">
              <a:rPr lang="nb-US" smtClean="0"/>
              <a:t>10.03.2020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6FD1CCC-A938-5C4A-B801-A7E11240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367DA2A-1EE9-C84F-89BB-ADCF79FF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3876-FF40-F448-B32F-928229A87D0F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60605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2655C9-72BC-404C-BF1C-A7AE51BD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B67BF81-9A0F-D34E-8550-531A11D4E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DAA7D50-15D5-DB47-A3AB-7EA86DF2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70F7-00CF-9B4E-A645-89856B4D762E}" type="datetimeFigureOut">
              <a:rPr lang="nb-US" smtClean="0"/>
              <a:t>10.03.2020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3AD0A2C-F935-DB42-A37B-DF8C101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4AF7F7-42A0-3340-B477-9B7AD21D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3876-FF40-F448-B32F-928229A87D0F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94684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30EEC5A-67D2-9240-B01D-4E37057F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8A9BDA5-FDE5-534C-B741-1C11AFB6D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863F2D-F4E1-5F43-AD3D-61966E81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70F7-00CF-9B4E-A645-89856B4D762E}" type="datetimeFigureOut">
              <a:rPr lang="nb-US" smtClean="0"/>
              <a:t>10.03.2020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EEB5E1-5219-BC43-B804-98C48743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BDC592-06EC-604D-8E0A-40F386EC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3876-FF40-F448-B32F-928229A87D0F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95855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B6EFF8-6076-1A43-8931-628A6A7E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98E172-D53F-3845-B2D7-65B7AABB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2D3965C-D4B6-B646-BD37-86CB175A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70F7-00CF-9B4E-A645-89856B4D762E}" type="datetimeFigureOut">
              <a:rPr lang="nb-US" smtClean="0"/>
              <a:t>10.03.2020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32AB133-A903-8744-9F86-89E2DD8B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7C379C-FD2B-6044-9579-993DCE04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3876-FF40-F448-B32F-928229A87D0F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8030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F09429-4392-4045-AAB7-A7CBD736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9FCBE8C-F4E7-5A4F-96D4-04C0AA9A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8F7DFB-4BEB-BF41-95C7-0D28935B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70F7-00CF-9B4E-A645-89856B4D762E}" type="datetimeFigureOut">
              <a:rPr lang="nb-US" smtClean="0"/>
              <a:t>10.03.2020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EE7ED9-6E7E-4A4F-AA61-8D0F223E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56E0632-3ABD-6E40-B672-87075130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3876-FF40-F448-B32F-928229A87D0F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93152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2B321B-586F-F24C-ACA0-CD87D268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A47415-BD85-3F49-BA83-E6C95FB50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F52AC76-C960-B24E-8DCD-90FD23A5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FD99C3-AB7A-104D-98A9-8DB5879E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70F7-00CF-9B4E-A645-89856B4D762E}" type="datetimeFigureOut">
              <a:rPr lang="nb-US" smtClean="0"/>
              <a:t>10.03.2020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835AA12-8A01-4C41-8277-42FB62DD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26A316-D8CB-4F49-8F21-781E390B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3876-FF40-F448-B32F-928229A87D0F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0414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61E51A-75F2-AF4E-995A-194275AA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FE8710C-D1F5-044A-8DA0-A46FD0EF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AF2C115-4DFD-7847-91FB-82D34EBA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C5BCFB2-67A8-274C-B7A9-C05B69065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B4FD576-3848-9643-B80F-E242B3A70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4EDA2E9-A2B2-234A-8610-594E2851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70F7-00CF-9B4E-A645-89856B4D762E}" type="datetimeFigureOut">
              <a:rPr lang="nb-US" smtClean="0"/>
              <a:t>10.03.2020</a:t>
            </a:fld>
            <a:endParaRPr lang="nb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5240C9A-193A-124C-BE0F-C9991FF1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E4E4608-8DC4-244D-8AF1-F7C30097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3876-FF40-F448-B32F-928229A87D0F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69128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22D107-AD15-CF45-A4D9-A4B8F9D5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C81DFC7-AFE8-1F44-A17C-EED40616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70F7-00CF-9B4E-A645-89856B4D762E}" type="datetimeFigureOut">
              <a:rPr lang="nb-US" smtClean="0"/>
              <a:t>10.03.2020</a:t>
            </a:fld>
            <a:endParaRPr lang="nb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E77361E-6677-3149-8ADC-55B15163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39F7C91-4278-6F4A-9419-4616CF61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3876-FF40-F448-B32F-928229A87D0F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67029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051685B-A03E-DF40-90D2-8D7DCE0E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70F7-00CF-9B4E-A645-89856B4D762E}" type="datetimeFigureOut">
              <a:rPr lang="nb-US" smtClean="0"/>
              <a:t>10.03.2020</a:t>
            </a:fld>
            <a:endParaRPr lang="nb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8DA1525-4E87-FD49-8133-1494EAE7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29814BC-7A94-8F40-AA63-6C96C539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3876-FF40-F448-B32F-928229A87D0F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80558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32CEA8-290F-7A4A-A783-967C6727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4FA0AC-E9E5-AB4F-96B2-C8C757FE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1548F37-A592-F847-B33E-B2A26FA97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BFD3F70-4EA3-C943-A794-FFFE8111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70F7-00CF-9B4E-A645-89856B4D762E}" type="datetimeFigureOut">
              <a:rPr lang="nb-US" smtClean="0"/>
              <a:t>10.03.2020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E85EEC2-B755-124A-8B51-BE9BAA60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F901115-D36E-C840-B715-214FA9CB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3876-FF40-F448-B32F-928229A87D0F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0690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6BEC8D-408A-A147-9D6D-A5C7F21F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32AA681-1666-FE41-AE72-ED620A297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543CF5C-94FA-EA48-A8A0-66E802910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23FDB5E-D29E-8D46-A9BB-4DC61694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70F7-00CF-9B4E-A645-89856B4D762E}" type="datetimeFigureOut">
              <a:rPr lang="nb-US" smtClean="0"/>
              <a:t>10.03.2020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7323581-A39A-794D-AA81-07F40A7F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A080818-7C14-8B41-8D7C-81738437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3876-FF40-F448-B32F-928229A87D0F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8136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7EF1B27-3EC5-BA4A-8A66-776EE072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9E7AB32-BB99-DD4D-BE1F-08BF4E6FD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4371E5-8773-E042-9E76-0E1A61CB6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70F7-00CF-9B4E-A645-89856B4D762E}" type="datetimeFigureOut">
              <a:rPr lang="nb-US" smtClean="0"/>
              <a:t>10.03.2020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3C9B09E-5DA2-B340-884F-626259BD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E678F47-8F8C-724A-8C26-E3572759E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3876-FF40-F448-B32F-928229A87D0F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76927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4B40A3-D4F1-3D47-81E7-FBC4CE4ED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US" dirty="0"/>
              <a:t>HMM og Viterbi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28FFB28-D711-2B46-81FD-5B6D45F3C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401597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&#10;&#10;Automatisk generert beskrivelse">
            <a:extLst>
              <a:ext uri="{FF2B5EF4-FFF2-40B4-BE49-F238E27FC236}">
                <a16:creationId xmlns:a16="http://schemas.microsoft.com/office/drawing/2014/main" id="{52934A0F-19D5-244D-98DE-D78EE2879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0" t="13328" r="4700" b="16552"/>
          <a:stretch/>
        </p:blipFill>
        <p:spPr>
          <a:xfrm>
            <a:off x="7419975" y="185738"/>
            <a:ext cx="4772025" cy="2486025"/>
          </a:xfrm>
          <a:prstGeom prst="rect">
            <a:avLst/>
          </a:prstGeom>
        </p:spPr>
      </p:pic>
      <p:pic>
        <p:nvPicPr>
          <p:cNvPr id="4" name="Bilde 3" descr="Et bilde som inneholder klokke&#10;&#10;Automatisk generert beskrivelse">
            <a:extLst>
              <a:ext uri="{FF2B5EF4-FFF2-40B4-BE49-F238E27FC236}">
                <a16:creationId xmlns:a16="http://schemas.microsoft.com/office/drawing/2014/main" id="{6B2C2648-8CCB-D242-BCE8-395055DDD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1" y="1128713"/>
            <a:ext cx="7232128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0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&#10;&#10;Automatisk generert beskrivelse">
            <a:extLst>
              <a:ext uri="{FF2B5EF4-FFF2-40B4-BE49-F238E27FC236}">
                <a16:creationId xmlns:a16="http://schemas.microsoft.com/office/drawing/2014/main" id="{792AEF28-BC91-AE45-B2DD-810FB5E22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0" t="13328" r="4700" b="16552"/>
          <a:stretch/>
        </p:blipFill>
        <p:spPr>
          <a:xfrm>
            <a:off x="7419975" y="185738"/>
            <a:ext cx="4772025" cy="2486025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539A6429-1499-EA48-9C3C-2516A02AF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9"/>
          <a:stretch/>
        </p:blipFill>
        <p:spPr>
          <a:xfrm>
            <a:off x="0" y="1441449"/>
            <a:ext cx="7315200" cy="45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6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kart&#10;&#10;Automatisk generert beskrivelse">
            <a:extLst>
              <a:ext uri="{FF2B5EF4-FFF2-40B4-BE49-F238E27FC236}">
                <a16:creationId xmlns:a16="http://schemas.microsoft.com/office/drawing/2014/main" id="{AF97590D-D00A-AE45-82C4-B963824B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52400"/>
            <a:ext cx="100838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2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 descr="Et bilde som inneholder skjermbilde, fugl&#10;&#10;Automatisk generert beskrivelse">
            <a:extLst>
              <a:ext uri="{FF2B5EF4-FFF2-40B4-BE49-F238E27FC236}">
                <a16:creationId xmlns:a16="http://schemas.microsoft.com/office/drawing/2014/main" id="{0B2C1C36-459B-6346-843B-B8686D2A2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2"/>
          <a:stretch/>
        </p:blipFill>
        <p:spPr>
          <a:xfrm>
            <a:off x="800100" y="0"/>
            <a:ext cx="10123851" cy="6858000"/>
          </a:xfrm>
        </p:spPr>
      </p:pic>
    </p:spTree>
    <p:extLst>
      <p:ext uri="{BB962C8B-B14F-4D97-AF65-F5344CB8AC3E}">
        <p14:creationId xmlns:p14="http://schemas.microsoft.com/office/powerpoint/2010/main" val="220229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D9DE18EA-BFC9-C542-8B1F-C2674990D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253" y="128587"/>
            <a:ext cx="9161059" cy="6139859"/>
          </a:xfrm>
        </p:spPr>
      </p:pic>
      <p:pic>
        <p:nvPicPr>
          <p:cNvPr id="6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E5E1C399-8FD3-094F-A09C-A50EFE86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53" y="280987"/>
            <a:ext cx="9161059" cy="613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0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BDAE2C-F5A2-F844-A5EF-05EA9267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US"/>
          </a:p>
        </p:txBody>
      </p:sp>
      <p:pic>
        <p:nvPicPr>
          <p:cNvPr id="5" name="Plassholder for innhold 4" descr="Et bilde som inneholder klokke&#10;&#10;Automatisk generert beskrivelse">
            <a:extLst>
              <a:ext uri="{FF2B5EF4-FFF2-40B4-BE49-F238E27FC236}">
                <a16:creationId xmlns:a16="http://schemas.microsoft.com/office/drawing/2014/main" id="{8E68F0B1-F9F4-F04F-A57E-25E307893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676" y="200026"/>
            <a:ext cx="10688174" cy="6538957"/>
          </a:xfrm>
        </p:spPr>
      </p:pic>
    </p:spTree>
    <p:extLst>
      <p:ext uri="{BB962C8B-B14F-4D97-AF65-F5344CB8AC3E}">
        <p14:creationId xmlns:p14="http://schemas.microsoft.com/office/powerpoint/2010/main" val="388012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 descr="Et bilde som inneholder tekst&#10;&#10;Automatisk generert beskrivelse">
            <a:extLst>
              <a:ext uri="{FF2B5EF4-FFF2-40B4-BE49-F238E27FC236}">
                <a16:creationId xmlns:a16="http://schemas.microsoft.com/office/drawing/2014/main" id="{7327A0CC-DF15-0342-8EDF-95F911DC2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0" t="13328" r="4700" b="16552"/>
          <a:stretch/>
        </p:blipFill>
        <p:spPr>
          <a:xfrm>
            <a:off x="7419975" y="185738"/>
            <a:ext cx="4772025" cy="248602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07002F67-B13C-854A-AC53-6A5771FE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05" y="1528763"/>
            <a:ext cx="6937967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3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&#10;&#10;Automatisk generert beskrivelse">
            <a:extLst>
              <a:ext uri="{FF2B5EF4-FFF2-40B4-BE49-F238E27FC236}">
                <a16:creationId xmlns:a16="http://schemas.microsoft.com/office/drawing/2014/main" id="{E5756687-0385-C140-A49E-3808695FA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0" t="13328" r="4700" b="16552"/>
          <a:stretch/>
        </p:blipFill>
        <p:spPr>
          <a:xfrm>
            <a:off x="7419975" y="185738"/>
            <a:ext cx="4772025" cy="2486025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B56ED657-8304-9648-AE06-7FC016E5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8" y="1400175"/>
            <a:ext cx="7120212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6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&#10;&#10;Automatisk generert beskrivelse">
            <a:extLst>
              <a:ext uri="{FF2B5EF4-FFF2-40B4-BE49-F238E27FC236}">
                <a16:creationId xmlns:a16="http://schemas.microsoft.com/office/drawing/2014/main" id="{53DCA8F8-9601-D147-9F38-2395342A5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0" t="13328" r="4700" b="16552"/>
          <a:stretch/>
        </p:blipFill>
        <p:spPr>
          <a:xfrm>
            <a:off x="7419975" y="185738"/>
            <a:ext cx="4772025" cy="2486025"/>
          </a:xfrm>
          <a:prstGeom prst="rect">
            <a:avLst/>
          </a:prstGeom>
        </p:spPr>
      </p:pic>
      <p:pic>
        <p:nvPicPr>
          <p:cNvPr id="4" name="Bilde 3" descr="Et bilde som inneholder klokke&#10;&#10;Automatisk generert beskrivelse">
            <a:extLst>
              <a:ext uri="{FF2B5EF4-FFF2-40B4-BE49-F238E27FC236}">
                <a16:creationId xmlns:a16="http://schemas.microsoft.com/office/drawing/2014/main" id="{8C105E33-B750-BB47-B42F-65802CF6F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1"/>
          <a:stretch/>
        </p:blipFill>
        <p:spPr>
          <a:xfrm>
            <a:off x="328612" y="1285873"/>
            <a:ext cx="6994510" cy="48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3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&#10;&#10;Automatisk generert beskrivelse">
            <a:extLst>
              <a:ext uri="{FF2B5EF4-FFF2-40B4-BE49-F238E27FC236}">
                <a16:creationId xmlns:a16="http://schemas.microsoft.com/office/drawing/2014/main" id="{57519DCD-A82D-8940-86B8-C05BE0A5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0" t="13328" r="4700" b="16552"/>
          <a:stretch/>
        </p:blipFill>
        <p:spPr>
          <a:xfrm>
            <a:off x="7419975" y="185738"/>
            <a:ext cx="4772025" cy="2486025"/>
          </a:xfrm>
          <a:prstGeom prst="rect">
            <a:avLst/>
          </a:prstGeom>
        </p:spPr>
      </p:pic>
      <p:pic>
        <p:nvPicPr>
          <p:cNvPr id="4" name="Bilde 3" descr="Et bilde som inneholder klokke&#10;&#10;Automatisk generert beskrivelse">
            <a:extLst>
              <a:ext uri="{FF2B5EF4-FFF2-40B4-BE49-F238E27FC236}">
                <a16:creationId xmlns:a16="http://schemas.microsoft.com/office/drawing/2014/main" id="{7EA5B4D3-5278-5740-87C9-B0966DE84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3" r="1541"/>
          <a:stretch/>
        </p:blipFill>
        <p:spPr>
          <a:xfrm>
            <a:off x="328612" y="1379461"/>
            <a:ext cx="7157673" cy="46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8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&#10;&#10;Automatisk generert beskrivelse">
            <a:extLst>
              <a:ext uri="{FF2B5EF4-FFF2-40B4-BE49-F238E27FC236}">
                <a16:creationId xmlns:a16="http://schemas.microsoft.com/office/drawing/2014/main" id="{11FA52D4-31B2-7540-B11B-FC54948FB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0" t="13328" r="4700" b="16552"/>
          <a:stretch/>
        </p:blipFill>
        <p:spPr>
          <a:xfrm>
            <a:off x="7419975" y="185738"/>
            <a:ext cx="4772025" cy="2486025"/>
          </a:xfrm>
          <a:prstGeom prst="rect">
            <a:avLst/>
          </a:prstGeom>
        </p:spPr>
      </p:pic>
      <p:pic>
        <p:nvPicPr>
          <p:cNvPr id="4" name="Bilde 3" descr="Et bilde som inneholder klokke&#10;&#10;Automatisk generert beskrivelse">
            <a:extLst>
              <a:ext uri="{FF2B5EF4-FFF2-40B4-BE49-F238E27FC236}">
                <a16:creationId xmlns:a16="http://schemas.microsoft.com/office/drawing/2014/main" id="{64944320-81FA-EB42-ADC1-516FB4119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3"/>
          <a:stretch/>
        </p:blipFill>
        <p:spPr>
          <a:xfrm>
            <a:off x="328612" y="1557338"/>
            <a:ext cx="7128078" cy="44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1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</Words>
  <Application>Microsoft Macintosh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HMM og Viterbi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 og Viterbi</dc:title>
  <dc:creator>Josephine Kjelsrud</dc:creator>
  <cp:lastModifiedBy>Josephine Kjelsrud</cp:lastModifiedBy>
  <cp:revision>4</cp:revision>
  <dcterms:created xsi:type="dcterms:W3CDTF">2020-03-10T15:54:56Z</dcterms:created>
  <dcterms:modified xsi:type="dcterms:W3CDTF">2020-03-11T08:47:44Z</dcterms:modified>
</cp:coreProperties>
</file>