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nb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ys stil 1 – uthevin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ys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93D23A-6A69-D940-9CD5-664E1D44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DC67655-1A7B-9645-B1BA-D97BB6A04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930EED2-65AA-A14D-84B6-7322E96E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DE7BB3-E82C-A54C-AC17-D1CF2918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40002F-A7D5-CD42-BF6E-4282E5A3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4137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60763A-D345-4D4B-A6BD-08DFFBEC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1D7997E-B8A4-8F49-A951-59E1D9293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9F156E-40E2-FA40-B735-A189BB48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49E9C9-8BD4-2F4C-A64A-461E853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6E95925-1D1B-4D4B-8EB4-FB57A3AA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72182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1082DB1-5C82-BC4C-8E6B-1F0B0A1CF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EC3BBA-779D-E04B-8093-D25918CE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D1BDB3C-994C-A847-96D0-5C0229B5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A474E5-90D5-0D4A-B698-14858144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934B1D-3FFE-E34B-9E79-6EEBCAD7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3906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9E706-CB3B-994C-A988-E54430F1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417D70-0F61-B349-98B1-392444CE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B46160-22D9-F848-ACB5-0C8057BB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852E914-6B35-1340-98F6-B12858F7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5460E2-6259-294D-B61A-E23923F9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5909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D24E45-A4C1-734B-A124-0AC3A49C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1D6B562-DE9B-0D4E-8520-30CDA9F0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F187A0-E28A-5C40-88E8-ED45DBB7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0F00C0-3190-294D-B9CC-F7C5539F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D04C25-5E83-0044-878F-FCD0FA9E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42395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A72088-D7AC-EF47-BDAD-88E80B05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D1CDB6-D878-974E-B946-3EB9C5E4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4C631EB-8D15-ED43-A327-FFFC2847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547787-77EA-3344-A78F-50AFF12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6562388-2467-9249-9F2A-4508458A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610F34E-BF48-234B-A7DC-88D0D03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82552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926FA-1BF7-2148-8949-C299E91C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8A25E4B-1D6E-9A41-A7C0-D6933E9A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E163626-0C67-634E-BF86-866F746E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FFED518-D39C-0841-AF02-76B3D533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49B51E0-2C0A-004B-8446-F5E07F1E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6017D9F-CC8D-9D49-A324-B1BE7FCA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DD34BBE-DEFA-1F45-B8FC-A3292E85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534730F-F881-DC4E-BD6E-C2524C21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14597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3BCC4A-8C93-0640-AB17-D67A8EB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903D07C-7FBF-6742-B8A2-F44F777B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C453D7F-77C1-E546-A2A3-6969F694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548D757-017D-9E43-AB88-33984EFE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865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CFB7FDD-7623-5B4C-8DB1-25B57CC2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E406C4E-7DB7-1C4F-9DD3-D7449E31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84A1AD3-A0F0-5E4D-9A78-05864EEC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104156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ACC8B2-8B8E-A442-B573-3673431F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C29F9C-3BF8-AF44-A05E-79E05484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86BEE71-130A-614B-9865-D18370F4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6166DA-BACE-004F-86F8-13FF43D5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8C5652-4DF6-C247-977D-58367D40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B467170-A186-7F49-B525-7CB33033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428147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6CF6B8-420D-B54C-A869-6DDA6DBE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C888DE4-CFB0-2646-B948-46B38837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B0904A-FD23-F34E-9EB7-3D1D12AE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5241717-E117-3848-9643-7D57D3B7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FB8AF23-19C1-A146-B975-9E4965F2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F3B3D78-915B-3A47-9980-F64A2DE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4439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DE528EE-E87F-5E47-8BAE-D19E36D1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nb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5832E8-B4CF-9F4B-BF2F-F470071AD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761E025-57A6-C541-ADDA-936A736D1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A69D-6B4F-3E45-B5AD-D5CF8BAB9308}" type="datetimeFigureOut">
              <a:rPr lang="nb-US" smtClean="0"/>
              <a:t>02.04.2020</a:t>
            </a:fld>
            <a:endParaRPr lang="nb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70804E-1EC6-2D43-8092-EB9753136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E721B3-7491-204F-96F7-91CF2729A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444A-D90F-8E4D-B470-5D9B86A69CE3}" type="slidenum">
              <a:rPr lang="nb-US" smtClean="0"/>
              <a:t>‹#›</a:t>
            </a:fld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3406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334BA7-5CAC-954F-BDC5-1C30CF033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US" dirty="0"/>
              <a:t>Transition-based dependecy parsing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3265B7E4-0E12-F245-90A0-5C1D1EF5F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US"/>
          </a:p>
        </p:txBody>
      </p:sp>
    </p:spTree>
    <p:extLst>
      <p:ext uri="{BB962C8B-B14F-4D97-AF65-F5344CB8AC3E}">
        <p14:creationId xmlns:p14="http://schemas.microsoft.com/office/powerpoint/2010/main" val="26903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80E6B4-CA1B-5441-9DA2-77CC7D6C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Arc eager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547A6E-1C40-124A-9E18-E6551338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US" dirty="0"/>
              <a:t>Kan sette relasjoner tidligere/kjappere enn Arc standard</a:t>
            </a:r>
          </a:p>
          <a:p>
            <a:r>
              <a:rPr lang="nb-US" dirty="0"/>
              <a:t>Lar ord binde seg til hodet så tidlig som mulig</a:t>
            </a:r>
          </a:p>
          <a:p>
            <a:r>
              <a:rPr lang="nb-US" dirty="0"/>
              <a:t>Har LeftArc, RightArc og Shift, men også Reduce</a:t>
            </a:r>
          </a:p>
          <a:p>
            <a:endParaRPr lang="nb-US" dirty="0"/>
          </a:p>
          <a:p>
            <a:endParaRPr lang="nb-US" dirty="0"/>
          </a:p>
        </p:txBody>
      </p:sp>
    </p:spTree>
    <p:extLst>
      <p:ext uri="{BB962C8B-B14F-4D97-AF65-F5344CB8AC3E}">
        <p14:creationId xmlns:p14="http://schemas.microsoft.com/office/powerpoint/2010/main" val="38634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E0774-4DB4-A64B-B719-EBBBDA37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US" dirty="0"/>
              <a:t>Arc Eager Operators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B4DF28B-8F49-F74D-86CD-C9A17B7F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US" dirty="0"/>
              <a:t>LeftArc:</a:t>
            </a:r>
          </a:p>
          <a:p>
            <a:pPr lvl="1"/>
            <a:r>
              <a:rPr lang="nb-US" dirty="0"/>
              <a:t>Angi en hode-dependent relasjon mellom det første ordet på input buffer og ordet på toppen av stacken. Pop stacken.</a:t>
            </a:r>
          </a:p>
          <a:p>
            <a:r>
              <a:rPr lang="nb-US" dirty="0"/>
              <a:t>RightArc:</a:t>
            </a:r>
          </a:p>
          <a:p>
            <a:pPr lvl="1"/>
            <a:r>
              <a:rPr lang="nb-US" dirty="0"/>
              <a:t>Angi en hode-dependent relasjon mellom ordet på toppen av stacken og det første ordet på input buffer; shift det første ordet på input buffer over til stacken.</a:t>
            </a:r>
          </a:p>
          <a:p>
            <a:r>
              <a:rPr lang="nb-US" dirty="0"/>
              <a:t>Shift:</a:t>
            </a:r>
          </a:p>
          <a:p>
            <a:pPr lvl="1"/>
            <a:r>
              <a:rPr lang="nb-US" dirty="0"/>
              <a:t>Fjern det første ordet på input buffer og legg det over på stacken</a:t>
            </a:r>
          </a:p>
          <a:p>
            <a:r>
              <a:rPr lang="nb-US" dirty="0"/>
              <a:t>Reduce:</a:t>
            </a:r>
          </a:p>
          <a:p>
            <a:pPr lvl="1"/>
            <a:r>
              <a:rPr lang="nb-US" dirty="0"/>
              <a:t>Pop stacken. </a:t>
            </a:r>
          </a:p>
        </p:txBody>
      </p:sp>
    </p:spTree>
    <p:extLst>
      <p:ext uri="{BB962C8B-B14F-4D97-AF65-F5344CB8AC3E}">
        <p14:creationId xmlns:p14="http://schemas.microsoft.com/office/powerpoint/2010/main" val="343511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ECB15B-C5F2-A94F-A8C3-AC5FBBE8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US" dirty="0"/>
              <a:t>Prossessering av </a:t>
            </a:r>
            <a:r>
              <a:rPr lang="nb-US" i="1" dirty="0"/>
              <a:t>Book the </a:t>
            </a:r>
            <a:r>
              <a:rPr lang="nb-US" sz="4000" i="1" dirty="0"/>
              <a:t>flight</a:t>
            </a:r>
            <a:r>
              <a:rPr lang="nb-US" i="1" dirty="0"/>
              <a:t> through Houston</a:t>
            </a:r>
            <a:r>
              <a:rPr lang="nb-US" dirty="0"/>
              <a:t> med Arc Eager</a:t>
            </a:r>
            <a:br>
              <a:rPr lang="nb-US" dirty="0"/>
            </a:br>
            <a:endParaRPr lang="nb-US" dirty="0"/>
          </a:p>
        </p:txBody>
      </p:sp>
      <p:pic>
        <p:nvPicPr>
          <p:cNvPr id="6" name="Plassholder for innhold 5" descr="Et bilde som inneholder tekst, kart&#10;&#10;Automatisk generert beskrivelse">
            <a:extLst>
              <a:ext uri="{FF2B5EF4-FFF2-40B4-BE49-F238E27FC236}">
                <a16:creationId xmlns:a16="http://schemas.microsoft.com/office/drawing/2014/main" id="{60EA12EA-722C-964E-B621-16A3BAE6B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553494"/>
            <a:ext cx="6286500" cy="2667000"/>
          </a:xfrm>
        </p:spPr>
      </p:pic>
    </p:spTree>
    <p:extLst>
      <p:ext uri="{BB962C8B-B14F-4D97-AF65-F5344CB8AC3E}">
        <p14:creationId xmlns:p14="http://schemas.microsoft.com/office/powerpoint/2010/main" val="19754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3F31DE18-652B-FA44-9FDF-E03B2AEC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27012"/>
            <a:ext cx="6197600" cy="1117600"/>
          </a:xfrm>
          <a:prstGeom prst="rect">
            <a:avLst/>
          </a:prstGeom>
        </p:spPr>
      </p:pic>
      <p:pic>
        <p:nvPicPr>
          <p:cNvPr id="11" name="Bilde 10" descr="Et bilde som inneholder bord&#10;&#10;Automatisk generert beskrivelse">
            <a:extLst>
              <a:ext uri="{FF2B5EF4-FFF2-40B4-BE49-F238E27FC236}">
                <a16:creationId xmlns:a16="http://schemas.microsoft.com/office/drawing/2014/main" id="{842AB624-39D4-D048-AD5C-6419AF6B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763" y="288925"/>
            <a:ext cx="4127500" cy="10795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54F7678-36F1-9149-84AC-4906FF41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1408112"/>
            <a:ext cx="6350000" cy="698500"/>
          </a:xfrm>
          <a:prstGeom prst="rect">
            <a:avLst/>
          </a:prstGeom>
        </p:spPr>
      </p:pic>
      <p:pic>
        <p:nvPicPr>
          <p:cNvPr id="17" name="Bilde 16" descr="Et bilde som inneholder tegning&#10;&#10;Automatisk generert beskrivelse">
            <a:extLst>
              <a:ext uri="{FF2B5EF4-FFF2-40B4-BE49-F238E27FC236}">
                <a16:creationId xmlns:a16="http://schemas.microsoft.com/office/drawing/2014/main" id="{2E96C58F-547C-4A4E-88E9-8BAE30D13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788" y="1385888"/>
            <a:ext cx="4292600" cy="6858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8B556142-3345-D04B-98D1-CAB8AD285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" y="2159000"/>
            <a:ext cx="6337300" cy="596900"/>
          </a:xfrm>
          <a:prstGeom prst="rect">
            <a:avLst/>
          </a:prstGeom>
        </p:spPr>
      </p:pic>
      <p:pic>
        <p:nvPicPr>
          <p:cNvPr id="21" name="Bilde 20" descr="Et bilde som inneholder bord, tegning&#10;&#10;Automatisk generert beskrivelse">
            <a:extLst>
              <a:ext uri="{FF2B5EF4-FFF2-40B4-BE49-F238E27FC236}">
                <a16:creationId xmlns:a16="http://schemas.microsoft.com/office/drawing/2014/main" id="{3E68F1A6-BAA8-7C4E-9443-F465CD2B8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062" y="2200275"/>
            <a:ext cx="4152900" cy="571500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FA132530-1C3C-AC44-B482-E8764E9FA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88" y="2830512"/>
            <a:ext cx="6311900" cy="596900"/>
          </a:xfrm>
          <a:prstGeom prst="rect">
            <a:avLst/>
          </a:prstGeom>
        </p:spPr>
      </p:pic>
      <p:pic>
        <p:nvPicPr>
          <p:cNvPr id="25" name="Bilde 24" descr="Et bilde som inneholder bord, tegning&#10;&#10;Automatisk generert beskrivelse">
            <a:extLst>
              <a:ext uri="{FF2B5EF4-FFF2-40B4-BE49-F238E27FC236}">
                <a16:creationId xmlns:a16="http://schemas.microsoft.com/office/drawing/2014/main" id="{5B137286-39C0-D44F-A998-68819FF18E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7226" y="2882900"/>
            <a:ext cx="4178300" cy="520700"/>
          </a:xfrm>
          <a:prstGeom prst="rect">
            <a:avLst/>
          </a:prstGeom>
        </p:spPr>
      </p:pic>
      <p:pic>
        <p:nvPicPr>
          <p:cNvPr id="27" name="Bilde 26">
            <a:extLst>
              <a:ext uri="{FF2B5EF4-FFF2-40B4-BE49-F238E27FC236}">
                <a16:creationId xmlns:a16="http://schemas.microsoft.com/office/drawing/2014/main" id="{EA9D0395-87AD-6F4C-AFC8-1503205587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425" y="3487738"/>
            <a:ext cx="6311900" cy="482600"/>
          </a:xfrm>
          <a:prstGeom prst="rect">
            <a:avLst/>
          </a:prstGeom>
        </p:spPr>
      </p:pic>
      <p:pic>
        <p:nvPicPr>
          <p:cNvPr id="29" name="Bilde 28">
            <a:extLst>
              <a:ext uri="{FF2B5EF4-FFF2-40B4-BE49-F238E27FC236}">
                <a16:creationId xmlns:a16="http://schemas.microsoft.com/office/drawing/2014/main" id="{D948388E-2F83-1B40-B8AA-A0D9C284E3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825" y="3530600"/>
            <a:ext cx="4229100" cy="482600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0CA32312-E6E1-684E-BC4D-492CD7A44C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163" y="4067175"/>
            <a:ext cx="6362700" cy="609600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ED7633F4-407A-FB43-8D35-CB470148F0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72300" y="4098925"/>
            <a:ext cx="4362270" cy="687388"/>
          </a:xfrm>
          <a:prstGeom prst="rect">
            <a:avLst/>
          </a:prstGeom>
        </p:spPr>
      </p:pic>
      <p:pic>
        <p:nvPicPr>
          <p:cNvPr id="35" name="Bilde 34">
            <a:extLst>
              <a:ext uri="{FF2B5EF4-FFF2-40B4-BE49-F238E27FC236}">
                <a16:creationId xmlns:a16="http://schemas.microsoft.com/office/drawing/2014/main" id="{EF072480-1B23-6248-8DE9-B4DE699D53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2725" y="4722813"/>
            <a:ext cx="6337300" cy="469900"/>
          </a:xfrm>
          <a:prstGeom prst="rect">
            <a:avLst/>
          </a:prstGeom>
        </p:spPr>
      </p:pic>
      <p:pic>
        <p:nvPicPr>
          <p:cNvPr id="37" name="Bilde 36">
            <a:extLst>
              <a:ext uri="{FF2B5EF4-FFF2-40B4-BE49-F238E27FC236}">
                <a16:creationId xmlns:a16="http://schemas.microsoft.com/office/drawing/2014/main" id="{CCE73711-4506-C14A-BF23-15E8262004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40550" y="4802188"/>
            <a:ext cx="4254500" cy="482600"/>
          </a:xfrm>
          <a:prstGeom prst="rect">
            <a:avLst/>
          </a:prstGeom>
        </p:spPr>
      </p:pic>
      <p:pic>
        <p:nvPicPr>
          <p:cNvPr id="39" name="Bilde 38">
            <a:extLst>
              <a:ext uri="{FF2B5EF4-FFF2-40B4-BE49-F238E27FC236}">
                <a16:creationId xmlns:a16="http://schemas.microsoft.com/office/drawing/2014/main" id="{BFB28B92-0BF8-6B4F-8B8C-D7FDE777D7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487" y="5253037"/>
            <a:ext cx="6299200" cy="609600"/>
          </a:xfrm>
          <a:prstGeom prst="rect">
            <a:avLst/>
          </a:prstGeom>
        </p:spPr>
      </p:pic>
      <p:pic>
        <p:nvPicPr>
          <p:cNvPr id="41" name="Bilde 40" descr="Et bilde som inneholder lampe, bord&#10;&#10;Automatisk generert beskrivelse">
            <a:extLst>
              <a:ext uri="{FF2B5EF4-FFF2-40B4-BE49-F238E27FC236}">
                <a16:creationId xmlns:a16="http://schemas.microsoft.com/office/drawing/2014/main" id="{D612AE46-A79B-EB4C-94D7-521DB0F89BB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81826" y="5381625"/>
            <a:ext cx="4114800" cy="609600"/>
          </a:xfrm>
          <a:prstGeom prst="rect">
            <a:avLst/>
          </a:prstGeom>
        </p:spPr>
      </p:pic>
      <p:pic>
        <p:nvPicPr>
          <p:cNvPr id="43" name="Bilde 42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E5BFDD30-39F8-F542-A053-6935B70FF9B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9075" y="5816600"/>
            <a:ext cx="6324600" cy="1041400"/>
          </a:xfrm>
          <a:prstGeom prst="rect">
            <a:avLst/>
          </a:prstGeom>
        </p:spPr>
      </p:pic>
      <p:pic>
        <p:nvPicPr>
          <p:cNvPr id="45" name="Bilde 44" descr="Et bilde som inneholder skjerm, bygning, tegning&#10;&#10;Automatisk generert beskrivelse">
            <a:extLst>
              <a:ext uri="{FF2B5EF4-FFF2-40B4-BE49-F238E27FC236}">
                <a16:creationId xmlns:a16="http://schemas.microsoft.com/office/drawing/2014/main" id="{02106954-37AB-E94F-9C38-D8FC318B76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31025" y="5778500"/>
            <a:ext cx="42164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605B2F66-2CCE-B341-B75F-4149CC7602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2900" y="434338"/>
          <a:ext cx="11587165" cy="6332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433">
                  <a:extLst>
                    <a:ext uri="{9D8B030D-6E8A-4147-A177-3AD203B41FA5}">
                      <a16:colId xmlns:a16="http://schemas.microsoft.com/office/drawing/2014/main" val="1149314682"/>
                    </a:ext>
                  </a:extLst>
                </a:gridCol>
                <a:gridCol w="2317433">
                  <a:extLst>
                    <a:ext uri="{9D8B030D-6E8A-4147-A177-3AD203B41FA5}">
                      <a16:colId xmlns:a16="http://schemas.microsoft.com/office/drawing/2014/main" val="843275183"/>
                    </a:ext>
                  </a:extLst>
                </a:gridCol>
                <a:gridCol w="2317433">
                  <a:extLst>
                    <a:ext uri="{9D8B030D-6E8A-4147-A177-3AD203B41FA5}">
                      <a16:colId xmlns:a16="http://schemas.microsoft.com/office/drawing/2014/main" val="935726686"/>
                    </a:ext>
                  </a:extLst>
                </a:gridCol>
                <a:gridCol w="2317433">
                  <a:extLst>
                    <a:ext uri="{9D8B030D-6E8A-4147-A177-3AD203B41FA5}">
                      <a16:colId xmlns:a16="http://schemas.microsoft.com/office/drawing/2014/main" val="734986497"/>
                    </a:ext>
                  </a:extLst>
                </a:gridCol>
                <a:gridCol w="2317433">
                  <a:extLst>
                    <a:ext uri="{9D8B030D-6E8A-4147-A177-3AD203B41FA5}">
                      <a16:colId xmlns:a16="http://schemas.microsoft.com/office/drawing/2014/main" val="3844217833"/>
                    </a:ext>
                  </a:extLst>
                </a:gridCol>
              </a:tblGrid>
              <a:tr h="621955">
                <a:tc>
                  <a:txBody>
                    <a:bodyPr/>
                    <a:lstStyle/>
                    <a:p>
                      <a:r>
                        <a:rPr lang="nb-US" b="1" dirty="0"/>
                        <a:t>Step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b="1" dirty="0"/>
                        <a:t>Word List (input buffer)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b="1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b="1" dirty="0"/>
                        <a:t>Relation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65848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[book, the, flight, through,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RightArc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(root</a:t>
                      </a:r>
                      <a:r>
                        <a:rPr lang="nb-US" dirty="0">
                          <a:sym typeface="Wingdings" pitchFamily="2" charset="2"/>
                        </a:rPr>
                        <a:t>book)</a:t>
                      </a:r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035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[the, flight, through,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78297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book, the]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 flight, through,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LeftArc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(the</a:t>
                      </a:r>
                      <a:r>
                        <a:rPr lang="nb-US" dirty="0">
                          <a:sym typeface="Wingdings" pitchFamily="2" charset="2"/>
                        </a:rPr>
                        <a:t>flight)</a:t>
                      </a:r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467488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 flight, through,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RightArc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(book</a:t>
                      </a:r>
                      <a:r>
                        <a:rPr lang="nb-US" dirty="0">
                          <a:sym typeface="Wingdings" pitchFamily="2" charset="2"/>
                        </a:rPr>
                        <a:t>flight)</a:t>
                      </a:r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68846"/>
                  </a:ext>
                </a:extLst>
              </a:tr>
              <a:tr h="377235">
                <a:tc>
                  <a:txBody>
                    <a:bodyPr/>
                    <a:lstStyle/>
                    <a:p>
                      <a:r>
                        <a:rPr lang="nb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book, flight]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[through,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73209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[root, book, flight, through]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LeftArc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(through</a:t>
                      </a:r>
                      <a:r>
                        <a:rPr lang="nb-US" dirty="0">
                          <a:sym typeface="Wingdings" pitchFamily="2" charset="2"/>
                        </a:rPr>
                        <a:t>Houston)</a:t>
                      </a:r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14217"/>
                  </a:ext>
                </a:extLst>
              </a:tr>
              <a:tr h="377235">
                <a:tc>
                  <a:txBody>
                    <a:bodyPr/>
                    <a:lstStyle/>
                    <a:p>
                      <a:r>
                        <a:rPr lang="nb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[root, book, flight]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RightArc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(flight</a:t>
                      </a:r>
                      <a:r>
                        <a:rPr lang="nb-US" dirty="0">
                          <a:sym typeface="Wingdings" pitchFamily="2" charset="2"/>
                        </a:rPr>
                        <a:t>Houston)</a:t>
                      </a:r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014001"/>
                  </a:ext>
                </a:extLst>
              </a:tr>
              <a:tr h="635798">
                <a:tc>
                  <a:txBody>
                    <a:bodyPr/>
                    <a:lstStyle/>
                    <a:p>
                      <a:r>
                        <a:rPr lang="nb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US" dirty="0"/>
                        <a:t>[root, book, flight, houston]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65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b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book, flight]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6232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r>
                        <a:rPr lang="nb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[root, book]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46301"/>
                  </a:ext>
                </a:extLst>
              </a:tr>
              <a:tr h="363313">
                <a:tc>
                  <a:txBody>
                    <a:bodyPr/>
                    <a:lstStyle/>
                    <a:p>
                      <a:r>
                        <a:rPr lang="nb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[root]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48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296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Office-tema</vt:lpstr>
      <vt:lpstr>Transition-based dependecy parsing</vt:lpstr>
      <vt:lpstr>Arc eager</vt:lpstr>
      <vt:lpstr>Arc Eager Operators</vt:lpstr>
      <vt:lpstr>Prossessering av Book the flight through Houston med Arc Eager 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Transition-based dependecy parsing</dc:title>
  <dc:creator>Josephine Kjelsrud</dc:creator>
  <cp:lastModifiedBy>Josephine Kjelsrud</cp:lastModifiedBy>
  <cp:revision>8</cp:revision>
  <dcterms:created xsi:type="dcterms:W3CDTF">2020-04-02T06:43:19Z</dcterms:created>
  <dcterms:modified xsi:type="dcterms:W3CDTF">2020-04-02T08:14:09Z</dcterms:modified>
</cp:coreProperties>
</file>