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nb-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AD37-D0A2-1C45-BB93-79FDFB79EDC5}" type="datetimeFigureOut">
              <a:rPr lang="nb-US" smtClean="0"/>
              <a:t>22.04.2020</a:t>
            </a:fld>
            <a:endParaRPr lang="nb-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CFC8-B6E7-D841-A0EA-D10960114B7D}" type="slidenum">
              <a:rPr lang="nb-US" smtClean="0"/>
              <a:t>‹#›</a:t>
            </a:fld>
            <a:endParaRPr lang="nb-US"/>
          </a:p>
        </p:txBody>
      </p:sp>
    </p:spTree>
    <p:extLst>
      <p:ext uri="{BB962C8B-B14F-4D97-AF65-F5344CB8AC3E}">
        <p14:creationId xmlns:p14="http://schemas.microsoft.com/office/powerpoint/2010/main" val="165397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US" dirty="0"/>
          </a:p>
        </p:txBody>
      </p:sp>
      <p:sp>
        <p:nvSpPr>
          <p:cNvPr id="4" name="Plassholder for lysbildenummer 3"/>
          <p:cNvSpPr>
            <a:spLocks noGrp="1"/>
          </p:cNvSpPr>
          <p:nvPr>
            <p:ph type="sldNum" sz="quarter" idx="5"/>
          </p:nvPr>
        </p:nvSpPr>
        <p:spPr/>
        <p:txBody>
          <a:bodyPr/>
          <a:lstStyle/>
          <a:p>
            <a:fld id="{8075CFC8-B6E7-D841-A0EA-D10960114B7D}" type="slidenum">
              <a:rPr lang="nb-US" smtClean="0"/>
              <a:t>9</a:t>
            </a:fld>
            <a:endParaRPr lang="nb-US"/>
          </a:p>
        </p:txBody>
      </p:sp>
    </p:spTree>
    <p:extLst>
      <p:ext uri="{BB962C8B-B14F-4D97-AF65-F5344CB8AC3E}">
        <p14:creationId xmlns:p14="http://schemas.microsoft.com/office/powerpoint/2010/main" val="80676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B8F6B38-3E53-4546-B9B6-12A1903BAC77}"/>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nb-US"/>
          </a:p>
        </p:txBody>
      </p:sp>
      <p:sp>
        <p:nvSpPr>
          <p:cNvPr id="3" name="Undertittel 2">
            <a:extLst>
              <a:ext uri="{FF2B5EF4-FFF2-40B4-BE49-F238E27FC236}">
                <a16:creationId xmlns:a16="http://schemas.microsoft.com/office/drawing/2014/main" id="{FA5E7B41-6D90-4A44-ADF4-59F9941B8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nb-US"/>
          </a:p>
        </p:txBody>
      </p:sp>
      <p:sp>
        <p:nvSpPr>
          <p:cNvPr id="4" name="Plassholder for dato 3">
            <a:extLst>
              <a:ext uri="{FF2B5EF4-FFF2-40B4-BE49-F238E27FC236}">
                <a16:creationId xmlns:a16="http://schemas.microsoft.com/office/drawing/2014/main" id="{81262B76-6A58-8949-AE11-D7C878CEC7CE}"/>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638CD8E7-8E2A-544C-900C-D3C69CFE306E}"/>
              </a:ext>
            </a:extLst>
          </p:cNvPr>
          <p:cNvSpPr>
            <a:spLocks noGrp="1"/>
          </p:cNvSpPr>
          <p:nvPr>
            <p:ph type="ftr" sz="quarter" idx="11"/>
          </p:nvPr>
        </p:nvSpPr>
        <p:spPr/>
        <p:txBody>
          <a:bodyPr/>
          <a:lstStyle/>
          <a:p>
            <a:endParaRPr lang="nb-US"/>
          </a:p>
        </p:txBody>
      </p:sp>
      <p:sp>
        <p:nvSpPr>
          <p:cNvPr id="6" name="Plassholder for lysbildenummer 5">
            <a:extLst>
              <a:ext uri="{FF2B5EF4-FFF2-40B4-BE49-F238E27FC236}">
                <a16:creationId xmlns:a16="http://schemas.microsoft.com/office/drawing/2014/main" id="{86497502-49FF-314A-B83C-4BD02D273D7A}"/>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965298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3797B2F-6A6F-BF4A-BCDA-564D520DFF8D}"/>
              </a:ext>
            </a:extLst>
          </p:cNvPr>
          <p:cNvSpPr>
            <a:spLocks noGrp="1"/>
          </p:cNvSpPr>
          <p:nvPr>
            <p:ph type="title"/>
          </p:nvPr>
        </p:nvSpPr>
        <p:spPr/>
        <p:txBody>
          <a:bodyPr/>
          <a:lstStyle/>
          <a:p>
            <a:r>
              <a:rPr lang="nb-NO"/>
              <a:t>Klikk for å redigere tittelstil</a:t>
            </a:r>
            <a:endParaRPr lang="nb-US"/>
          </a:p>
        </p:txBody>
      </p:sp>
      <p:sp>
        <p:nvSpPr>
          <p:cNvPr id="3" name="Plassholder for loddrett tekst 2">
            <a:extLst>
              <a:ext uri="{FF2B5EF4-FFF2-40B4-BE49-F238E27FC236}">
                <a16:creationId xmlns:a16="http://schemas.microsoft.com/office/drawing/2014/main" id="{6753B4B0-F1BA-7446-8D10-2F5BC15ED380}"/>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dato 3">
            <a:extLst>
              <a:ext uri="{FF2B5EF4-FFF2-40B4-BE49-F238E27FC236}">
                <a16:creationId xmlns:a16="http://schemas.microsoft.com/office/drawing/2014/main" id="{39E65B64-2699-A742-BEE4-F3D1B2227640}"/>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E5B7F330-A430-5F4A-B028-AF13370F51E4}"/>
              </a:ext>
            </a:extLst>
          </p:cNvPr>
          <p:cNvSpPr>
            <a:spLocks noGrp="1"/>
          </p:cNvSpPr>
          <p:nvPr>
            <p:ph type="ftr" sz="quarter" idx="11"/>
          </p:nvPr>
        </p:nvSpPr>
        <p:spPr/>
        <p:txBody>
          <a:bodyPr/>
          <a:lstStyle/>
          <a:p>
            <a:endParaRPr lang="nb-US"/>
          </a:p>
        </p:txBody>
      </p:sp>
      <p:sp>
        <p:nvSpPr>
          <p:cNvPr id="6" name="Plassholder for lysbildenummer 5">
            <a:extLst>
              <a:ext uri="{FF2B5EF4-FFF2-40B4-BE49-F238E27FC236}">
                <a16:creationId xmlns:a16="http://schemas.microsoft.com/office/drawing/2014/main" id="{0C2A60A4-3090-1145-9FE1-B8BD42DA2651}"/>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49417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F336F66B-39F0-A246-BCD6-BDC44BE9FAC9}"/>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nb-US"/>
          </a:p>
        </p:txBody>
      </p:sp>
      <p:sp>
        <p:nvSpPr>
          <p:cNvPr id="3" name="Plassholder for loddrett tekst 2">
            <a:extLst>
              <a:ext uri="{FF2B5EF4-FFF2-40B4-BE49-F238E27FC236}">
                <a16:creationId xmlns:a16="http://schemas.microsoft.com/office/drawing/2014/main" id="{DA2DDF31-3EA2-F646-B57B-E5BE7C174C42}"/>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dato 3">
            <a:extLst>
              <a:ext uri="{FF2B5EF4-FFF2-40B4-BE49-F238E27FC236}">
                <a16:creationId xmlns:a16="http://schemas.microsoft.com/office/drawing/2014/main" id="{520AB172-ECCC-3F4D-9E58-E9739E2E380E}"/>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166D1229-410A-4E44-866F-3BEC6A9A19FF}"/>
              </a:ext>
            </a:extLst>
          </p:cNvPr>
          <p:cNvSpPr>
            <a:spLocks noGrp="1"/>
          </p:cNvSpPr>
          <p:nvPr>
            <p:ph type="ftr" sz="quarter" idx="11"/>
          </p:nvPr>
        </p:nvSpPr>
        <p:spPr/>
        <p:txBody>
          <a:bodyPr/>
          <a:lstStyle/>
          <a:p>
            <a:endParaRPr lang="nb-US"/>
          </a:p>
        </p:txBody>
      </p:sp>
      <p:sp>
        <p:nvSpPr>
          <p:cNvPr id="6" name="Plassholder for lysbildenummer 5">
            <a:extLst>
              <a:ext uri="{FF2B5EF4-FFF2-40B4-BE49-F238E27FC236}">
                <a16:creationId xmlns:a16="http://schemas.microsoft.com/office/drawing/2014/main" id="{12637CE8-DCDA-F54D-AEF8-8EF03D5A17E7}"/>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89158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C624B3-F189-D840-BA23-F53240276A00}"/>
              </a:ext>
            </a:extLst>
          </p:cNvPr>
          <p:cNvSpPr>
            <a:spLocks noGrp="1"/>
          </p:cNvSpPr>
          <p:nvPr>
            <p:ph type="title"/>
          </p:nvPr>
        </p:nvSpPr>
        <p:spPr/>
        <p:txBody>
          <a:bodyPr/>
          <a:lstStyle/>
          <a:p>
            <a:r>
              <a:rPr lang="nb-NO"/>
              <a:t>Klikk for å redigere tittelstil</a:t>
            </a:r>
            <a:endParaRPr lang="nb-US"/>
          </a:p>
        </p:txBody>
      </p:sp>
      <p:sp>
        <p:nvSpPr>
          <p:cNvPr id="3" name="Plassholder for innhold 2">
            <a:extLst>
              <a:ext uri="{FF2B5EF4-FFF2-40B4-BE49-F238E27FC236}">
                <a16:creationId xmlns:a16="http://schemas.microsoft.com/office/drawing/2014/main" id="{20D99DF9-AC1D-6F4F-857F-ECFACD444D1D}"/>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dato 3">
            <a:extLst>
              <a:ext uri="{FF2B5EF4-FFF2-40B4-BE49-F238E27FC236}">
                <a16:creationId xmlns:a16="http://schemas.microsoft.com/office/drawing/2014/main" id="{A38B20C1-19C7-2543-905F-D9E0574AE517}"/>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E0B30DBB-C384-AF46-B935-7DB72C8A14EC}"/>
              </a:ext>
            </a:extLst>
          </p:cNvPr>
          <p:cNvSpPr>
            <a:spLocks noGrp="1"/>
          </p:cNvSpPr>
          <p:nvPr>
            <p:ph type="ftr" sz="quarter" idx="11"/>
          </p:nvPr>
        </p:nvSpPr>
        <p:spPr/>
        <p:txBody>
          <a:bodyPr/>
          <a:lstStyle/>
          <a:p>
            <a:endParaRPr lang="nb-US"/>
          </a:p>
        </p:txBody>
      </p:sp>
      <p:sp>
        <p:nvSpPr>
          <p:cNvPr id="6" name="Plassholder for lysbildenummer 5">
            <a:extLst>
              <a:ext uri="{FF2B5EF4-FFF2-40B4-BE49-F238E27FC236}">
                <a16:creationId xmlns:a16="http://schemas.microsoft.com/office/drawing/2014/main" id="{326E8B75-977B-A145-B9BA-C2BF56736BB2}"/>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11979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26FEEB-153D-DB46-98C6-657A6D2C8A1F}"/>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nb-US"/>
          </a:p>
        </p:txBody>
      </p:sp>
      <p:sp>
        <p:nvSpPr>
          <p:cNvPr id="3" name="Plassholder for tekst 2">
            <a:extLst>
              <a:ext uri="{FF2B5EF4-FFF2-40B4-BE49-F238E27FC236}">
                <a16:creationId xmlns:a16="http://schemas.microsoft.com/office/drawing/2014/main" id="{4B71DCAD-0D59-C343-9566-3ACCCF9F7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445CF327-2512-CD40-BFFE-2CAB40F6F6E1}"/>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F2B9E538-C550-7F47-BE3C-FCC9A8655561}"/>
              </a:ext>
            </a:extLst>
          </p:cNvPr>
          <p:cNvSpPr>
            <a:spLocks noGrp="1"/>
          </p:cNvSpPr>
          <p:nvPr>
            <p:ph type="ftr" sz="quarter" idx="11"/>
          </p:nvPr>
        </p:nvSpPr>
        <p:spPr/>
        <p:txBody>
          <a:bodyPr/>
          <a:lstStyle/>
          <a:p>
            <a:endParaRPr lang="nb-US"/>
          </a:p>
        </p:txBody>
      </p:sp>
      <p:sp>
        <p:nvSpPr>
          <p:cNvPr id="6" name="Plassholder for lysbildenummer 5">
            <a:extLst>
              <a:ext uri="{FF2B5EF4-FFF2-40B4-BE49-F238E27FC236}">
                <a16:creationId xmlns:a16="http://schemas.microsoft.com/office/drawing/2014/main" id="{A70E7FBB-17DA-A744-9F71-72E0839D6DC5}"/>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405291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618B011-34C6-7F43-BCD3-720F40AF5A86}"/>
              </a:ext>
            </a:extLst>
          </p:cNvPr>
          <p:cNvSpPr>
            <a:spLocks noGrp="1"/>
          </p:cNvSpPr>
          <p:nvPr>
            <p:ph type="title"/>
          </p:nvPr>
        </p:nvSpPr>
        <p:spPr/>
        <p:txBody>
          <a:bodyPr/>
          <a:lstStyle/>
          <a:p>
            <a:r>
              <a:rPr lang="nb-NO"/>
              <a:t>Klikk for å redigere tittelstil</a:t>
            </a:r>
            <a:endParaRPr lang="nb-US"/>
          </a:p>
        </p:txBody>
      </p:sp>
      <p:sp>
        <p:nvSpPr>
          <p:cNvPr id="3" name="Plassholder for innhold 2">
            <a:extLst>
              <a:ext uri="{FF2B5EF4-FFF2-40B4-BE49-F238E27FC236}">
                <a16:creationId xmlns:a16="http://schemas.microsoft.com/office/drawing/2014/main" id="{CE196E55-7238-DE43-9EE3-1E80F336F4CC}"/>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innhold 3">
            <a:extLst>
              <a:ext uri="{FF2B5EF4-FFF2-40B4-BE49-F238E27FC236}">
                <a16:creationId xmlns:a16="http://schemas.microsoft.com/office/drawing/2014/main" id="{268BC223-8170-4448-81A0-13C22836F0BA}"/>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5" name="Plassholder for dato 4">
            <a:extLst>
              <a:ext uri="{FF2B5EF4-FFF2-40B4-BE49-F238E27FC236}">
                <a16:creationId xmlns:a16="http://schemas.microsoft.com/office/drawing/2014/main" id="{C979A93F-CDCA-6D45-81C9-5BC34D1DE67A}"/>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6" name="Plassholder for bunntekst 5">
            <a:extLst>
              <a:ext uri="{FF2B5EF4-FFF2-40B4-BE49-F238E27FC236}">
                <a16:creationId xmlns:a16="http://schemas.microsoft.com/office/drawing/2014/main" id="{A25AA7CF-62D9-DE46-A224-C5948B74B0E7}"/>
              </a:ext>
            </a:extLst>
          </p:cNvPr>
          <p:cNvSpPr>
            <a:spLocks noGrp="1"/>
          </p:cNvSpPr>
          <p:nvPr>
            <p:ph type="ftr" sz="quarter" idx="11"/>
          </p:nvPr>
        </p:nvSpPr>
        <p:spPr/>
        <p:txBody>
          <a:bodyPr/>
          <a:lstStyle/>
          <a:p>
            <a:endParaRPr lang="nb-US"/>
          </a:p>
        </p:txBody>
      </p:sp>
      <p:sp>
        <p:nvSpPr>
          <p:cNvPr id="7" name="Plassholder for lysbildenummer 6">
            <a:extLst>
              <a:ext uri="{FF2B5EF4-FFF2-40B4-BE49-F238E27FC236}">
                <a16:creationId xmlns:a16="http://schemas.microsoft.com/office/drawing/2014/main" id="{BBC04F5B-1920-304B-9C15-1C46BDE32516}"/>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22050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25205C-956F-2D44-A425-0FA6BCE78F1E}"/>
              </a:ext>
            </a:extLst>
          </p:cNvPr>
          <p:cNvSpPr>
            <a:spLocks noGrp="1"/>
          </p:cNvSpPr>
          <p:nvPr>
            <p:ph type="title"/>
          </p:nvPr>
        </p:nvSpPr>
        <p:spPr>
          <a:xfrm>
            <a:off x="839788" y="365125"/>
            <a:ext cx="10515600" cy="1325563"/>
          </a:xfrm>
        </p:spPr>
        <p:txBody>
          <a:bodyPr/>
          <a:lstStyle/>
          <a:p>
            <a:r>
              <a:rPr lang="nb-NO"/>
              <a:t>Klikk for å redigere tittelstil</a:t>
            </a:r>
            <a:endParaRPr lang="nb-US"/>
          </a:p>
        </p:txBody>
      </p:sp>
      <p:sp>
        <p:nvSpPr>
          <p:cNvPr id="3" name="Plassholder for tekst 2">
            <a:extLst>
              <a:ext uri="{FF2B5EF4-FFF2-40B4-BE49-F238E27FC236}">
                <a16:creationId xmlns:a16="http://schemas.microsoft.com/office/drawing/2014/main" id="{D6FAD8EB-9841-5F47-9381-F8356FAF8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D043AD8D-07BC-9C44-A4DB-537240E6F587}"/>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5" name="Plassholder for tekst 4">
            <a:extLst>
              <a:ext uri="{FF2B5EF4-FFF2-40B4-BE49-F238E27FC236}">
                <a16:creationId xmlns:a16="http://schemas.microsoft.com/office/drawing/2014/main" id="{99A5AE8B-6774-2F4C-BF82-1A07E5352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C45FBC76-B460-E24F-AEF3-FBE2A063D2F1}"/>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7" name="Plassholder for dato 6">
            <a:extLst>
              <a:ext uri="{FF2B5EF4-FFF2-40B4-BE49-F238E27FC236}">
                <a16:creationId xmlns:a16="http://schemas.microsoft.com/office/drawing/2014/main" id="{19DB6DB1-A7EF-BE43-BB02-43F4D0ECB112}"/>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8" name="Plassholder for bunntekst 7">
            <a:extLst>
              <a:ext uri="{FF2B5EF4-FFF2-40B4-BE49-F238E27FC236}">
                <a16:creationId xmlns:a16="http://schemas.microsoft.com/office/drawing/2014/main" id="{4E8C46CA-85A7-C347-A697-708176CA7B29}"/>
              </a:ext>
            </a:extLst>
          </p:cNvPr>
          <p:cNvSpPr>
            <a:spLocks noGrp="1"/>
          </p:cNvSpPr>
          <p:nvPr>
            <p:ph type="ftr" sz="quarter" idx="11"/>
          </p:nvPr>
        </p:nvSpPr>
        <p:spPr/>
        <p:txBody>
          <a:bodyPr/>
          <a:lstStyle/>
          <a:p>
            <a:endParaRPr lang="nb-US"/>
          </a:p>
        </p:txBody>
      </p:sp>
      <p:sp>
        <p:nvSpPr>
          <p:cNvPr id="9" name="Plassholder for lysbildenummer 8">
            <a:extLst>
              <a:ext uri="{FF2B5EF4-FFF2-40B4-BE49-F238E27FC236}">
                <a16:creationId xmlns:a16="http://schemas.microsoft.com/office/drawing/2014/main" id="{CD48E210-DAB1-7E41-A1EA-4D49A8B58ADD}"/>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235494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CAADAE8-EF68-DA44-AA04-6036A725DCC3}"/>
              </a:ext>
            </a:extLst>
          </p:cNvPr>
          <p:cNvSpPr>
            <a:spLocks noGrp="1"/>
          </p:cNvSpPr>
          <p:nvPr>
            <p:ph type="title"/>
          </p:nvPr>
        </p:nvSpPr>
        <p:spPr/>
        <p:txBody>
          <a:bodyPr/>
          <a:lstStyle/>
          <a:p>
            <a:r>
              <a:rPr lang="nb-NO"/>
              <a:t>Klikk for å redigere tittelstil</a:t>
            </a:r>
            <a:endParaRPr lang="nb-US"/>
          </a:p>
        </p:txBody>
      </p:sp>
      <p:sp>
        <p:nvSpPr>
          <p:cNvPr id="3" name="Plassholder for dato 2">
            <a:extLst>
              <a:ext uri="{FF2B5EF4-FFF2-40B4-BE49-F238E27FC236}">
                <a16:creationId xmlns:a16="http://schemas.microsoft.com/office/drawing/2014/main" id="{1FEE1EF5-67B2-D64A-983A-35677CD53EB2}"/>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4" name="Plassholder for bunntekst 3">
            <a:extLst>
              <a:ext uri="{FF2B5EF4-FFF2-40B4-BE49-F238E27FC236}">
                <a16:creationId xmlns:a16="http://schemas.microsoft.com/office/drawing/2014/main" id="{192AE30B-9850-1A4D-AE3D-6326204E95DF}"/>
              </a:ext>
            </a:extLst>
          </p:cNvPr>
          <p:cNvSpPr>
            <a:spLocks noGrp="1"/>
          </p:cNvSpPr>
          <p:nvPr>
            <p:ph type="ftr" sz="quarter" idx="11"/>
          </p:nvPr>
        </p:nvSpPr>
        <p:spPr/>
        <p:txBody>
          <a:bodyPr/>
          <a:lstStyle/>
          <a:p>
            <a:endParaRPr lang="nb-US"/>
          </a:p>
        </p:txBody>
      </p:sp>
      <p:sp>
        <p:nvSpPr>
          <p:cNvPr id="5" name="Plassholder for lysbildenummer 4">
            <a:extLst>
              <a:ext uri="{FF2B5EF4-FFF2-40B4-BE49-F238E27FC236}">
                <a16:creationId xmlns:a16="http://schemas.microsoft.com/office/drawing/2014/main" id="{0163A9D4-EF0D-3C4A-B5F2-D9E010A60C33}"/>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182111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5BFCAEFB-2A7E-4947-9612-5995684AAE6E}"/>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3" name="Plassholder for bunntekst 2">
            <a:extLst>
              <a:ext uri="{FF2B5EF4-FFF2-40B4-BE49-F238E27FC236}">
                <a16:creationId xmlns:a16="http://schemas.microsoft.com/office/drawing/2014/main" id="{EFC2E129-D664-EE4F-8439-282111E15FDC}"/>
              </a:ext>
            </a:extLst>
          </p:cNvPr>
          <p:cNvSpPr>
            <a:spLocks noGrp="1"/>
          </p:cNvSpPr>
          <p:nvPr>
            <p:ph type="ftr" sz="quarter" idx="11"/>
          </p:nvPr>
        </p:nvSpPr>
        <p:spPr/>
        <p:txBody>
          <a:bodyPr/>
          <a:lstStyle/>
          <a:p>
            <a:endParaRPr lang="nb-US"/>
          </a:p>
        </p:txBody>
      </p:sp>
      <p:sp>
        <p:nvSpPr>
          <p:cNvPr id="4" name="Plassholder for lysbildenummer 3">
            <a:extLst>
              <a:ext uri="{FF2B5EF4-FFF2-40B4-BE49-F238E27FC236}">
                <a16:creationId xmlns:a16="http://schemas.microsoft.com/office/drawing/2014/main" id="{43DE33E0-16EA-9A4F-8FCE-232E90A0A5D2}"/>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176412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68A1BBA-33D3-E848-A5B0-83345001237D}"/>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nb-US"/>
          </a:p>
        </p:txBody>
      </p:sp>
      <p:sp>
        <p:nvSpPr>
          <p:cNvPr id="3" name="Plassholder for innhold 2">
            <a:extLst>
              <a:ext uri="{FF2B5EF4-FFF2-40B4-BE49-F238E27FC236}">
                <a16:creationId xmlns:a16="http://schemas.microsoft.com/office/drawing/2014/main" id="{F0EC1FB9-EBF9-5F45-A6DF-7D4B85D4B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tekst 3">
            <a:extLst>
              <a:ext uri="{FF2B5EF4-FFF2-40B4-BE49-F238E27FC236}">
                <a16:creationId xmlns:a16="http://schemas.microsoft.com/office/drawing/2014/main" id="{2BC62883-59C0-A04E-88B0-248043F1D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2F45057C-2617-9848-97C4-0F148DC00675}"/>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6" name="Plassholder for bunntekst 5">
            <a:extLst>
              <a:ext uri="{FF2B5EF4-FFF2-40B4-BE49-F238E27FC236}">
                <a16:creationId xmlns:a16="http://schemas.microsoft.com/office/drawing/2014/main" id="{9EEAED3D-1F58-4044-9ED2-995150B78627}"/>
              </a:ext>
            </a:extLst>
          </p:cNvPr>
          <p:cNvSpPr>
            <a:spLocks noGrp="1"/>
          </p:cNvSpPr>
          <p:nvPr>
            <p:ph type="ftr" sz="quarter" idx="11"/>
          </p:nvPr>
        </p:nvSpPr>
        <p:spPr/>
        <p:txBody>
          <a:bodyPr/>
          <a:lstStyle/>
          <a:p>
            <a:endParaRPr lang="nb-US"/>
          </a:p>
        </p:txBody>
      </p:sp>
      <p:sp>
        <p:nvSpPr>
          <p:cNvPr id="7" name="Plassholder for lysbildenummer 6">
            <a:extLst>
              <a:ext uri="{FF2B5EF4-FFF2-40B4-BE49-F238E27FC236}">
                <a16:creationId xmlns:a16="http://schemas.microsoft.com/office/drawing/2014/main" id="{C4448464-A288-C145-A82B-1D1C79828403}"/>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290340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DAB3822-CA36-9245-A0AF-377F925ECB0C}"/>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nb-US"/>
          </a:p>
        </p:txBody>
      </p:sp>
      <p:sp>
        <p:nvSpPr>
          <p:cNvPr id="3" name="Plassholder for bilde 2">
            <a:extLst>
              <a:ext uri="{FF2B5EF4-FFF2-40B4-BE49-F238E27FC236}">
                <a16:creationId xmlns:a16="http://schemas.microsoft.com/office/drawing/2014/main" id="{23FEFED0-8DFD-0544-8B85-128CEAB40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US"/>
          </a:p>
        </p:txBody>
      </p:sp>
      <p:sp>
        <p:nvSpPr>
          <p:cNvPr id="4" name="Plassholder for tekst 3">
            <a:extLst>
              <a:ext uri="{FF2B5EF4-FFF2-40B4-BE49-F238E27FC236}">
                <a16:creationId xmlns:a16="http://schemas.microsoft.com/office/drawing/2014/main" id="{55BD61AD-EB44-CD41-AA35-B59744E72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712F8F5-C46A-A64A-8D50-BB8C9A779277}"/>
              </a:ext>
            </a:extLst>
          </p:cNvPr>
          <p:cNvSpPr>
            <a:spLocks noGrp="1"/>
          </p:cNvSpPr>
          <p:nvPr>
            <p:ph type="dt" sz="half" idx="10"/>
          </p:nvPr>
        </p:nvSpPr>
        <p:spPr/>
        <p:txBody>
          <a:bodyPr/>
          <a:lstStyle/>
          <a:p>
            <a:fld id="{E1DF05D9-3D1F-EC44-885F-11C83497D520}" type="datetimeFigureOut">
              <a:rPr lang="nb-US" smtClean="0"/>
              <a:t>22.04.2020</a:t>
            </a:fld>
            <a:endParaRPr lang="nb-US"/>
          </a:p>
        </p:txBody>
      </p:sp>
      <p:sp>
        <p:nvSpPr>
          <p:cNvPr id="6" name="Plassholder for bunntekst 5">
            <a:extLst>
              <a:ext uri="{FF2B5EF4-FFF2-40B4-BE49-F238E27FC236}">
                <a16:creationId xmlns:a16="http://schemas.microsoft.com/office/drawing/2014/main" id="{BF4EFA08-F8A0-6B4B-AE8C-BAB9879DAC1D}"/>
              </a:ext>
            </a:extLst>
          </p:cNvPr>
          <p:cNvSpPr>
            <a:spLocks noGrp="1"/>
          </p:cNvSpPr>
          <p:nvPr>
            <p:ph type="ftr" sz="quarter" idx="11"/>
          </p:nvPr>
        </p:nvSpPr>
        <p:spPr/>
        <p:txBody>
          <a:bodyPr/>
          <a:lstStyle/>
          <a:p>
            <a:endParaRPr lang="nb-US"/>
          </a:p>
        </p:txBody>
      </p:sp>
      <p:sp>
        <p:nvSpPr>
          <p:cNvPr id="7" name="Plassholder for lysbildenummer 6">
            <a:extLst>
              <a:ext uri="{FF2B5EF4-FFF2-40B4-BE49-F238E27FC236}">
                <a16:creationId xmlns:a16="http://schemas.microsoft.com/office/drawing/2014/main" id="{372E5C17-A6FD-D54C-8701-6658922F99B1}"/>
              </a:ext>
            </a:extLst>
          </p:cNvPr>
          <p:cNvSpPr>
            <a:spLocks noGrp="1"/>
          </p:cNvSpPr>
          <p:nvPr>
            <p:ph type="sldNum" sz="quarter" idx="12"/>
          </p:nvPr>
        </p:nvSpPr>
        <p:spPr/>
        <p:txBody>
          <a:bodyPr/>
          <a:lstStyle/>
          <a:p>
            <a:fld id="{4155AD22-4B38-C247-8980-28BC127A9B60}" type="slidenum">
              <a:rPr lang="nb-US" smtClean="0"/>
              <a:t>‹#›</a:t>
            </a:fld>
            <a:endParaRPr lang="nb-US"/>
          </a:p>
        </p:txBody>
      </p:sp>
    </p:spTree>
    <p:extLst>
      <p:ext uri="{BB962C8B-B14F-4D97-AF65-F5344CB8AC3E}">
        <p14:creationId xmlns:p14="http://schemas.microsoft.com/office/powerpoint/2010/main" val="295730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19434FAB-62F1-7342-A7AD-F83E00317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nb-US"/>
          </a:p>
        </p:txBody>
      </p:sp>
      <p:sp>
        <p:nvSpPr>
          <p:cNvPr id="3" name="Plassholder for tekst 2">
            <a:extLst>
              <a:ext uri="{FF2B5EF4-FFF2-40B4-BE49-F238E27FC236}">
                <a16:creationId xmlns:a16="http://schemas.microsoft.com/office/drawing/2014/main" id="{E1B61255-EA7E-E04F-9665-513E5A650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US"/>
          </a:p>
        </p:txBody>
      </p:sp>
      <p:sp>
        <p:nvSpPr>
          <p:cNvPr id="4" name="Plassholder for dato 3">
            <a:extLst>
              <a:ext uri="{FF2B5EF4-FFF2-40B4-BE49-F238E27FC236}">
                <a16:creationId xmlns:a16="http://schemas.microsoft.com/office/drawing/2014/main" id="{E098937C-A4C3-604C-BA4D-0B05002CDD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F05D9-3D1F-EC44-885F-11C83497D520}" type="datetimeFigureOut">
              <a:rPr lang="nb-US" smtClean="0"/>
              <a:t>22.04.2020</a:t>
            </a:fld>
            <a:endParaRPr lang="nb-US"/>
          </a:p>
        </p:txBody>
      </p:sp>
      <p:sp>
        <p:nvSpPr>
          <p:cNvPr id="5" name="Plassholder for bunntekst 4">
            <a:extLst>
              <a:ext uri="{FF2B5EF4-FFF2-40B4-BE49-F238E27FC236}">
                <a16:creationId xmlns:a16="http://schemas.microsoft.com/office/drawing/2014/main" id="{D597D38A-31A1-CE44-8382-A3A950FD3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US"/>
          </a:p>
        </p:txBody>
      </p:sp>
      <p:sp>
        <p:nvSpPr>
          <p:cNvPr id="6" name="Plassholder for lysbildenummer 5">
            <a:extLst>
              <a:ext uri="{FF2B5EF4-FFF2-40B4-BE49-F238E27FC236}">
                <a16:creationId xmlns:a16="http://schemas.microsoft.com/office/drawing/2014/main" id="{ED4F912A-F9DE-5E4A-B3BC-A4183F64A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5AD22-4B38-C247-8980-28BC127A9B60}" type="slidenum">
              <a:rPr lang="nb-US" smtClean="0"/>
              <a:t>‹#›</a:t>
            </a:fld>
            <a:endParaRPr lang="nb-US"/>
          </a:p>
        </p:txBody>
      </p:sp>
    </p:spTree>
    <p:extLst>
      <p:ext uri="{BB962C8B-B14F-4D97-AF65-F5344CB8AC3E}">
        <p14:creationId xmlns:p14="http://schemas.microsoft.com/office/powerpoint/2010/main" val="384864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FA492B-8DC9-694C-8BA1-EBDB98C50820}"/>
              </a:ext>
            </a:extLst>
          </p:cNvPr>
          <p:cNvSpPr>
            <a:spLocks noGrp="1"/>
          </p:cNvSpPr>
          <p:nvPr>
            <p:ph type="ctrTitle"/>
          </p:nvPr>
        </p:nvSpPr>
        <p:spPr/>
        <p:txBody>
          <a:bodyPr/>
          <a:lstStyle/>
          <a:p>
            <a:r>
              <a:rPr lang="nb-US" dirty="0"/>
              <a:t>Interaktive systemer</a:t>
            </a:r>
          </a:p>
        </p:txBody>
      </p:sp>
      <p:sp>
        <p:nvSpPr>
          <p:cNvPr id="3" name="Undertittel 2">
            <a:extLst>
              <a:ext uri="{FF2B5EF4-FFF2-40B4-BE49-F238E27FC236}">
                <a16:creationId xmlns:a16="http://schemas.microsoft.com/office/drawing/2014/main" id="{C0ED4C03-7675-EA4D-BDF1-2C490B422648}"/>
              </a:ext>
            </a:extLst>
          </p:cNvPr>
          <p:cNvSpPr>
            <a:spLocks noGrp="1"/>
          </p:cNvSpPr>
          <p:nvPr>
            <p:ph type="subTitle" idx="1"/>
          </p:nvPr>
        </p:nvSpPr>
        <p:spPr/>
        <p:txBody>
          <a:bodyPr/>
          <a:lstStyle/>
          <a:p>
            <a:endParaRPr lang="nb-US"/>
          </a:p>
        </p:txBody>
      </p:sp>
    </p:spTree>
    <p:extLst>
      <p:ext uri="{BB962C8B-B14F-4D97-AF65-F5344CB8AC3E}">
        <p14:creationId xmlns:p14="http://schemas.microsoft.com/office/powerpoint/2010/main" val="213285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440934A-643C-9F42-A564-3C44780441F1}"/>
              </a:ext>
            </a:extLst>
          </p:cNvPr>
          <p:cNvSpPr>
            <a:spLocks noGrp="1"/>
          </p:cNvSpPr>
          <p:nvPr>
            <p:ph type="title"/>
          </p:nvPr>
        </p:nvSpPr>
        <p:spPr/>
        <p:txBody>
          <a:bodyPr/>
          <a:lstStyle/>
          <a:p>
            <a:r>
              <a:rPr lang="nb-US" dirty="0"/>
              <a:t>Dialogsystmer</a:t>
            </a:r>
          </a:p>
        </p:txBody>
      </p:sp>
      <p:sp>
        <p:nvSpPr>
          <p:cNvPr id="3" name="Plassholder for innhold 2">
            <a:extLst>
              <a:ext uri="{FF2B5EF4-FFF2-40B4-BE49-F238E27FC236}">
                <a16:creationId xmlns:a16="http://schemas.microsoft.com/office/drawing/2014/main" id="{14EC97BC-46F8-8A41-A786-EAADAC1E5CCD}"/>
              </a:ext>
            </a:extLst>
          </p:cNvPr>
          <p:cNvSpPr>
            <a:spLocks noGrp="1"/>
          </p:cNvSpPr>
          <p:nvPr>
            <p:ph idx="1"/>
          </p:nvPr>
        </p:nvSpPr>
        <p:spPr/>
        <p:txBody>
          <a:bodyPr/>
          <a:lstStyle/>
          <a:p>
            <a:r>
              <a:rPr lang="nb-NO" dirty="0"/>
              <a:t>Et dialogsystem er en kunstig agent som er utviklet til å samhandle med mennesker</a:t>
            </a:r>
          </a:p>
          <a:p>
            <a:r>
              <a:rPr lang="nb-NO" dirty="0">
                <a:effectLst/>
              </a:rPr>
              <a:t>Anvendelser?</a:t>
            </a:r>
          </a:p>
          <a:p>
            <a:r>
              <a:rPr lang="nb-NO" dirty="0"/>
              <a:t>Dialog </a:t>
            </a:r>
            <a:r>
              <a:rPr lang="nb-NO" dirty="0">
                <a:sym typeface="Wingdings" pitchFamily="2" charset="2"/>
              </a:rPr>
              <a:t> muntlig samhandling mellom to eller flere</a:t>
            </a:r>
          </a:p>
          <a:p>
            <a:r>
              <a:rPr lang="nb-NO" dirty="0">
                <a:effectLst/>
                <a:sym typeface="Wingdings" pitchFamily="2" charset="2"/>
              </a:rPr>
              <a:t>Turn taking, en viktig kommunikasjonsmekanisme. Følger regler med ulike markører.</a:t>
            </a:r>
          </a:p>
          <a:p>
            <a:endParaRPr lang="nb-NO" dirty="0">
              <a:effectLst/>
              <a:sym typeface="Wingdings" pitchFamily="2" charset="2"/>
            </a:endParaRPr>
          </a:p>
          <a:p>
            <a:endParaRPr lang="nb-NO" dirty="0">
              <a:effectLst/>
            </a:endParaRPr>
          </a:p>
          <a:p>
            <a:pPr marL="0" indent="0">
              <a:buNone/>
            </a:pPr>
            <a:endParaRPr lang="nb-US" dirty="0"/>
          </a:p>
        </p:txBody>
      </p:sp>
    </p:spTree>
    <p:extLst>
      <p:ext uri="{BB962C8B-B14F-4D97-AF65-F5344CB8AC3E}">
        <p14:creationId xmlns:p14="http://schemas.microsoft.com/office/powerpoint/2010/main" val="312099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ECFFCB3-D97A-9C4B-AAE8-F45C7EFEB2E5}"/>
              </a:ext>
            </a:extLst>
          </p:cNvPr>
          <p:cNvSpPr>
            <a:spLocks noGrp="1"/>
          </p:cNvSpPr>
          <p:nvPr>
            <p:ph type="title"/>
          </p:nvPr>
        </p:nvSpPr>
        <p:spPr/>
        <p:txBody>
          <a:bodyPr/>
          <a:lstStyle/>
          <a:p>
            <a:r>
              <a:rPr lang="nb-US" dirty="0"/>
              <a:t>Grounding</a:t>
            </a:r>
          </a:p>
        </p:txBody>
      </p:sp>
      <p:sp>
        <p:nvSpPr>
          <p:cNvPr id="3" name="Plassholder for innhold 2">
            <a:extLst>
              <a:ext uri="{FF2B5EF4-FFF2-40B4-BE49-F238E27FC236}">
                <a16:creationId xmlns:a16="http://schemas.microsoft.com/office/drawing/2014/main" id="{6CFA1B53-8ED3-6747-BB8B-58BE817556A8}"/>
              </a:ext>
            </a:extLst>
          </p:cNvPr>
          <p:cNvSpPr>
            <a:spLocks noGrp="1"/>
          </p:cNvSpPr>
          <p:nvPr>
            <p:ph sz="half" idx="1"/>
          </p:nvPr>
        </p:nvSpPr>
        <p:spPr/>
        <p:txBody>
          <a:bodyPr>
            <a:normAutofit fontScale="85000" lnSpcReduction="20000"/>
          </a:bodyPr>
          <a:lstStyle/>
          <a:p>
            <a:r>
              <a:rPr lang="nb-US" dirty="0"/>
              <a:t>Et begrep som sier noe om «at vi snakker om det samme»</a:t>
            </a:r>
          </a:p>
          <a:p>
            <a:r>
              <a:rPr lang="nb-US" dirty="0"/>
              <a:t>Eks. </a:t>
            </a:r>
          </a:p>
          <a:p>
            <a:r>
              <a:rPr lang="nb-US" dirty="0"/>
              <a:t>Flere nivåer: Oppfatning, forståelse, holdning</a:t>
            </a:r>
          </a:p>
          <a:p>
            <a:r>
              <a:rPr lang="nb-US" dirty="0"/>
              <a:t>Forskjellige strategier for å bekrefte at vi er på samme bølgelengde:</a:t>
            </a:r>
          </a:p>
          <a:p>
            <a:pPr lvl="1"/>
            <a:r>
              <a:rPr lang="nb-NO" dirty="0" err="1"/>
              <a:t>Backchannels</a:t>
            </a:r>
            <a:r>
              <a:rPr lang="nb-NO" dirty="0"/>
              <a:t>: «</a:t>
            </a:r>
            <a:r>
              <a:rPr lang="nb-NO" i="1" dirty="0" err="1"/>
              <a:t>uh-uh</a:t>
            </a:r>
            <a:r>
              <a:rPr lang="nb-NO" dirty="0"/>
              <a:t>», «</a:t>
            </a:r>
            <a:r>
              <a:rPr lang="nb-NO" i="1" dirty="0"/>
              <a:t>mm</a:t>
            </a:r>
            <a:r>
              <a:rPr lang="nb-NO" dirty="0"/>
              <a:t>», «</a:t>
            </a:r>
            <a:r>
              <a:rPr lang="nb-NO" i="1" dirty="0"/>
              <a:t>ja</a:t>
            </a:r>
            <a:r>
              <a:rPr lang="nb-NO" dirty="0"/>
              <a:t>» </a:t>
            </a:r>
          </a:p>
          <a:p>
            <a:pPr lvl="1"/>
            <a:r>
              <a:rPr lang="nb-NO" dirty="0"/>
              <a:t>Eksplisitte tilbakemeldinger: «</a:t>
            </a:r>
            <a:r>
              <a:rPr lang="nb-NO" dirty="0" err="1"/>
              <a:t>Sorry</a:t>
            </a:r>
            <a:r>
              <a:rPr lang="nb-NO" dirty="0"/>
              <a:t>, i </a:t>
            </a:r>
            <a:r>
              <a:rPr lang="nb-NO" dirty="0" err="1"/>
              <a:t>didn’t</a:t>
            </a:r>
            <a:r>
              <a:rPr lang="nb-NO" dirty="0"/>
              <a:t> </a:t>
            </a:r>
            <a:r>
              <a:rPr lang="nb-NO" dirty="0" err="1"/>
              <a:t>get</a:t>
            </a:r>
            <a:r>
              <a:rPr lang="nb-NO" dirty="0"/>
              <a:t> </a:t>
            </a:r>
            <a:r>
              <a:rPr lang="nb-NO" dirty="0" err="1"/>
              <a:t>that</a:t>
            </a:r>
            <a:r>
              <a:rPr lang="nb-NO" dirty="0"/>
              <a:t>»</a:t>
            </a:r>
            <a:endParaRPr lang="nb-NO" dirty="0">
              <a:effectLst/>
            </a:endParaRPr>
          </a:p>
          <a:p>
            <a:pPr lvl="1"/>
            <a:r>
              <a:rPr lang="nb-NO" dirty="0"/>
              <a:t>Implisitte tilbakemeldinger : «</a:t>
            </a:r>
            <a:r>
              <a:rPr lang="nb-NO" dirty="0" err="1"/>
              <a:t>You’ve</a:t>
            </a:r>
            <a:r>
              <a:rPr lang="nb-NO" dirty="0"/>
              <a:t> </a:t>
            </a:r>
            <a:r>
              <a:rPr lang="nb-NO" dirty="0" err="1"/>
              <a:t>set</a:t>
            </a:r>
            <a:r>
              <a:rPr lang="nb-NO" dirty="0"/>
              <a:t> an alarm for 8 am </a:t>
            </a:r>
            <a:r>
              <a:rPr lang="nb-NO" dirty="0" err="1"/>
              <a:t>tomorrow</a:t>
            </a:r>
            <a:r>
              <a:rPr lang="nb-NO" dirty="0"/>
              <a:t>"</a:t>
            </a:r>
            <a:endParaRPr lang="nb-NO" dirty="0">
              <a:effectLst/>
            </a:endParaRPr>
          </a:p>
          <a:p>
            <a:pPr lvl="1"/>
            <a:r>
              <a:rPr lang="nb-NO" dirty="0" err="1"/>
              <a:t>Klarifiseringsstrategier</a:t>
            </a:r>
            <a:r>
              <a:rPr lang="nb-NO" dirty="0"/>
              <a:t>: «</a:t>
            </a:r>
            <a:r>
              <a:rPr lang="nb-NO" dirty="0" err="1"/>
              <a:t>Did</a:t>
            </a:r>
            <a:r>
              <a:rPr lang="nb-NO" dirty="0"/>
              <a:t> </a:t>
            </a:r>
            <a:r>
              <a:rPr lang="nb-NO" dirty="0" err="1"/>
              <a:t>you</a:t>
            </a:r>
            <a:r>
              <a:rPr lang="nb-NO" dirty="0"/>
              <a:t> </a:t>
            </a:r>
            <a:r>
              <a:rPr lang="nb-NO" dirty="0" err="1"/>
              <a:t>mean</a:t>
            </a:r>
            <a:r>
              <a:rPr lang="nb-NO" dirty="0"/>
              <a:t> ‘I </a:t>
            </a:r>
            <a:r>
              <a:rPr lang="nb-NO" dirty="0" err="1"/>
              <a:t>will</a:t>
            </a:r>
            <a:r>
              <a:rPr lang="nb-NO" dirty="0"/>
              <a:t> </a:t>
            </a:r>
            <a:r>
              <a:rPr lang="nb-NO" dirty="0" err="1"/>
              <a:t>always</a:t>
            </a:r>
            <a:r>
              <a:rPr lang="nb-NO" dirty="0"/>
              <a:t> love </a:t>
            </a:r>
            <a:r>
              <a:rPr lang="nb-NO" dirty="0" err="1"/>
              <a:t>you</a:t>
            </a:r>
            <a:r>
              <a:rPr lang="nb-NO" dirty="0"/>
              <a:t>’ by Dolly </a:t>
            </a:r>
            <a:r>
              <a:rPr lang="nb-NO" dirty="0" err="1"/>
              <a:t>Parton</a:t>
            </a:r>
            <a:r>
              <a:rPr lang="nb-NO" dirty="0"/>
              <a:t> or Whitney Houston?»</a:t>
            </a:r>
            <a:endParaRPr lang="nb-NO" dirty="0">
              <a:effectLst/>
            </a:endParaRPr>
          </a:p>
          <a:p>
            <a:pPr marL="457200" lvl="1" indent="0">
              <a:buNone/>
            </a:pPr>
            <a:endParaRPr lang="nb-NO" dirty="0">
              <a:effectLst/>
            </a:endParaRPr>
          </a:p>
          <a:p>
            <a:endParaRPr lang="nb-US" dirty="0"/>
          </a:p>
        </p:txBody>
      </p:sp>
      <p:sp>
        <p:nvSpPr>
          <p:cNvPr id="7" name="Plassholder for innhold 6">
            <a:extLst>
              <a:ext uri="{FF2B5EF4-FFF2-40B4-BE49-F238E27FC236}">
                <a16:creationId xmlns:a16="http://schemas.microsoft.com/office/drawing/2014/main" id="{D8D569FC-F529-3B40-91D4-5D6F4FC9BB96}"/>
              </a:ext>
            </a:extLst>
          </p:cNvPr>
          <p:cNvSpPr>
            <a:spLocks noGrp="1"/>
          </p:cNvSpPr>
          <p:nvPr>
            <p:ph sz="half" idx="2"/>
          </p:nvPr>
        </p:nvSpPr>
        <p:spPr/>
        <p:txBody>
          <a:bodyPr>
            <a:normAutofit fontScale="85000" lnSpcReduction="20000"/>
          </a:bodyPr>
          <a:lstStyle/>
          <a:p>
            <a:endParaRPr lang="nb-US"/>
          </a:p>
        </p:txBody>
      </p:sp>
      <p:pic>
        <p:nvPicPr>
          <p:cNvPr id="5" name="Bilde 4" descr="Et bilde som inneholder tegning&#10;&#10;Automatisk generert beskrivelse">
            <a:extLst>
              <a:ext uri="{FF2B5EF4-FFF2-40B4-BE49-F238E27FC236}">
                <a16:creationId xmlns:a16="http://schemas.microsoft.com/office/drawing/2014/main" id="{AA942D7E-899A-AF4B-A2BE-2903AF54FC06}"/>
              </a:ext>
            </a:extLst>
          </p:cNvPr>
          <p:cNvPicPr>
            <a:picLocks noChangeAspect="1"/>
          </p:cNvPicPr>
          <p:nvPr/>
        </p:nvPicPr>
        <p:blipFill>
          <a:blip r:embed="rId2"/>
          <a:stretch>
            <a:fillRect/>
          </a:stretch>
        </p:blipFill>
        <p:spPr>
          <a:xfrm>
            <a:off x="6236402" y="1893887"/>
            <a:ext cx="5756733" cy="2963863"/>
          </a:xfrm>
          <a:prstGeom prst="rect">
            <a:avLst/>
          </a:prstGeom>
        </p:spPr>
      </p:pic>
    </p:spTree>
    <p:extLst>
      <p:ext uri="{BB962C8B-B14F-4D97-AF65-F5344CB8AC3E}">
        <p14:creationId xmlns:p14="http://schemas.microsoft.com/office/powerpoint/2010/main" val="154238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7ED74AF-D420-4540-B54E-FBC5E115491C}"/>
              </a:ext>
            </a:extLst>
          </p:cNvPr>
          <p:cNvSpPr>
            <a:spLocks noGrp="1"/>
          </p:cNvSpPr>
          <p:nvPr>
            <p:ph type="title"/>
          </p:nvPr>
        </p:nvSpPr>
        <p:spPr/>
        <p:txBody>
          <a:bodyPr/>
          <a:lstStyle/>
          <a:p>
            <a:r>
              <a:rPr lang="nb-NO" dirty="0" err="1"/>
              <a:t>Conversational</a:t>
            </a:r>
            <a:r>
              <a:rPr lang="nb-NO" dirty="0"/>
              <a:t> </a:t>
            </a:r>
            <a:r>
              <a:rPr lang="nb-NO" dirty="0" err="1"/>
              <a:t>implicatures</a:t>
            </a:r>
            <a:r>
              <a:rPr lang="nb-NO" dirty="0"/>
              <a:t> </a:t>
            </a:r>
            <a:br>
              <a:rPr lang="nb-NO" dirty="0"/>
            </a:br>
            <a:endParaRPr lang="nb-US" dirty="0"/>
          </a:p>
        </p:txBody>
      </p:sp>
      <p:sp>
        <p:nvSpPr>
          <p:cNvPr id="3" name="Plassholder for innhold 2">
            <a:extLst>
              <a:ext uri="{FF2B5EF4-FFF2-40B4-BE49-F238E27FC236}">
                <a16:creationId xmlns:a16="http://schemas.microsoft.com/office/drawing/2014/main" id="{0F90BB57-8C02-2A4C-B0EA-F11816FF9C81}"/>
              </a:ext>
            </a:extLst>
          </p:cNvPr>
          <p:cNvSpPr>
            <a:spLocks noGrp="1"/>
          </p:cNvSpPr>
          <p:nvPr>
            <p:ph idx="1"/>
          </p:nvPr>
        </p:nvSpPr>
        <p:spPr/>
        <p:txBody>
          <a:bodyPr/>
          <a:lstStyle/>
          <a:p>
            <a:r>
              <a:rPr lang="nb-NO" i="1" dirty="0"/>
              <a:t>Cooperative </a:t>
            </a:r>
            <a:r>
              <a:rPr lang="nb-NO" i="1" dirty="0" err="1"/>
              <a:t>Principle</a:t>
            </a:r>
            <a:r>
              <a:rPr lang="nb-NO" i="1" dirty="0"/>
              <a:t> </a:t>
            </a:r>
            <a:r>
              <a:rPr lang="nb-NO" dirty="0"/>
              <a:t>fra </a:t>
            </a:r>
            <a:r>
              <a:rPr lang="nb-NO" i="1" dirty="0" err="1"/>
              <a:t>Grice</a:t>
            </a:r>
            <a:r>
              <a:rPr lang="nb-NO" dirty="0"/>
              <a:t>: </a:t>
            </a:r>
          </a:p>
          <a:p>
            <a:pPr lvl="1"/>
            <a:r>
              <a:rPr lang="nb-NO" dirty="0"/>
              <a:t>Maxim </a:t>
            </a:r>
            <a:r>
              <a:rPr lang="nb-NO" dirty="0" err="1"/>
              <a:t>of</a:t>
            </a:r>
            <a:r>
              <a:rPr lang="nb-NO" dirty="0"/>
              <a:t> </a:t>
            </a:r>
            <a:r>
              <a:rPr lang="nb-NO" dirty="0" err="1"/>
              <a:t>Quality</a:t>
            </a:r>
            <a:r>
              <a:rPr lang="nb-NO" dirty="0"/>
              <a:t>: «be </a:t>
            </a:r>
            <a:r>
              <a:rPr lang="nb-NO" dirty="0" err="1"/>
              <a:t>truthful</a:t>
            </a:r>
            <a:r>
              <a:rPr lang="nb-NO" dirty="0"/>
              <a:t>» </a:t>
            </a:r>
            <a:endParaRPr lang="nb-NO" dirty="0">
              <a:effectLst/>
            </a:endParaRPr>
          </a:p>
          <a:p>
            <a:pPr lvl="1"/>
            <a:r>
              <a:rPr lang="nb-NO" dirty="0"/>
              <a:t>Maxim </a:t>
            </a:r>
            <a:r>
              <a:rPr lang="nb-NO" dirty="0" err="1"/>
              <a:t>of</a:t>
            </a:r>
            <a:r>
              <a:rPr lang="nb-NO" dirty="0"/>
              <a:t> </a:t>
            </a:r>
            <a:r>
              <a:rPr lang="nb-NO" dirty="0" err="1"/>
              <a:t>Quantity</a:t>
            </a:r>
            <a:r>
              <a:rPr lang="nb-NO" dirty="0"/>
              <a:t>: «be </a:t>
            </a:r>
            <a:r>
              <a:rPr lang="nb-NO" dirty="0" err="1"/>
              <a:t>exactly</a:t>
            </a:r>
            <a:r>
              <a:rPr lang="nb-NO" dirty="0"/>
              <a:t> as informative as </a:t>
            </a:r>
            <a:r>
              <a:rPr lang="nb-NO" dirty="0" err="1"/>
              <a:t>required</a:t>
            </a:r>
            <a:r>
              <a:rPr lang="nb-NO" dirty="0"/>
              <a:t>» </a:t>
            </a:r>
            <a:endParaRPr lang="nb-NO" dirty="0">
              <a:effectLst/>
            </a:endParaRPr>
          </a:p>
          <a:p>
            <a:pPr lvl="1"/>
            <a:r>
              <a:rPr lang="nb-NO" dirty="0"/>
              <a:t>Maxim </a:t>
            </a:r>
            <a:r>
              <a:rPr lang="nb-NO" dirty="0" err="1"/>
              <a:t>of</a:t>
            </a:r>
            <a:r>
              <a:rPr lang="nb-NO" dirty="0"/>
              <a:t> </a:t>
            </a:r>
            <a:r>
              <a:rPr lang="nb-NO" dirty="0" err="1"/>
              <a:t>Relation</a:t>
            </a:r>
            <a:r>
              <a:rPr lang="nb-NO" dirty="0"/>
              <a:t>: «be relevant» </a:t>
            </a:r>
          </a:p>
          <a:p>
            <a:pPr lvl="1"/>
            <a:r>
              <a:rPr lang="nb-NO" dirty="0"/>
              <a:t>Maxim </a:t>
            </a:r>
            <a:r>
              <a:rPr lang="nb-NO" dirty="0" err="1"/>
              <a:t>of</a:t>
            </a:r>
            <a:r>
              <a:rPr lang="nb-NO" dirty="0"/>
              <a:t> Manner: «be </a:t>
            </a:r>
            <a:r>
              <a:rPr lang="nb-NO" dirty="0" err="1"/>
              <a:t>clear</a:t>
            </a:r>
            <a:r>
              <a:rPr lang="nb-NO" dirty="0"/>
              <a:t>» </a:t>
            </a:r>
            <a:endParaRPr lang="nb-NO" dirty="0">
              <a:effectLst/>
            </a:endParaRPr>
          </a:p>
          <a:p>
            <a:endParaRPr lang="nb-US" dirty="0"/>
          </a:p>
        </p:txBody>
      </p:sp>
    </p:spTree>
    <p:extLst>
      <p:ext uri="{BB962C8B-B14F-4D97-AF65-F5344CB8AC3E}">
        <p14:creationId xmlns:p14="http://schemas.microsoft.com/office/powerpoint/2010/main" val="264706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041B062-A338-794A-8E9D-FDCC94E02D20}"/>
              </a:ext>
            </a:extLst>
          </p:cNvPr>
          <p:cNvSpPr>
            <a:spLocks noGrp="1"/>
          </p:cNvSpPr>
          <p:nvPr>
            <p:ph type="title"/>
          </p:nvPr>
        </p:nvSpPr>
        <p:spPr/>
        <p:txBody>
          <a:bodyPr/>
          <a:lstStyle/>
          <a:p>
            <a:r>
              <a:rPr lang="nb-NO" dirty="0"/>
              <a:t>Maxim </a:t>
            </a:r>
            <a:r>
              <a:rPr lang="nb-NO" dirty="0" err="1"/>
              <a:t>of</a:t>
            </a:r>
            <a:r>
              <a:rPr lang="nb-NO" dirty="0"/>
              <a:t> </a:t>
            </a:r>
            <a:r>
              <a:rPr lang="nb-NO" dirty="0" err="1"/>
              <a:t>Quality</a:t>
            </a:r>
            <a:r>
              <a:rPr lang="nb-NO" dirty="0"/>
              <a:t>: «be </a:t>
            </a:r>
            <a:r>
              <a:rPr lang="nb-NO" dirty="0" err="1"/>
              <a:t>truthful</a:t>
            </a:r>
            <a:r>
              <a:rPr lang="nb-NO" dirty="0"/>
              <a:t>» </a:t>
            </a:r>
            <a:br>
              <a:rPr lang="nb-NO" dirty="0">
                <a:effectLst/>
              </a:rPr>
            </a:br>
            <a:endParaRPr lang="nb-US" dirty="0"/>
          </a:p>
        </p:txBody>
      </p:sp>
      <p:pic>
        <p:nvPicPr>
          <p:cNvPr id="5" name="Plassholder for innhold 4" descr="Et bilde som inneholder personer, skilt, forskjellig, mann&#10;&#10;Automatisk generert beskrivelse">
            <a:extLst>
              <a:ext uri="{FF2B5EF4-FFF2-40B4-BE49-F238E27FC236}">
                <a16:creationId xmlns:a16="http://schemas.microsoft.com/office/drawing/2014/main" id="{4743B406-28DA-C441-9124-0634E3A61CC0}"/>
              </a:ext>
            </a:extLst>
          </p:cNvPr>
          <p:cNvPicPr>
            <a:picLocks noGrp="1" noChangeAspect="1"/>
          </p:cNvPicPr>
          <p:nvPr>
            <p:ph idx="1"/>
          </p:nvPr>
        </p:nvPicPr>
        <p:blipFill>
          <a:blip r:embed="rId2"/>
          <a:stretch>
            <a:fillRect/>
          </a:stretch>
        </p:blipFill>
        <p:spPr>
          <a:xfrm>
            <a:off x="3134563" y="1825625"/>
            <a:ext cx="5922873" cy="4351338"/>
          </a:xfrm>
        </p:spPr>
      </p:pic>
    </p:spTree>
    <p:extLst>
      <p:ext uri="{BB962C8B-B14F-4D97-AF65-F5344CB8AC3E}">
        <p14:creationId xmlns:p14="http://schemas.microsoft.com/office/powerpoint/2010/main" val="337747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696B8BF-CC03-E347-885C-37C8FB5E30E8}"/>
              </a:ext>
            </a:extLst>
          </p:cNvPr>
          <p:cNvSpPr>
            <a:spLocks noGrp="1"/>
          </p:cNvSpPr>
          <p:nvPr>
            <p:ph type="title"/>
          </p:nvPr>
        </p:nvSpPr>
        <p:spPr/>
        <p:txBody>
          <a:bodyPr>
            <a:normAutofit fontScale="90000"/>
          </a:bodyPr>
          <a:lstStyle/>
          <a:p>
            <a:r>
              <a:rPr lang="nb-NO" dirty="0"/>
              <a:t>Maxim </a:t>
            </a:r>
            <a:r>
              <a:rPr lang="nb-NO" dirty="0" err="1"/>
              <a:t>of</a:t>
            </a:r>
            <a:r>
              <a:rPr lang="nb-NO" dirty="0"/>
              <a:t> </a:t>
            </a:r>
            <a:r>
              <a:rPr lang="nb-NO" dirty="0" err="1"/>
              <a:t>Quantity</a:t>
            </a:r>
            <a:r>
              <a:rPr lang="nb-NO" dirty="0"/>
              <a:t>: «be </a:t>
            </a:r>
            <a:r>
              <a:rPr lang="nb-NO" dirty="0" err="1"/>
              <a:t>exactly</a:t>
            </a:r>
            <a:r>
              <a:rPr lang="nb-NO" dirty="0"/>
              <a:t> as informative as </a:t>
            </a:r>
            <a:r>
              <a:rPr lang="nb-NO" dirty="0" err="1"/>
              <a:t>required</a:t>
            </a:r>
            <a:r>
              <a:rPr lang="nb-NO" dirty="0"/>
              <a:t>» </a:t>
            </a:r>
            <a:br>
              <a:rPr lang="nb-NO" dirty="0">
                <a:effectLst/>
              </a:rPr>
            </a:br>
            <a:endParaRPr lang="nb-US" dirty="0"/>
          </a:p>
        </p:txBody>
      </p:sp>
      <p:pic>
        <p:nvPicPr>
          <p:cNvPr id="5" name="Plassholder for innhold 4" descr="Et bilde som inneholder skjermbilde, mann&#10;&#10;Automatisk generert beskrivelse">
            <a:extLst>
              <a:ext uri="{FF2B5EF4-FFF2-40B4-BE49-F238E27FC236}">
                <a16:creationId xmlns:a16="http://schemas.microsoft.com/office/drawing/2014/main" id="{FAE625B8-DFF0-9B40-AD8A-20443F260305}"/>
              </a:ext>
            </a:extLst>
          </p:cNvPr>
          <p:cNvPicPr>
            <a:picLocks noGrp="1" noChangeAspect="1"/>
          </p:cNvPicPr>
          <p:nvPr>
            <p:ph idx="1"/>
          </p:nvPr>
        </p:nvPicPr>
        <p:blipFill>
          <a:blip r:embed="rId2"/>
          <a:stretch>
            <a:fillRect/>
          </a:stretch>
        </p:blipFill>
        <p:spPr>
          <a:xfrm>
            <a:off x="2054820" y="1825625"/>
            <a:ext cx="8082359" cy="4351338"/>
          </a:xfrm>
        </p:spPr>
      </p:pic>
    </p:spTree>
    <p:extLst>
      <p:ext uri="{BB962C8B-B14F-4D97-AF65-F5344CB8AC3E}">
        <p14:creationId xmlns:p14="http://schemas.microsoft.com/office/powerpoint/2010/main" val="272236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BDC89AA-F01C-2647-8DD4-BE32039EFFBF}"/>
              </a:ext>
            </a:extLst>
          </p:cNvPr>
          <p:cNvSpPr>
            <a:spLocks noGrp="1"/>
          </p:cNvSpPr>
          <p:nvPr>
            <p:ph type="title"/>
          </p:nvPr>
        </p:nvSpPr>
        <p:spPr/>
        <p:txBody>
          <a:bodyPr/>
          <a:lstStyle/>
          <a:p>
            <a:r>
              <a:rPr lang="nb-NO" dirty="0"/>
              <a:t>Maxim </a:t>
            </a:r>
            <a:r>
              <a:rPr lang="nb-NO" dirty="0" err="1"/>
              <a:t>of</a:t>
            </a:r>
            <a:r>
              <a:rPr lang="nb-NO" dirty="0"/>
              <a:t> </a:t>
            </a:r>
            <a:r>
              <a:rPr lang="nb-NO" dirty="0" err="1"/>
              <a:t>Relation</a:t>
            </a:r>
            <a:r>
              <a:rPr lang="nb-NO" dirty="0"/>
              <a:t>: «be relevant» </a:t>
            </a:r>
            <a:br>
              <a:rPr lang="nb-NO" dirty="0"/>
            </a:br>
            <a:endParaRPr lang="nb-US" dirty="0"/>
          </a:p>
        </p:txBody>
      </p:sp>
      <p:sp>
        <p:nvSpPr>
          <p:cNvPr id="3" name="Plassholder for innhold 2">
            <a:extLst>
              <a:ext uri="{FF2B5EF4-FFF2-40B4-BE49-F238E27FC236}">
                <a16:creationId xmlns:a16="http://schemas.microsoft.com/office/drawing/2014/main" id="{2B5E1170-EFD2-5549-9B9C-2E9CE3695146}"/>
              </a:ext>
            </a:extLst>
          </p:cNvPr>
          <p:cNvSpPr>
            <a:spLocks noGrp="1"/>
          </p:cNvSpPr>
          <p:nvPr>
            <p:ph idx="1"/>
          </p:nvPr>
        </p:nvSpPr>
        <p:spPr/>
        <p:txBody>
          <a:bodyPr/>
          <a:lstStyle/>
          <a:p>
            <a:pPr marL="0" indent="0">
              <a:buNone/>
            </a:pPr>
            <a:r>
              <a:rPr lang="nb-NO" dirty="0"/>
              <a:t>«God dag mann økseskaft» handler om en tunghørt ferjemann som bor med sin kone, to sønner og en datter. Barna og kona ødsler bort familiens penger, og lensmannen og lensmannsdrengen kommer for å ta pant i det de eier. Da drar kona og barna avsted for å la ferjemannen ta i mot besøket. Mannen setter seg til å telgje (spikke) på et økseskaft. Når lensmannen kommer sier han «God dag, mann!», og ferjemannen har allerede tenkt ut svaret: «Økseskaft». I eventyret fortsetter samtalen med spørsmål og svar som ikke passer.</a:t>
            </a:r>
            <a:endParaRPr lang="nb-US" dirty="0"/>
          </a:p>
        </p:txBody>
      </p:sp>
    </p:spTree>
    <p:extLst>
      <p:ext uri="{BB962C8B-B14F-4D97-AF65-F5344CB8AC3E}">
        <p14:creationId xmlns:p14="http://schemas.microsoft.com/office/powerpoint/2010/main" val="87791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D6DC16A-F6CC-9D43-A2FF-2E1A5EEF1F2B}"/>
              </a:ext>
            </a:extLst>
          </p:cNvPr>
          <p:cNvSpPr>
            <a:spLocks noGrp="1"/>
          </p:cNvSpPr>
          <p:nvPr>
            <p:ph type="title"/>
          </p:nvPr>
        </p:nvSpPr>
        <p:spPr/>
        <p:txBody>
          <a:bodyPr/>
          <a:lstStyle/>
          <a:p>
            <a:r>
              <a:rPr lang="nb-NO" dirty="0"/>
              <a:t>Maxim </a:t>
            </a:r>
            <a:r>
              <a:rPr lang="nb-NO" dirty="0" err="1"/>
              <a:t>of</a:t>
            </a:r>
            <a:r>
              <a:rPr lang="nb-NO" dirty="0"/>
              <a:t> Manner: «be </a:t>
            </a:r>
            <a:r>
              <a:rPr lang="nb-NO" dirty="0" err="1"/>
              <a:t>clear</a:t>
            </a:r>
            <a:r>
              <a:rPr lang="nb-NO" dirty="0"/>
              <a:t>» </a:t>
            </a:r>
            <a:br>
              <a:rPr lang="nb-NO" dirty="0">
                <a:effectLst/>
              </a:rPr>
            </a:br>
            <a:endParaRPr lang="nb-US" dirty="0"/>
          </a:p>
        </p:txBody>
      </p:sp>
      <p:sp>
        <p:nvSpPr>
          <p:cNvPr id="3" name="Plassholder for innhold 2">
            <a:extLst>
              <a:ext uri="{FF2B5EF4-FFF2-40B4-BE49-F238E27FC236}">
                <a16:creationId xmlns:a16="http://schemas.microsoft.com/office/drawing/2014/main" id="{669D1C7C-C769-0347-8999-037803A5AC26}"/>
              </a:ext>
            </a:extLst>
          </p:cNvPr>
          <p:cNvSpPr>
            <a:spLocks noGrp="1"/>
          </p:cNvSpPr>
          <p:nvPr>
            <p:ph idx="1"/>
          </p:nvPr>
        </p:nvSpPr>
        <p:spPr/>
        <p:txBody>
          <a:bodyPr>
            <a:normAutofit fontScale="77500" lnSpcReduction="20000"/>
          </a:bodyPr>
          <a:lstStyle/>
          <a:p>
            <a:pPr marL="0" indent="0" fontAlgn="base">
              <a:buNone/>
            </a:pPr>
            <a:r>
              <a:rPr lang="nb-NO" dirty="0"/>
              <a:t>Et intervju med reporter Sam </a:t>
            </a:r>
            <a:r>
              <a:rPr lang="nb-NO" dirty="0" err="1"/>
              <a:t>Blackledge</a:t>
            </a:r>
            <a:r>
              <a:rPr lang="nb-NO" dirty="0"/>
              <a:t> i den britiske lokalavisen Plymouth Herald og daværende statsminister England Theresa May:</a:t>
            </a:r>
          </a:p>
          <a:p>
            <a:pPr marL="0" indent="0" fontAlgn="base">
              <a:buNone/>
            </a:pPr>
            <a:endParaRPr lang="nb-NO" dirty="0"/>
          </a:p>
          <a:p>
            <a:pPr marL="0" indent="0" fontAlgn="base">
              <a:buNone/>
            </a:pPr>
            <a:r>
              <a:rPr lang="nb-NO" dirty="0"/>
              <a:t>Når </a:t>
            </a:r>
            <a:r>
              <a:rPr lang="nb-NO" dirty="0" err="1"/>
              <a:t>Blackedge</a:t>
            </a:r>
            <a:r>
              <a:rPr lang="nb-NO" dirty="0"/>
              <a:t> spør </a:t>
            </a:r>
            <a:r>
              <a:rPr lang="nb-NO" i="1" dirty="0"/>
              <a:t>«Plymouth merker nedskjæringene i Forsvaret. Kan du garantere våre militære familier at de skjermes for flere kutt?»</a:t>
            </a:r>
            <a:r>
              <a:rPr lang="nb-NO" dirty="0"/>
              <a:t> svarer May: </a:t>
            </a:r>
            <a:r>
              <a:rPr lang="nb-NO" i="1" dirty="0"/>
              <a:t>«Jeg er veldig klar på at Plymouth har en stolt historie med våre væpnede styrker.»</a:t>
            </a:r>
          </a:p>
          <a:p>
            <a:pPr marL="0" indent="0" fontAlgn="base">
              <a:buNone/>
            </a:pPr>
            <a:endParaRPr lang="nb-NO" dirty="0"/>
          </a:p>
          <a:p>
            <a:pPr marL="0" indent="0" fontAlgn="base">
              <a:buNone/>
            </a:pPr>
            <a:r>
              <a:rPr lang="nb-NO" i="1" dirty="0"/>
              <a:t>«Hvordan kommer Plymouth bedre ut av det med Mays </a:t>
            </a:r>
            <a:r>
              <a:rPr lang="nb-NO" i="1" dirty="0" err="1"/>
              <a:t>brexit</a:t>
            </a:r>
            <a:r>
              <a:rPr lang="nb-NO" i="1" dirty="0"/>
              <a:t>-plan enn andre partiers planer?» f</a:t>
            </a:r>
            <a:r>
              <a:rPr lang="nb-NO" dirty="0"/>
              <a:t>ortsetter reporteren. Mays svar: </a:t>
            </a:r>
            <a:r>
              <a:rPr lang="nb-NO" i="1" dirty="0"/>
              <a:t>«Jeg tror en bedre fremtid venter Plymouth, og det samme for hele Storbritannia».</a:t>
            </a:r>
            <a:endParaRPr lang="nb-NO" dirty="0"/>
          </a:p>
          <a:p>
            <a:pPr marL="0" indent="0" fontAlgn="base">
              <a:buNone/>
            </a:pPr>
            <a:endParaRPr lang="nb-NO" dirty="0"/>
          </a:p>
          <a:p>
            <a:pPr marL="0" indent="0" fontAlgn="base">
              <a:buNone/>
            </a:pPr>
            <a:r>
              <a:rPr lang="nb-NO" dirty="0" err="1"/>
              <a:t>Blackledge</a:t>
            </a:r>
            <a:r>
              <a:rPr lang="nb-NO" dirty="0"/>
              <a:t> gjør et siste forsøk med </a:t>
            </a:r>
            <a:r>
              <a:rPr lang="nb-NO" i="1" dirty="0"/>
              <a:t>«Vil du rydde opp i våre samferdselsproblemer?».</a:t>
            </a:r>
            <a:r>
              <a:rPr lang="nb-NO" dirty="0"/>
              <a:t> Spørsmålet besvares av med det mildt sagt ulne </a:t>
            </a:r>
            <a:r>
              <a:rPr lang="nb-NO" i="1" dirty="0"/>
              <a:t>«Jeg er veldig klar på at transport er svært viktig for Plymouth og Sørvest-England generelt»</a:t>
            </a:r>
            <a:endParaRPr lang="nb-NO" dirty="0"/>
          </a:p>
          <a:p>
            <a:endParaRPr lang="nb-US" dirty="0"/>
          </a:p>
        </p:txBody>
      </p:sp>
    </p:spTree>
    <p:extLst>
      <p:ext uri="{BB962C8B-B14F-4D97-AF65-F5344CB8AC3E}">
        <p14:creationId xmlns:p14="http://schemas.microsoft.com/office/powerpoint/2010/main" val="1326755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2952B6C-41F3-404E-A9A6-BE5A0C59968A}"/>
              </a:ext>
            </a:extLst>
          </p:cNvPr>
          <p:cNvSpPr>
            <a:spLocks noGrp="1"/>
          </p:cNvSpPr>
          <p:nvPr>
            <p:ph type="title"/>
          </p:nvPr>
        </p:nvSpPr>
        <p:spPr/>
        <p:txBody>
          <a:bodyPr>
            <a:normAutofit/>
          </a:bodyPr>
          <a:lstStyle/>
          <a:p>
            <a:r>
              <a:rPr lang="nb-US" dirty="0"/>
              <a:t>Prateroboter - to hovedretninger:</a:t>
            </a:r>
          </a:p>
        </p:txBody>
      </p:sp>
      <p:sp>
        <p:nvSpPr>
          <p:cNvPr id="3" name="Plassholder for innhold 2">
            <a:extLst>
              <a:ext uri="{FF2B5EF4-FFF2-40B4-BE49-F238E27FC236}">
                <a16:creationId xmlns:a16="http://schemas.microsoft.com/office/drawing/2014/main" id="{16236D37-DE71-9740-9FCE-DB92FC40362B}"/>
              </a:ext>
            </a:extLst>
          </p:cNvPr>
          <p:cNvSpPr>
            <a:spLocks noGrp="1"/>
          </p:cNvSpPr>
          <p:nvPr>
            <p:ph sz="half" idx="1"/>
          </p:nvPr>
        </p:nvSpPr>
        <p:spPr>
          <a:ln>
            <a:solidFill>
              <a:schemeClr val="accent1">
                <a:shade val="50000"/>
              </a:schemeClr>
            </a:solidFill>
          </a:ln>
        </p:spPr>
        <p:txBody>
          <a:bodyPr/>
          <a:lstStyle/>
          <a:p>
            <a:r>
              <a:rPr lang="nb-US" dirty="0"/>
              <a:t>Regelbaserte systemer</a:t>
            </a:r>
          </a:p>
          <a:p>
            <a:endParaRPr lang="nb-US" dirty="0"/>
          </a:p>
          <a:p>
            <a:endParaRPr lang="nb-US" dirty="0"/>
          </a:p>
        </p:txBody>
      </p:sp>
      <p:sp>
        <p:nvSpPr>
          <p:cNvPr id="9" name="Plassholder for innhold 8">
            <a:extLst>
              <a:ext uri="{FF2B5EF4-FFF2-40B4-BE49-F238E27FC236}">
                <a16:creationId xmlns:a16="http://schemas.microsoft.com/office/drawing/2014/main" id="{6964FB06-5488-7E43-82A7-7FFA708EFFBB}"/>
              </a:ext>
            </a:extLst>
          </p:cNvPr>
          <p:cNvSpPr>
            <a:spLocks noGrp="1"/>
          </p:cNvSpPr>
          <p:nvPr>
            <p:ph sz="half" idx="2"/>
          </p:nvPr>
        </p:nvSpPr>
        <p:spPr>
          <a:ln>
            <a:solidFill>
              <a:schemeClr val="accent1">
                <a:shade val="50000"/>
              </a:schemeClr>
            </a:solidFill>
          </a:ln>
        </p:spPr>
        <p:txBody>
          <a:bodyPr/>
          <a:lstStyle/>
          <a:p>
            <a:r>
              <a:rPr lang="nb-US" dirty="0"/>
              <a:t>Datadrevne modeller</a:t>
            </a:r>
          </a:p>
          <a:p>
            <a:pPr lvl="1"/>
            <a:r>
              <a:rPr lang="nb-US" dirty="0"/>
              <a:t>IR modeller</a:t>
            </a:r>
          </a:p>
          <a:p>
            <a:pPr lvl="1"/>
            <a:r>
              <a:rPr lang="nb-US" dirty="0"/>
              <a:t>Seq2seq modeller</a:t>
            </a:r>
          </a:p>
          <a:p>
            <a:endParaRPr lang="nb-US" dirty="0"/>
          </a:p>
        </p:txBody>
      </p:sp>
      <p:sp>
        <p:nvSpPr>
          <p:cNvPr id="4" name="Rektangel 3">
            <a:extLst>
              <a:ext uri="{FF2B5EF4-FFF2-40B4-BE49-F238E27FC236}">
                <a16:creationId xmlns:a16="http://schemas.microsoft.com/office/drawing/2014/main" id="{4C5FE8C9-AA94-694C-83B4-BBE830A0B758}"/>
              </a:ext>
            </a:extLst>
          </p:cNvPr>
          <p:cNvSpPr/>
          <p:nvPr/>
        </p:nvSpPr>
        <p:spPr>
          <a:xfrm>
            <a:off x="971551" y="3786187"/>
            <a:ext cx="2200275" cy="1314449"/>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US" dirty="0">
                <a:solidFill>
                  <a:schemeClr val="tx1"/>
                </a:solidFill>
              </a:rPr>
              <a:t>Finkornet styring av interaksjon</a:t>
            </a:r>
          </a:p>
          <a:p>
            <a:pPr algn="ctr"/>
            <a:r>
              <a:rPr lang="nb-US" dirty="0">
                <a:solidFill>
                  <a:schemeClr val="tx1"/>
                </a:solidFill>
              </a:rPr>
              <a:t>(Veldig god hvis du spør den om det den kan)</a:t>
            </a:r>
          </a:p>
        </p:txBody>
      </p:sp>
      <p:sp>
        <p:nvSpPr>
          <p:cNvPr id="5" name="Rektangel 4">
            <a:extLst>
              <a:ext uri="{FF2B5EF4-FFF2-40B4-BE49-F238E27FC236}">
                <a16:creationId xmlns:a16="http://schemas.microsoft.com/office/drawing/2014/main" id="{88B651F5-AB36-2C4B-AD89-1203084A5492}"/>
              </a:ext>
            </a:extLst>
          </p:cNvPr>
          <p:cNvSpPr/>
          <p:nvPr/>
        </p:nvSpPr>
        <p:spPr>
          <a:xfrm>
            <a:off x="3524250" y="3809999"/>
            <a:ext cx="2176463" cy="1319213"/>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US" dirty="0">
                <a:solidFill>
                  <a:schemeClr val="tx1"/>
                </a:solidFill>
              </a:rPr>
              <a:t>Vanskelig å utvikle og vedlikeholde</a:t>
            </a:r>
          </a:p>
        </p:txBody>
      </p:sp>
      <p:sp>
        <p:nvSpPr>
          <p:cNvPr id="6" name="Rektangel 5">
            <a:extLst>
              <a:ext uri="{FF2B5EF4-FFF2-40B4-BE49-F238E27FC236}">
                <a16:creationId xmlns:a16="http://schemas.microsoft.com/office/drawing/2014/main" id="{E72D878B-8CA0-E24E-8AB0-F374E4A953A8}"/>
              </a:ext>
            </a:extLst>
          </p:cNvPr>
          <p:cNvSpPr/>
          <p:nvPr/>
        </p:nvSpPr>
        <p:spPr>
          <a:xfrm>
            <a:off x="6453188" y="3695701"/>
            <a:ext cx="2276475" cy="1447799"/>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US" dirty="0">
                <a:solidFill>
                  <a:schemeClr val="tx1"/>
                </a:solidFill>
              </a:rPr>
              <a:t>Bedre dekning. Kan litt om alt, men ikke like konkret og spesifikk som regelbasert</a:t>
            </a:r>
          </a:p>
        </p:txBody>
      </p:sp>
      <p:sp>
        <p:nvSpPr>
          <p:cNvPr id="7" name="Rektangel 6">
            <a:extLst>
              <a:ext uri="{FF2B5EF4-FFF2-40B4-BE49-F238E27FC236}">
                <a16:creationId xmlns:a16="http://schemas.microsoft.com/office/drawing/2014/main" id="{56892331-69E6-7641-A749-71BE5CC1F85B}"/>
              </a:ext>
            </a:extLst>
          </p:cNvPr>
          <p:cNvSpPr/>
          <p:nvPr/>
        </p:nvSpPr>
        <p:spPr>
          <a:xfrm>
            <a:off x="9163051" y="3690939"/>
            <a:ext cx="1938337" cy="142398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US" dirty="0">
                <a:solidFill>
                  <a:schemeClr val="tx1"/>
                </a:solidFill>
              </a:rPr>
              <a:t>Behov for store mengder treningsdata.. Ikke fult så mye av dette på norsk</a:t>
            </a:r>
          </a:p>
        </p:txBody>
      </p:sp>
    </p:spTree>
    <p:extLst>
      <p:ext uri="{BB962C8B-B14F-4D97-AF65-F5344CB8AC3E}">
        <p14:creationId xmlns:p14="http://schemas.microsoft.com/office/powerpoint/2010/main" val="32520671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528</Words>
  <Application>Microsoft Macintosh PowerPoint</Application>
  <PresentationFormat>Widescreen</PresentationFormat>
  <Paragraphs>45</Paragraphs>
  <Slides>9</Slides>
  <Notes>1</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9</vt:i4>
      </vt:variant>
    </vt:vector>
  </HeadingPairs>
  <TitlesOfParts>
    <vt:vector size="13" baseType="lpstr">
      <vt:lpstr>Arial</vt:lpstr>
      <vt:lpstr>Calibri</vt:lpstr>
      <vt:lpstr>Calibri Light</vt:lpstr>
      <vt:lpstr>Office-tema</vt:lpstr>
      <vt:lpstr>Interaktive systemer</vt:lpstr>
      <vt:lpstr>Dialogsystmer</vt:lpstr>
      <vt:lpstr>Grounding</vt:lpstr>
      <vt:lpstr>Conversational implicatures  </vt:lpstr>
      <vt:lpstr>Maxim of Quality: «be truthful»  </vt:lpstr>
      <vt:lpstr>Maxim of Quantity: «be exactly as informative as required»  </vt:lpstr>
      <vt:lpstr>Maxim of Relation: «be relevant»  </vt:lpstr>
      <vt:lpstr>Maxim of Manner: «be clear»  </vt:lpstr>
      <vt:lpstr>Prateroboter - to hovedretninger: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Interaktive systemer</dc:title>
  <dc:creator>Josephine Kjelsrud</dc:creator>
  <cp:lastModifiedBy>Josephine Kjelsrud</cp:lastModifiedBy>
  <cp:revision>6</cp:revision>
  <dcterms:created xsi:type="dcterms:W3CDTF">2020-04-22T09:49:08Z</dcterms:created>
  <dcterms:modified xsi:type="dcterms:W3CDTF">2020-04-23T08:05:09Z</dcterms:modified>
</cp:coreProperties>
</file>