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03DD44-A44C-6948-810F-B2F827EB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722AA77-E0A9-2946-B6E9-31CF02177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F7E686-1F35-C64F-B5B7-1C84617E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DEAD6C-06AB-5E46-A171-5A9F75D0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CDC0F-50B4-6F49-B1D6-CFEE768E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17187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C65CF2-ACF3-6040-A186-30FB443A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EF141D0-42BC-5044-89E6-B29E1CFC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42C2E6-8F89-734A-968F-5C9FD60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9FC830-79E3-9043-AEB6-659A1930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1EB93F-0594-F247-8726-58D5B998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5505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89BD24D-BB9B-734C-8674-CE2FABCD2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D86F533-CF89-EA4E-8544-368920DAE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80925B-C0FD-A949-A5B0-33ED3601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2DE185-D232-EA4A-95AD-147C9D65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3A564B-A90B-724E-923C-E9C285F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601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6F1067-41EC-5D4B-B893-043D6B30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2F0456-28C0-994D-BDC0-14AC639E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79AEE2-B44E-3D46-8C2E-BDC0458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6C347AD-2431-0B4C-B2DC-CA07D252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936D29-C27B-9A43-81D6-46E14E1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1865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BB4BC-AC1D-6E40-B5DF-314B3014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702E84E-4DB2-C846-B6DB-506041F0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7321D0-4061-0449-B1CF-83CC1C87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9C3F6FB-D4A9-EA4F-858E-20B7823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5FBE48-E934-0D41-9C89-DAD4DC9B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54309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50DBB2-FB63-DA40-BFC2-C085D63C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99F79F-3B25-3A48-889A-C9D52FC1E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CC77F3B-E630-8343-93CB-2E72BACA1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58EEB3-9EA3-C14B-A275-A456C613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62D76C8-7376-124B-BC1E-B5316138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D3C03DF-63B1-6542-A783-CF1AE2F8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06044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B2B91-AC08-8546-A7E4-8FFC4008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AB71729-3917-494E-A291-686C41A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F92965-51DD-B241-8880-F8CAF4E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7F4140-3F0E-0D46-8545-584903DE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BEA6C20-FE3F-3948-A5CE-D76BDCED0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31C645E-0723-CE49-8D23-E0D707C0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1244B74-1775-5740-B702-705BA503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FC0D7CF-294A-B24C-B156-ED8CA9F4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2905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6CEDF-B422-BF48-B789-9C661102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04CD922-688D-524E-81C0-1EAB2D7C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E981D1A-D9A4-774F-B91B-4D685DEC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DF66937-329F-5642-96DC-60179D9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3858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31E2246-EC21-8C40-8E2E-A3237240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A4BE2DB-7C93-4144-A88B-73F4D5C0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C72E601-7D20-234E-9D61-C65454C2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2709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08FE18-FB78-5F4C-9890-B5B2D229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5B0A40-7353-6241-AB10-02CFA7EC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5E629E8-777D-4A44-B43B-08558C94E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27A878E-F8E1-AA4E-B268-AD4875B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33EFBD-A16E-A84D-90E3-D7872C11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A22FD2-6628-5C4B-88F7-9BD83CCD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0520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7A9BAB-4126-4941-974A-D6DC5DD5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DD13508-2C2D-444A-B713-6FD95058E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BBCEBB7-07F3-B84A-9FA4-BB1F8853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0A2F43B-9C44-CF4D-BC8C-D1AB1775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1BDD458-CD2B-BB44-A14F-97C7E12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9AD34C5-ACDE-7540-89E7-BA107FC9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5424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A0C98A9-ECAB-E94E-8B64-53B25FC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F30914A-7C61-0F4A-8DBB-7BDABD9F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D450663-178D-964E-849D-CF42C8C3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D101-BEBB-D342-A8DB-A08EC0044C53}" type="datetimeFigureOut">
              <a:rPr lang="nb-US" smtClean="0"/>
              <a:t>30.04.2020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339E632-AE37-3A48-8168-C70CE498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5B647A-80BB-684D-9A65-7E6F6488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0499-DE07-9947-A39C-C81A6CB8CB79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8179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266787-6466-284E-A359-5670D94E5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US" dirty="0"/>
              <a:t>Gjennomgang av oblig 2a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E01A622-94AF-504D-9C5A-943A64040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4544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B2A17-EC03-9A42-8A89-2876057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Dependenstre</a:t>
            </a:r>
          </a:p>
        </p:txBody>
      </p:sp>
      <p:pic>
        <p:nvPicPr>
          <p:cNvPr id="5" name="Plassholder for innhold 4" descr="Et bilde som inneholder kart&#10;&#10;Automatisk generert beskrivelse">
            <a:extLst>
              <a:ext uri="{FF2B5EF4-FFF2-40B4-BE49-F238E27FC236}">
                <a16:creationId xmlns:a16="http://schemas.microsoft.com/office/drawing/2014/main" id="{1F5FFD4A-FCB4-4443-9840-BD608FA4E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12"/>
          <a:stretch/>
        </p:blipFill>
        <p:spPr>
          <a:xfrm>
            <a:off x="0" y="2143125"/>
            <a:ext cx="11624682" cy="3571799"/>
          </a:xfrm>
        </p:spPr>
      </p:pic>
    </p:spTree>
    <p:extLst>
      <p:ext uri="{BB962C8B-B14F-4D97-AF65-F5344CB8AC3E}">
        <p14:creationId xmlns:p14="http://schemas.microsoft.com/office/powerpoint/2010/main" val="17632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DA757D-BDD2-BF4E-AEFF-B3794ED5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2 – Trene modeller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02FF458-4678-1E44-A17F-5E2000FB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5" y="2767805"/>
            <a:ext cx="11602268" cy="689769"/>
          </a:xfrm>
        </p:spPr>
      </p:pic>
    </p:spTree>
    <p:extLst>
      <p:ext uri="{BB962C8B-B14F-4D97-AF65-F5344CB8AC3E}">
        <p14:creationId xmlns:p14="http://schemas.microsoft.com/office/powerpoint/2010/main" val="55823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714CD-A38A-CD48-AFA3-ECDF61EF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3– Evaluering (lese inn)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599B405-89A0-614B-90A8-BC11B7904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75" y="2505868"/>
            <a:ext cx="4926287" cy="1994693"/>
          </a:xfrm>
        </p:spPr>
      </p:pic>
      <p:pic>
        <p:nvPicPr>
          <p:cNvPr id="7" name="Bilde 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C38516B8-7EBA-6048-A898-8E9D88DB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2308224"/>
            <a:ext cx="5805487" cy="27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C92894-DBB2-604A-B67C-5E976109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US" sz="3600" dirty="0"/>
              <a:t>Oppgave 3– Evaluering (konvertere til spCy-objekter med og uten annotasjon) 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4343C369-B18C-A240-82EB-7844F5163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37" y="1928018"/>
            <a:ext cx="8566150" cy="3951339"/>
          </a:xfrm>
        </p:spPr>
      </p:pic>
    </p:spTree>
    <p:extLst>
      <p:ext uri="{BB962C8B-B14F-4D97-AF65-F5344CB8AC3E}">
        <p14:creationId xmlns:p14="http://schemas.microsoft.com/office/powerpoint/2010/main" val="287292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3231D4-80B5-4B43-BBFF-0F6C09BB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3– Evaluering (parsing) </a:t>
            </a:r>
          </a:p>
        </p:txBody>
      </p:sp>
      <p:pic>
        <p:nvPicPr>
          <p:cNvPr id="5" name="Plassholder for innhold 4" descr="Et bilde som inneholder kniv, bord, fugl&#10;&#10;Automatisk generert beskrivelse">
            <a:extLst>
              <a:ext uri="{FF2B5EF4-FFF2-40B4-BE49-F238E27FC236}">
                <a16:creationId xmlns:a16="http://schemas.microsoft.com/office/drawing/2014/main" id="{4F8D3F0B-10E0-E743-83CC-0EC4A7C29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574" y="2231230"/>
            <a:ext cx="3983643" cy="1712119"/>
          </a:xfrm>
        </p:spPr>
      </p:pic>
      <p:pic>
        <p:nvPicPr>
          <p:cNvPr id="7" name="Bilde 6" descr="Et bilde som inneholder fugl, blomst&#10;&#10;Automatisk generert beskrivelse">
            <a:extLst>
              <a:ext uri="{FF2B5EF4-FFF2-40B4-BE49-F238E27FC236}">
                <a16:creationId xmlns:a16="http://schemas.microsoft.com/office/drawing/2014/main" id="{08802AAE-4904-CC40-AB37-45D58C6C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2247901"/>
            <a:ext cx="4927600" cy="32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4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D10DC2-F907-C240-9B01-BD6D2DD4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3– Evaluering (Attachment score) 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72B4A81D-4730-6A4C-87A4-B2E3AA49F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25" y="1846458"/>
            <a:ext cx="11530933" cy="4725792"/>
          </a:xfrm>
        </p:spPr>
      </p:pic>
    </p:spTree>
    <p:extLst>
      <p:ext uri="{BB962C8B-B14F-4D97-AF65-F5344CB8AC3E}">
        <p14:creationId xmlns:p14="http://schemas.microsoft.com/office/powerpoint/2010/main" val="209535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704585-465D-6A43-B47F-923DEE08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Oppgave 3– Evaluering (Attachment score) </a:t>
            </a:r>
          </a:p>
        </p:txBody>
      </p:sp>
      <p:pic>
        <p:nvPicPr>
          <p:cNvPr id="5" name="Plassholder for innhold 4" descr="Et bilde som inneholder kniv&#10;&#10;Automatisk generert beskrivelse">
            <a:extLst>
              <a:ext uri="{FF2B5EF4-FFF2-40B4-BE49-F238E27FC236}">
                <a16:creationId xmlns:a16="http://schemas.microsoft.com/office/drawing/2014/main" id="{1F72BEF9-9D1C-FC46-9004-E8FCE39E6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6" y="3027296"/>
            <a:ext cx="11514137" cy="1816166"/>
          </a:xfrm>
        </p:spPr>
      </p:pic>
    </p:spTree>
    <p:extLst>
      <p:ext uri="{BB962C8B-B14F-4D97-AF65-F5344CB8AC3E}">
        <p14:creationId xmlns:p14="http://schemas.microsoft.com/office/powerpoint/2010/main" val="4792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19830</TotalTime>
  <Words>54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Gjennomgang av oblig 2a</vt:lpstr>
      <vt:lpstr>Dependenstre</vt:lpstr>
      <vt:lpstr>Oppgave 2 – Trene modeller</vt:lpstr>
      <vt:lpstr>Oppgave 3– Evaluering (lese inn)</vt:lpstr>
      <vt:lpstr>Oppgave 3– Evaluering (konvertere til spCy-objekter med og uten annotasjon) </vt:lpstr>
      <vt:lpstr>Oppgave 3– Evaluering (parsing) </vt:lpstr>
      <vt:lpstr>Oppgave 3– Evaluering (Attachment score) </vt:lpstr>
      <vt:lpstr>Oppgave 3– Evaluering (Attachment score)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Gjennomgang av oblig 2a</dc:title>
  <dc:creator>Josephine Kjelsrud</dc:creator>
  <cp:lastModifiedBy>Josephine Kjelsrud</cp:lastModifiedBy>
  <cp:revision>5</cp:revision>
  <dcterms:created xsi:type="dcterms:W3CDTF">2020-04-30T07:26:06Z</dcterms:created>
  <dcterms:modified xsi:type="dcterms:W3CDTF">2020-05-14T06:37:07Z</dcterms:modified>
</cp:coreProperties>
</file>