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8B1ADF8-D369-4877-B361-35E5761B9B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B67D979-E493-4C67-93E8-CA28D36C972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9/17/2024 8:18:53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9982BA3C-AC7A-47EB-B935-BACF7F68B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2024-09-17T12:18:53Z</dcterms:created>
  <dcterms:modified xsi:type="dcterms:W3CDTF">2024-09-17T12:18:53Z</dcterms:modified>
</cp:coreProperties>
</file>