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98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8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9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5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/>
        </p:nvSpPr>
        <p:spPr>
          <a:xfrm>
            <a:off x="4057378" y="1979608"/>
            <a:ext cx="327932" cy="3279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/>
          <p:cNvSpPr/>
          <p:nvPr/>
        </p:nvSpPr>
        <p:spPr>
          <a:xfrm>
            <a:off x="4858745" y="1981785"/>
            <a:ext cx="327932" cy="3279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u="sng" dirty="0" smtClean="0"/>
              <a:t>v</a:t>
            </a:r>
            <a:endParaRPr lang="en-US" sz="1600" u="sng" dirty="0"/>
          </a:p>
        </p:txBody>
      </p:sp>
      <p:sp>
        <p:nvSpPr>
          <p:cNvPr id="14" name="Rechteck 13"/>
          <p:cNvSpPr/>
          <p:nvPr/>
        </p:nvSpPr>
        <p:spPr>
          <a:xfrm>
            <a:off x="1210733" y="1380066"/>
            <a:ext cx="1777999" cy="1024467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465" h="1354665">
                <a:moveTo>
                  <a:pt x="59265" y="8465"/>
                </a:moveTo>
                <a:lnTo>
                  <a:pt x="2548465" y="0"/>
                </a:lnTo>
                <a:lnTo>
                  <a:pt x="2480732" y="1354665"/>
                </a:lnTo>
                <a:lnTo>
                  <a:pt x="0" y="1346198"/>
                </a:lnTo>
                <a:lnTo>
                  <a:pt x="59265" y="846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312328" y="1439332"/>
            <a:ext cx="84667" cy="84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2836326" y="1439329"/>
            <a:ext cx="84667" cy="84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1278456" y="2260598"/>
            <a:ext cx="84667" cy="84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2802454" y="2260595"/>
            <a:ext cx="84667" cy="84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13"/>
          <p:cNvSpPr/>
          <p:nvPr/>
        </p:nvSpPr>
        <p:spPr>
          <a:xfrm>
            <a:off x="1503891" y="2401410"/>
            <a:ext cx="341843" cy="585206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600" h="773826">
                <a:moveTo>
                  <a:pt x="4668963" y="0"/>
                </a:moveTo>
                <a:lnTo>
                  <a:pt x="6052600" y="4130"/>
                </a:lnTo>
                <a:lnTo>
                  <a:pt x="2143463" y="773826"/>
                </a:lnTo>
                <a:lnTo>
                  <a:pt x="0" y="770958"/>
                </a:lnTo>
                <a:lnTo>
                  <a:pt x="4668963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13"/>
          <p:cNvSpPr/>
          <p:nvPr/>
        </p:nvSpPr>
        <p:spPr>
          <a:xfrm>
            <a:off x="2224068" y="2398183"/>
            <a:ext cx="295513" cy="605314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2291" h="800415">
                <a:moveTo>
                  <a:pt x="0" y="69"/>
                </a:moveTo>
                <a:lnTo>
                  <a:pt x="1383637" y="0"/>
                </a:lnTo>
                <a:lnTo>
                  <a:pt x="5232291" y="794887"/>
                </a:lnTo>
                <a:lnTo>
                  <a:pt x="3145044" y="800415"/>
                </a:lnTo>
                <a:lnTo>
                  <a:pt x="0" y="6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13"/>
          <p:cNvSpPr/>
          <p:nvPr/>
        </p:nvSpPr>
        <p:spPr>
          <a:xfrm>
            <a:off x="1982496" y="2398183"/>
            <a:ext cx="76610" cy="560864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  <a:gd name="connsiteX0" fmla="*/ 2019558 w 5164602"/>
              <a:gd name="connsiteY0" fmla="*/ 69 h 933432"/>
              <a:gd name="connsiteX1" fmla="*/ 3403195 w 5164602"/>
              <a:gd name="connsiteY1" fmla="*/ 0 h 933432"/>
              <a:gd name="connsiteX2" fmla="*/ 0 w 5164602"/>
              <a:gd name="connsiteY2" fmla="*/ 933432 h 933432"/>
              <a:gd name="connsiteX3" fmla="*/ 5164602 w 5164602"/>
              <a:gd name="connsiteY3" fmla="*/ 800415 h 933432"/>
              <a:gd name="connsiteX4" fmla="*/ 2019558 w 5164602"/>
              <a:gd name="connsiteY4" fmla="*/ 69 h 933432"/>
              <a:gd name="connsiteX0" fmla="*/ 2019558 w 3403195"/>
              <a:gd name="connsiteY0" fmla="*/ 69 h 933432"/>
              <a:gd name="connsiteX1" fmla="*/ 3403195 w 3403195"/>
              <a:gd name="connsiteY1" fmla="*/ 0 h 933432"/>
              <a:gd name="connsiteX2" fmla="*/ 0 w 3403195"/>
              <a:gd name="connsiteY2" fmla="*/ 933432 h 933432"/>
              <a:gd name="connsiteX3" fmla="*/ 2016512 w 3403195"/>
              <a:gd name="connsiteY3" fmla="*/ 729043 h 933432"/>
              <a:gd name="connsiteX4" fmla="*/ 2019558 w 3403195"/>
              <a:gd name="connsiteY4" fmla="*/ 69 h 933432"/>
              <a:gd name="connsiteX0" fmla="*/ 3045 w 1749952"/>
              <a:gd name="connsiteY0" fmla="*/ 69 h 740308"/>
              <a:gd name="connsiteX1" fmla="*/ 1386682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3045 w 1749952"/>
              <a:gd name="connsiteY4" fmla="*/ 69 h 740308"/>
              <a:gd name="connsiteX0" fmla="*/ 3045 w 1749952"/>
              <a:gd name="connsiteY0" fmla="*/ 69 h 740308"/>
              <a:gd name="connsiteX1" fmla="*/ 1611546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3045 w 1749952"/>
              <a:gd name="connsiteY4" fmla="*/ 69 h 740308"/>
              <a:gd name="connsiteX0" fmla="*/ 508988 w 1749952"/>
              <a:gd name="connsiteY0" fmla="*/ 4267 h 740308"/>
              <a:gd name="connsiteX1" fmla="*/ 1611546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508988 w 1749952"/>
              <a:gd name="connsiteY4" fmla="*/ 4267 h 740308"/>
              <a:gd name="connsiteX0" fmla="*/ 115477 w 1356441"/>
              <a:gd name="connsiteY0" fmla="*/ 4267 h 741638"/>
              <a:gd name="connsiteX1" fmla="*/ 1218035 w 1356441"/>
              <a:gd name="connsiteY1" fmla="*/ 0 h 741638"/>
              <a:gd name="connsiteX2" fmla="*/ 1356441 w 1356441"/>
              <a:gd name="connsiteY2" fmla="*/ 740308 h 741638"/>
              <a:gd name="connsiteX3" fmla="*/ 0 w 1356441"/>
              <a:gd name="connsiteY3" fmla="*/ 741638 h 741638"/>
              <a:gd name="connsiteX4" fmla="*/ 115477 w 1356441"/>
              <a:gd name="connsiteY4" fmla="*/ 4267 h 74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441" h="741638">
                <a:moveTo>
                  <a:pt x="115477" y="4267"/>
                </a:moveTo>
                <a:lnTo>
                  <a:pt x="1218035" y="0"/>
                </a:lnTo>
                <a:lnTo>
                  <a:pt x="1356441" y="740308"/>
                </a:lnTo>
                <a:lnTo>
                  <a:pt x="0" y="741638"/>
                </a:lnTo>
                <a:cubicBezTo>
                  <a:pt x="1015" y="498647"/>
                  <a:pt x="114462" y="247258"/>
                  <a:pt x="115477" y="426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13"/>
          <p:cNvSpPr/>
          <p:nvPr/>
        </p:nvSpPr>
        <p:spPr>
          <a:xfrm>
            <a:off x="1738120" y="2623607"/>
            <a:ext cx="575085" cy="70909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  <a:gd name="connsiteX0" fmla="*/ 0 w 16194388"/>
              <a:gd name="connsiteY0" fmla="*/ 96631 h 800415"/>
              <a:gd name="connsiteX1" fmla="*/ 12345734 w 16194388"/>
              <a:gd name="connsiteY1" fmla="*/ 0 h 800415"/>
              <a:gd name="connsiteX2" fmla="*/ 16194388 w 16194388"/>
              <a:gd name="connsiteY2" fmla="*/ 794887 h 800415"/>
              <a:gd name="connsiteX3" fmla="*/ 14107141 w 16194388"/>
              <a:gd name="connsiteY3" fmla="*/ 800415 h 800415"/>
              <a:gd name="connsiteX4" fmla="*/ 0 w 16194388"/>
              <a:gd name="connsiteY4" fmla="*/ 96631 h 800415"/>
              <a:gd name="connsiteX0" fmla="*/ 0 w 16194388"/>
              <a:gd name="connsiteY0" fmla="*/ 0 h 703784"/>
              <a:gd name="connsiteX1" fmla="*/ 9085212 w 16194388"/>
              <a:gd name="connsiteY1" fmla="*/ 4129 h 703784"/>
              <a:gd name="connsiteX2" fmla="*/ 16194388 w 16194388"/>
              <a:gd name="connsiteY2" fmla="*/ 698256 h 703784"/>
              <a:gd name="connsiteX3" fmla="*/ 14107141 w 16194388"/>
              <a:gd name="connsiteY3" fmla="*/ 703784 h 703784"/>
              <a:gd name="connsiteX4" fmla="*/ 0 w 16194388"/>
              <a:gd name="connsiteY4" fmla="*/ 0 h 703784"/>
              <a:gd name="connsiteX0" fmla="*/ 115477 w 16309865"/>
              <a:gd name="connsiteY0" fmla="*/ 0 h 698255"/>
              <a:gd name="connsiteX1" fmla="*/ 9200689 w 16309865"/>
              <a:gd name="connsiteY1" fmla="*/ 4129 h 698255"/>
              <a:gd name="connsiteX2" fmla="*/ 16309865 w 16309865"/>
              <a:gd name="connsiteY2" fmla="*/ 698256 h 698255"/>
              <a:gd name="connsiteX3" fmla="*/ 0 w 16309865"/>
              <a:gd name="connsiteY3" fmla="*/ 103421 h 698255"/>
              <a:gd name="connsiteX4" fmla="*/ 115477 w 16309865"/>
              <a:gd name="connsiteY4" fmla="*/ 0 h 698255"/>
              <a:gd name="connsiteX0" fmla="*/ 115477 w 10182334"/>
              <a:gd name="connsiteY0" fmla="*/ 0 h 103421"/>
              <a:gd name="connsiteX1" fmla="*/ 9200689 w 10182334"/>
              <a:gd name="connsiteY1" fmla="*/ 4129 h 103421"/>
              <a:gd name="connsiteX2" fmla="*/ 10182334 w 10182334"/>
              <a:gd name="connsiteY2" fmla="*/ 93695 h 103421"/>
              <a:gd name="connsiteX3" fmla="*/ 0 w 10182334"/>
              <a:gd name="connsiteY3" fmla="*/ 103421 h 103421"/>
              <a:gd name="connsiteX4" fmla="*/ 115477 w 10182334"/>
              <a:gd name="connsiteY4" fmla="*/ 0 h 103421"/>
              <a:gd name="connsiteX0" fmla="*/ 340341 w 10407198"/>
              <a:gd name="connsiteY0" fmla="*/ 0 h 93695"/>
              <a:gd name="connsiteX1" fmla="*/ 9425553 w 10407198"/>
              <a:gd name="connsiteY1" fmla="*/ 4129 h 93695"/>
              <a:gd name="connsiteX2" fmla="*/ 10407198 w 10407198"/>
              <a:gd name="connsiteY2" fmla="*/ 93695 h 93695"/>
              <a:gd name="connsiteX3" fmla="*/ 0 w 10407198"/>
              <a:gd name="connsiteY3" fmla="*/ 86628 h 93695"/>
              <a:gd name="connsiteX4" fmla="*/ 340341 w 10407198"/>
              <a:gd name="connsiteY4" fmla="*/ 0 h 93695"/>
              <a:gd name="connsiteX0" fmla="*/ 621420 w 10407198"/>
              <a:gd name="connsiteY0" fmla="*/ 0 h 93695"/>
              <a:gd name="connsiteX1" fmla="*/ 9425553 w 10407198"/>
              <a:gd name="connsiteY1" fmla="*/ 4129 h 93695"/>
              <a:gd name="connsiteX2" fmla="*/ 10407198 w 10407198"/>
              <a:gd name="connsiteY2" fmla="*/ 93695 h 93695"/>
              <a:gd name="connsiteX3" fmla="*/ 0 w 10407198"/>
              <a:gd name="connsiteY3" fmla="*/ 86628 h 93695"/>
              <a:gd name="connsiteX4" fmla="*/ 621420 w 10407198"/>
              <a:gd name="connsiteY4" fmla="*/ 0 h 93695"/>
              <a:gd name="connsiteX0" fmla="*/ 621420 w 9957471"/>
              <a:gd name="connsiteY0" fmla="*/ 0 h 93695"/>
              <a:gd name="connsiteX1" fmla="*/ 9425553 w 9957471"/>
              <a:gd name="connsiteY1" fmla="*/ 4129 h 93695"/>
              <a:gd name="connsiteX2" fmla="*/ 9957471 w 9957471"/>
              <a:gd name="connsiteY2" fmla="*/ 93695 h 93695"/>
              <a:gd name="connsiteX3" fmla="*/ 0 w 9957471"/>
              <a:gd name="connsiteY3" fmla="*/ 86628 h 93695"/>
              <a:gd name="connsiteX4" fmla="*/ 621420 w 9957471"/>
              <a:gd name="connsiteY4" fmla="*/ 0 h 93695"/>
              <a:gd name="connsiteX0" fmla="*/ 621420 w 10182335"/>
              <a:gd name="connsiteY0" fmla="*/ 0 h 93695"/>
              <a:gd name="connsiteX1" fmla="*/ 9425553 w 10182335"/>
              <a:gd name="connsiteY1" fmla="*/ 4129 h 93695"/>
              <a:gd name="connsiteX2" fmla="*/ 10182335 w 10182335"/>
              <a:gd name="connsiteY2" fmla="*/ 93695 h 93695"/>
              <a:gd name="connsiteX3" fmla="*/ 0 w 10182335"/>
              <a:gd name="connsiteY3" fmla="*/ 86628 h 93695"/>
              <a:gd name="connsiteX4" fmla="*/ 621420 w 10182335"/>
              <a:gd name="connsiteY4" fmla="*/ 0 h 93695"/>
              <a:gd name="connsiteX0" fmla="*/ 621420 w 10182335"/>
              <a:gd name="connsiteY0" fmla="*/ 69 h 93764"/>
              <a:gd name="connsiteX1" fmla="*/ 9762849 w 10182335"/>
              <a:gd name="connsiteY1" fmla="*/ 0 h 93764"/>
              <a:gd name="connsiteX2" fmla="*/ 10182335 w 10182335"/>
              <a:gd name="connsiteY2" fmla="*/ 93764 h 93764"/>
              <a:gd name="connsiteX3" fmla="*/ 0 w 10182335"/>
              <a:gd name="connsiteY3" fmla="*/ 86697 h 93764"/>
              <a:gd name="connsiteX4" fmla="*/ 621420 w 10182335"/>
              <a:gd name="connsiteY4" fmla="*/ 69 h 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335" h="93764">
                <a:moveTo>
                  <a:pt x="621420" y="69"/>
                </a:moveTo>
                <a:lnTo>
                  <a:pt x="9762849" y="0"/>
                </a:lnTo>
                <a:lnTo>
                  <a:pt x="10182335" y="93764"/>
                </a:lnTo>
                <a:lnTo>
                  <a:pt x="0" y="86697"/>
                </a:lnTo>
                <a:lnTo>
                  <a:pt x="621420" y="6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13"/>
          <p:cNvSpPr/>
          <p:nvPr/>
        </p:nvSpPr>
        <p:spPr>
          <a:xfrm>
            <a:off x="1494826" y="2407760"/>
            <a:ext cx="341843" cy="585206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600" h="773826">
                <a:moveTo>
                  <a:pt x="4668963" y="0"/>
                </a:moveTo>
                <a:lnTo>
                  <a:pt x="6052600" y="4130"/>
                </a:lnTo>
                <a:lnTo>
                  <a:pt x="2143463" y="773826"/>
                </a:lnTo>
                <a:lnTo>
                  <a:pt x="0" y="770958"/>
                </a:lnTo>
                <a:lnTo>
                  <a:pt x="4668963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13"/>
          <p:cNvSpPr/>
          <p:nvPr/>
        </p:nvSpPr>
        <p:spPr>
          <a:xfrm>
            <a:off x="1973431" y="2404533"/>
            <a:ext cx="76610" cy="560864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  <a:gd name="connsiteX0" fmla="*/ 2019558 w 5164602"/>
              <a:gd name="connsiteY0" fmla="*/ 69 h 933432"/>
              <a:gd name="connsiteX1" fmla="*/ 3403195 w 5164602"/>
              <a:gd name="connsiteY1" fmla="*/ 0 h 933432"/>
              <a:gd name="connsiteX2" fmla="*/ 0 w 5164602"/>
              <a:gd name="connsiteY2" fmla="*/ 933432 h 933432"/>
              <a:gd name="connsiteX3" fmla="*/ 5164602 w 5164602"/>
              <a:gd name="connsiteY3" fmla="*/ 800415 h 933432"/>
              <a:gd name="connsiteX4" fmla="*/ 2019558 w 5164602"/>
              <a:gd name="connsiteY4" fmla="*/ 69 h 933432"/>
              <a:gd name="connsiteX0" fmla="*/ 2019558 w 3403195"/>
              <a:gd name="connsiteY0" fmla="*/ 69 h 933432"/>
              <a:gd name="connsiteX1" fmla="*/ 3403195 w 3403195"/>
              <a:gd name="connsiteY1" fmla="*/ 0 h 933432"/>
              <a:gd name="connsiteX2" fmla="*/ 0 w 3403195"/>
              <a:gd name="connsiteY2" fmla="*/ 933432 h 933432"/>
              <a:gd name="connsiteX3" fmla="*/ 2016512 w 3403195"/>
              <a:gd name="connsiteY3" fmla="*/ 729043 h 933432"/>
              <a:gd name="connsiteX4" fmla="*/ 2019558 w 3403195"/>
              <a:gd name="connsiteY4" fmla="*/ 69 h 933432"/>
              <a:gd name="connsiteX0" fmla="*/ 3045 w 1749952"/>
              <a:gd name="connsiteY0" fmla="*/ 69 h 740308"/>
              <a:gd name="connsiteX1" fmla="*/ 1386682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3045 w 1749952"/>
              <a:gd name="connsiteY4" fmla="*/ 69 h 740308"/>
              <a:gd name="connsiteX0" fmla="*/ 3045 w 1749952"/>
              <a:gd name="connsiteY0" fmla="*/ 69 h 740308"/>
              <a:gd name="connsiteX1" fmla="*/ 1611546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3045 w 1749952"/>
              <a:gd name="connsiteY4" fmla="*/ 69 h 740308"/>
              <a:gd name="connsiteX0" fmla="*/ 508988 w 1749952"/>
              <a:gd name="connsiteY0" fmla="*/ 4267 h 740308"/>
              <a:gd name="connsiteX1" fmla="*/ 1611546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508988 w 1749952"/>
              <a:gd name="connsiteY4" fmla="*/ 4267 h 740308"/>
              <a:gd name="connsiteX0" fmla="*/ 115477 w 1356441"/>
              <a:gd name="connsiteY0" fmla="*/ 4267 h 741638"/>
              <a:gd name="connsiteX1" fmla="*/ 1218035 w 1356441"/>
              <a:gd name="connsiteY1" fmla="*/ 0 h 741638"/>
              <a:gd name="connsiteX2" fmla="*/ 1356441 w 1356441"/>
              <a:gd name="connsiteY2" fmla="*/ 740308 h 741638"/>
              <a:gd name="connsiteX3" fmla="*/ 0 w 1356441"/>
              <a:gd name="connsiteY3" fmla="*/ 741638 h 741638"/>
              <a:gd name="connsiteX4" fmla="*/ 115477 w 1356441"/>
              <a:gd name="connsiteY4" fmla="*/ 4267 h 74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441" h="741638">
                <a:moveTo>
                  <a:pt x="115477" y="4267"/>
                </a:moveTo>
                <a:lnTo>
                  <a:pt x="1218035" y="0"/>
                </a:lnTo>
                <a:lnTo>
                  <a:pt x="1356441" y="740308"/>
                </a:lnTo>
                <a:lnTo>
                  <a:pt x="0" y="741638"/>
                </a:lnTo>
                <a:cubicBezTo>
                  <a:pt x="1015" y="498647"/>
                  <a:pt x="114462" y="247258"/>
                  <a:pt x="115477" y="426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13"/>
          <p:cNvSpPr/>
          <p:nvPr/>
        </p:nvSpPr>
        <p:spPr>
          <a:xfrm>
            <a:off x="1729055" y="2629957"/>
            <a:ext cx="575085" cy="70909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  <a:gd name="connsiteX0" fmla="*/ 0 w 16194388"/>
              <a:gd name="connsiteY0" fmla="*/ 96631 h 800415"/>
              <a:gd name="connsiteX1" fmla="*/ 12345734 w 16194388"/>
              <a:gd name="connsiteY1" fmla="*/ 0 h 800415"/>
              <a:gd name="connsiteX2" fmla="*/ 16194388 w 16194388"/>
              <a:gd name="connsiteY2" fmla="*/ 794887 h 800415"/>
              <a:gd name="connsiteX3" fmla="*/ 14107141 w 16194388"/>
              <a:gd name="connsiteY3" fmla="*/ 800415 h 800415"/>
              <a:gd name="connsiteX4" fmla="*/ 0 w 16194388"/>
              <a:gd name="connsiteY4" fmla="*/ 96631 h 800415"/>
              <a:gd name="connsiteX0" fmla="*/ 0 w 16194388"/>
              <a:gd name="connsiteY0" fmla="*/ 0 h 703784"/>
              <a:gd name="connsiteX1" fmla="*/ 9085212 w 16194388"/>
              <a:gd name="connsiteY1" fmla="*/ 4129 h 703784"/>
              <a:gd name="connsiteX2" fmla="*/ 16194388 w 16194388"/>
              <a:gd name="connsiteY2" fmla="*/ 698256 h 703784"/>
              <a:gd name="connsiteX3" fmla="*/ 14107141 w 16194388"/>
              <a:gd name="connsiteY3" fmla="*/ 703784 h 703784"/>
              <a:gd name="connsiteX4" fmla="*/ 0 w 16194388"/>
              <a:gd name="connsiteY4" fmla="*/ 0 h 703784"/>
              <a:gd name="connsiteX0" fmla="*/ 115477 w 16309865"/>
              <a:gd name="connsiteY0" fmla="*/ 0 h 698255"/>
              <a:gd name="connsiteX1" fmla="*/ 9200689 w 16309865"/>
              <a:gd name="connsiteY1" fmla="*/ 4129 h 698255"/>
              <a:gd name="connsiteX2" fmla="*/ 16309865 w 16309865"/>
              <a:gd name="connsiteY2" fmla="*/ 698256 h 698255"/>
              <a:gd name="connsiteX3" fmla="*/ 0 w 16309865"/>
              <a:gd name="connsiteY3" fmla="*/ 103421 h 698255"/>
              <a:gd name="connsiteX4" fmla="*/ 115477 w 16309865"/>
              <a:gd name="connsiteY4" fmla="*/ 0 h 698255"/>
              <a:gd name="connsiteX0" fmla="*/ 115477 w 10182334"/>
              <a:gd name="connsiteY0" fmla="*/ 0 h 103421"/>
              <a:gd name="connsiteX1" fmla="*/ 9200689 w 10182334"/>
              <a:gd name="connsiteY1" fmla="*/ 4129 h 103421"/>
              <a:gd name="connsiteX2" fmla="*/ 10182334 w 10182334"/>
              <a:gd name="connsiteY2" fmla="*/ 93695 h 103421"/>
              <a:gd name="connsiteX3" fmla="*/ 0 w 10182334"/>
              <a:gd name="connsiteY3" fmla="*/ 103421 h 103421"/>
              <a:gd name="connsiteX4" fmla="*/ 115477 w 10182334"/>
              <a:gd name="connsiteY4" fmla="*/ 0 h 103421"/>
              <a:gd name="connsiteX0" fmla="*/ 340341 w 10407198"/>
              <a:gd name="connsiteY0" fmla="*/ 0 h 93695"/>
              <a:gd name="connsiteX1" fmla="*/ 9425553 w 10407198"/>
              <a:gd name="connsiteY1" fmla="*/ 4129 h 93695"/>
              <a:gd name="connsiteX2" fmla="*/ 10407198 w 10407198"/>
              <a:gd name="connsiteY2" fmla="*/ 93695 h 93695"/>
              <a:gd name="connsiteX3" fmla="*/ 0 w 10407198"/>
              <a:gd name="connsiteY3" fmla="*/ 86628 h 93695"/>
              <a:gd name="connsiteX4" fmla="*/ 340341 w 10407198"/>
              <a:gd name="connsiteY4" fmla="*/ 0 h 93695"/>
              <a:gd name="connsiteX0" fmla="*/ 621420 w 10407198"/>
              <a:gd name="connsiteY0" fmla="*/ 0 h 93695"/>
              <a:gd name="connsiteX1" fmla="*/ 9425553 w 10407198"/>
              <a:gd name="connsiteY1" fmla="*/ 4129 h 93695"/>
              <a:gd name="connsiteX2" fmla="*/ 10407198 w 10407198"/>
              <a:gd name="connsiteY2" fmla="*/ 93695 h 93695"/>
              <a:gd name="connsiteX3" fmla="*/ 0 w 10407198"/>
              <a:gd name="connsiteY3" fmla="*/ 86628 h 93695"/>
              <a:gd name="connsiteX4" fmla="*/ 621420 w 10407198"/>
              <a:gd name="connsiteY4" fmla="*/ 0 h 93695"/>
              <a:gd name="connsiteX0" fmla="*/ 621420 w 9957471"/>
              <a:gd name="connsiteY0" fmla="*/ 0 h 93695"/>
              <a:gd name="connsiteX1" fmla="*/ 9425553 w 9957471"/>
              <a:gd name="connsiteY1" fmla="*/ 4129 h 93695"/>
              <a:gd name="connsiteX2" fmla="*/ 9957471 w 9957471"/>
              <a:gd name="connsiteY2" fmla="*/ 93695 h 93695"/>
              <a:gd name="connsiteX3" fmla="*/ 0 w 9957471"/>
              <a:gd name="connsiteY3" fmla="*/ 86628 h 93695"/>
              <a:gd name="connsiteX4" fmla="*/ 621420 w 9957471"/>
              <a:gd name="connsiteY4" fmla="*/ 0 h 93695"/>
              <a:gd name="connsiteX0" fmla="*/ 621420 w 10182335"/>
              <a:gd name="connsiteY0" fmla="*/ 0 h 93695"/>
              <a:gd name="connsiteX1" fmla="*/ 9425553 w 10182335"/>
              <a:gd name="connsiteY1" fmla="*/ 4129 h 93695"/>
              <a:gd name="connsiteX2" fmla="*/ 10182335 w 10182335"/>
              <a:gd name="connsiteY2" fmla="*/ 93695 h 93695"/>
              <a:gd name="connsiteX3" fmla="*/ 0 w 10182335"/>
              <a:gd name="connsiteY3" fmla="*/ 86628 h 93695"/>
              <a:gd name="connsiteX4" fmla="*/ 621420 w 10182335"/>
              <a:gd name="connsiteY4" fmla="*/ 0 h 93695"/>
              <a:gd name="connsiteX0" fmla="*/ 621420 w 10182335"/>
              <a:gd name="connsiteY0" fmla="*/ 69 h 93764"/>
              <a:gd name="connsiteX1" fmla="*/ 9762849 w 10182335"/>
              <a:gd name="connsiteY1" fmla="*/ 0 h 93764"/>
              <a:gd name="connsiteX2" fmla="*/ 10182335 w 10182335"/>
              <a:gd name="connsiteY2" fmla="*/ 93764 h 93764"/>
              <a:gd name="connsiteX3" fmla="*/ 0 w 10182335"/>
              <a:gd name="connsiteY3" fmla="*/ 86697 h 93764"/>
              <a:gd name="connsiteX4" fmla="*/ 621420 w 10182335"/>
              <a:gd name="connsiteY4" fmla="*/ 69 h 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335" h="93764">
                <a:moveTo>
                  <a:pt x="621420" y="69"/>
                </a:moveTo>
                <a:lnTo>
                  <a:pt x="9762849" y="0"/>
                </a:lnTo>
                <a:lnTo>
                  <a:pt x="10182335" y="93764"/>
                </a:lnTo>
                <a:lnTo>
                  <a:pt x="0" y="86697"/>
                </a:lnTo>
                <a:lnTo>
                  <a:pt x="621420" y="6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/>
          <p:cNvSpPr txBox="1"/>
          <p:nvPr/>
        </p:nvSpPr>
        <p:spPr>
          <a:xfrm>
            <a:off x="1555729" y="1592852"/>
            <a:ext cx="11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BASIC MATHS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 flipV="1">
            <a:off x="4120989" y="2248707"/>
            <a:ext cx="235746" cy="2382"/>
          </a:xfrm>
          <a:prstGeom prst="straightConnector1">
            <a:avLst/>
          </a:prstGeom>
          <a:ln w="9525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448921" y="1979608"/>
            <a:ext cx="327932" cy="3279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bl" dirty="0" smtClean="0"/>
              <a:t>T</a:t>
            </a:r>
            <a:endParaRPr lang="en-US" u="dbl" dirty="0"/>
          </a:p>
        </p:txBody>
      </p:sp>
      <p:cxnSp>
        <p:nvCxnSpPr>
          <p:cNvPr id="59" name="Gerade Verbindung mit Pfeil 58"/>
          <p:cNvCxnSpPr/>
          <p:nvPr/>
        </p:nvCxnSpPr>
        <p:spPr>
          <a:xfrm rot="-5400000">
            <a:off x="4006689" y="2136789"/>
            <a:ext cx="228600" cy="0"/>
          </a:xfrm>
          <a:prstGeom prst="straightConnector1">
            <a:avLst/>
          </a:prstGeom>
          <a:ln w="9525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V="1">
            <a:off x="4237125" y="2058689"/>
            <a:ext cx="1362" cy="1900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H="1" flipV="1">
            <a:off x="4160046" y="2197894"/>
            <a:ext cx="610" cy="50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 flipH="1" flipV="1">
            <a:off x="4197324" y="2172027"/>
            <a:ext cx="1224" cy="746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H="1" flipV="1">
            <a:off x="4271044" y="2196897"/>
            <a:ext cx="610" cy="50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5994636" y="3081638"/>
            <a:ext cx="3245775" cy="2564316"/>
            <a:chOff x="5849856" y="2312018"/>
            <a:chExt cx="3245775" cy="2564316"/>
          </a:xfrm>
        </p:grpSpPr>
        <p:grpSp>
          <p:nvGrpSpPr>
            <p:cNvPr id="6" name="Gruppieren 5"/>
            <p:cNvGrpSpPr/>
            <p:nvPr/>
          </p:nvGrpSpPr>
          <p:grpSpPr>
            <a:xfrm rot="19860307">
              <a:off x="6141720" y="2312018"/>
              <a:ext cx="2194560" cy="2168314"/>
              <a:chOff x="6957060" y="2853266"/>
              <a:chExt cx="2194560" cy="2168314"/>
            </a:xfrm>
          </p:grpSpPr>
          <p:cxnSp>
            <p:nvCxnSpPr>
              <p:cNvPr id="32" name="Gerade Verbindung mit Pfeil 31"/>
              <p:cNvCxnSpPr/>
              <p:nvPr/>
            </p:nvCxnSpPr>
            <p:spPr>
              <a:xfrm flipV="1">
                <a:off x="6957060" y="2853266"/>
                <a:ext cx="0" cy="216831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/>
              <p:nvPr/>
            </p:nvCxnSpPr>
            <p:spPr>
              <a:xfrm>
                <a:off x="6957060" y="5021580"/>
                <a:ext cx="219456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8"/>
            <p:cNvGrpSpPr/>
            <p:nvPr/>
          </p:nvGrpSpPr>
          <p:grpSpPr>
            <a:xfrm>
              <a:off x="5849856" y="2659061"/>
              <a:ext cx="3245775" cy="2217273"/>
              <a:chOff x="5849856" y="2659061"/>
              <a:chExt cx="3245775" cy="2217273"/>
            </a:xfrm>
          </p:grpSpPr>
          <p:cxnSp>
            <p:nvCxnSpPr>
              <p:cNvPr id="3" name="Gerade Verbindung mit Pfeil 2"/>
              <p:cNvCxnSpPr/>
              <p:nvPr/>
            </p:nvCxnSpPr>
            <p:spPr>
              <a:xfrm flipV="1">
                <a:off x="6804660" y="2700866"/>
                <a:ext cx="0" cy="216831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/>
              <p:cNvCxnSpPr/>
              <p:nvPr/>
            </p:nvCxnSpPr>
            <p:spPr>
              <a:xfrm>
                <a:off x="6804660" y="4869180"/>
                <a:ext cx="2194560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feld 6"/>
                  <p:cNvSpPr txBox="1"/>
                  <p:nvPr/>
                </p:nvSpPr>
                <p:spPr>
                  <a:xfrm>
                    <a:off x="7248779" y="4507002"/>
                    <a:ext cx="374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feld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8779" y="4507002"/>
                    <a:ext cx="374141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feld 7"/>
                  <p:cNvSpPr txBox="1"/>
                  <p:nvPr/>
                </p:nvSpPr>
                <p:spPr>
                  <a:xfrm>
                    <a:off x="7850675" y="4460666"/>
                    <a:ext cx="12449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=(1,0)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feld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0675" y="4460666"/>
                    <a:ext cx="124495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2951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feld 36"/>
                  <p:cNvSpPr txBox="1"/>
                  <p:nvPr/>
                </p:nvSpPr>
                <p:spPr>
                  <a:xfrm>
                    <a:off x="6826134" y="2659061"/>
                    <a:ext cx="1250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feld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134" y="2659061"/>
                    <a:ext cx="125027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295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feld 37"/>
                  <p:cNvSpPr txBox="1"/>
                  <p:nvPr/>
                </p:nvSpPr>
                <p:spPr>
                  <a:xfrm>
                    <a:off x="7104637" y="3443228"/>
                    <a:ext cx="19909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feld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4637" y="3443228"/>
                    <a:ext cx="199099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295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feld 39"/>
                  <p:cNvSpPr txBox="1"/>
                  <p:nvPr/>
                </p:nvSpPr>
                <p:spPr>
                  <a:xfrm>
                    <a:off x="5849856" y="2852121"/>
                    <a:ext cx="451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9856" y="2852121"/>
                    <a:ext cx="4519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2951" r="-2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054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Comic Sans MS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Anzhi Wang</dc:creator>
  <cp:lastModifiedBy>Anzhi Wang</cp:lastModifiedBy>
  <cp:revision>13</cp:revision>
  <dcterms:created xsi:type="dcterms:W3CDTF">2018-08-28T12:53:17Z</dcterms:created>
  <dcterms:modified xsi:type="dcterms:W3CDTF">2018-08-29T15:12:17Z</dcterms:modified>
</cp:coreProperties>
</file>