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>
        <p:scale>
          <a:sx n="125" d="100"/>
          <a:sy n="125" d="100"/>
        </p:scale>
        <p:origin x="-108" y="-22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91C7D-8C70-41A8-9A57-8B63E0D326AF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5B098-CD92-4946-B015-3CCCE8F689F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453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91C7D-8C70-41A8-9A57-8B63E0D326AF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5B098-CD92-4946-B015-3CCCE8F689F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967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91C7D-8C70-41A8-9A57-8B63E0D326AF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5B098-CD92-4946-B015-3CCCE8F689F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081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91C7D-8C70-41A8-9A57-8B63E0D326AF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5B098-CD92-4946-B015-3CCCE8F689F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489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91C7D-8C70-41A8-9A57-8B63E0D326AF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5B098-CD92-4946-B015-3CCCE8F689F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286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91C7D-8C70-41A8-9A57-8B63E0D326AF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5B098-CD92-4946-B015-3CCCE8F689F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419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91C7D-8C70-41A8-9A57-8B63E0D326AF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5B098-CD92-4946-B015-3CCCE8F689F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3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91C7D-8C70-41A8-9A57-8B63E0D326AF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5B098-CD92-4946-B015-3CCCE8F689F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994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91C7D-8C70-41A8-9A57-8B63E0D326AF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5B098-CD92-4946-B015-3CCCE8F689F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474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91C7D-8C70-41A8-9A57-8B63E0D326AF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5B098-CD92-4946-B015-3CCCE8F689F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252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91C7D-8C70-41A8-9A57-8B63E0D326AF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5B098-CD92-4946-B015-3CCCE8F689F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25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091C7D-8C70-41A8-9A57-8B63E0D326AF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D5B098-CD92-4946-B015-3CCCE8F689F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553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hteck 53"/>
          <p:cNvSpPr/>
          <p:nvPr/>
        </p:nvSpPr>
        <p:spPr>
          <a:xfrm>
            <a:off x="4057378" y="1979608"/>
            <a:ext cx="327932" cy="327932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hteck 41"/>
          <p:cNvSpPr/>
          <p:nvPr/>
        </p:nvSpPr>
        <p:spPr>
          <a:xfrm>
            <a:off x="5219700" y="1325880"/>
            <a:ext cx="327932" cy="32793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hteck 13"/>
          <p:cNvSpPr/>
          <p:nvPr/>
        </p:nvSpPr>
        <p:spPr>
          <a:xfrm>
            <a:off x="1210733" y="1380066"/>
            <a:ext cx="1777999" cy="1024467"/>
          </a:xfrm>
          <a:custGeom>
            <a:avLst/>
            <a:gdLst>
              <a:gd name="connsiteX0" fmla="*/ 0 w 2480733"/>
              <a:gd name="connsiteY0" fmla="*/ 0 h 1329266"/>
              <a:gd name="connsiteX1" fmla="*/ 2480733 w 2480733"/>
              <a:gd name="connsiteY1" fmla="*/ 0 h 1329266"/>
              <a:gd name="connsiteX2" fmla="*/ 2480733 w 2480733"/>
              <a:gd name="connsiteY2" fmla="*/ 1329266 h 1329266"/>
              <a:gd name="connsiteX3" fmla="*/ 0 w 2480733"/>
              <a:gd name="connsiteY3" fmla="*/ 1329266 h 1329266"/>
              <a:gd name="connsiteX4" fmla="*/ 0 w 2480733"/>
              <a:gd name="connsiteY4" fmla="*/ 0 h 1329266"/>
              <a:gd name="connsiteX0" fmla="*/ 0 w 2607733"/>
              <a:gd name="connsiteY0" fmla="*/ 8466 h 1337732"/>
              <a:gd name="connsiteX1" fmla="*/ 2607733 w 2607733"/>
              <a:gd name="connsiteY1" fmla="*/ 0 h 1337732"/>
              <a:gd name="connsiteX2" fmla="*/ 2480733 w 2607733"/>
              <a:gd name="connsiteY2" fmla="*/ 1337732 h 1337732"/>
              <a:gd name="connsiteX3" fmla="*/ 0 w 2607733"/>
              <a:gd name="connsiteY3" fmla="*/ 1337732 h 1337732"/>
              <a:gd name="connsiteX4" fmla="*/ 0 w 2607733"/>
              <a:gd name="connsiteY4" fmla="*/ 8466 h 1337732"/>
              <a:gd name="connsiteX0" fmla="*/ 194733 w 2607733"/>
              <a:gd name="connsiteY0" fmla="*/ 0 h 1337733"/>
              <a:gd name="connsiteX1" fmla="*/ 2607733 w 2607733"/>
              <a:gd name="connsiteY1" fmla="*/ 1 h 1337733"/>
              <a:gd name="connsiteX2" fmla="*/ 2480733 w 2607733"/>
              <a:gd name="connsiteY2" fmla="*/ 1337733 h 1337733"/>
              <a:gd name="connsiteX3" fmla="*/ 0 w 2607733"/>
              <a:gd name="connsiteY3" fmla="*/ 1337733 h 1337733"/>
              <a:gd name="connsiteX4" fmla="*/ 194733 w 2607733"/>
              <a:gd name="connsiteY4" fmla="*/ 0 h 1337733"/>
              <a:gd name="connsiteX0" fmla="*/ 118533 w 2607733"/>
              <a:gd name="connsiteY0" fmla="*/ 8465 h 1337732"/>
              <a:gd name="connsiteX1" fmla="*/ 2607733 w 2607733"/>
              <a:gd name="connsiteY1" fmla="*/ 0 h 1337732"/>
              <a:gd name="connsiteX2" fmla="*/ 2480733 w 2607733"/>
              <a:gd name="connsiteY2" fmla="*/ 1337732 h 1337732"/>
              <a:gd name="connsiteX3" fmla="*/ 0 w 2607733"/>
              <a:gd name="connsiteY3" fmla="*/ 1337732 h 1337732"/>
              <a:gd name="connsiteX4" fmla="*/ 118533 w 2607733"/>
              <a:gd name="connsiteY4" fmla="*/ 8465 h 1337732"/>
              <a:gd name="connsiteX0" fmla="*/ 118533 w 2548466"/>
              <a:gd name="connsiteY0" fmla="*/ 25398 h 1354665"/>
              <a:gd name="connsiteX1" fmla="*/ 2548466 w 2548466"/>
              <a:gd name="connsiteY1" fmla="*/ 0 h 1354665"/>
              <a:gd name="connsiteX2" fmla="*/ 2480733 w 2548466"/>
              <a:gd name="connsiteY2" fmla="*/ 1354665 h 1354665"/>
              <a:gd name="connsiteX3" fmla="*/ 0 w 2548466"/>
              <a:gd name="connsiteY3" fmla="*/ 1354665 h 1354665"/>
              <a:gd name="connsiteX4" fmla="*/ 118533 w 2548466"/>
              <a:gd name="connsiteY4" fmla="*/ 25398 h 1354665"/>
              <a:gd name="connsiteX0" fmla="*/ 59266 w 2548466"/>
              <a:gd name="connsiteY0" fmla="*/ 16931 h 1354665"/>
              <a:gd name="connsiteX1" fmla="*/ 2548466 w 2548466"/>
              <a:gd name="connsiteY1" fmla="*/ 0 h 1354665"/>
              <a:gd name="connsiteX2" fmla="*/ 2480733 w 2548466"/>
              <a:gd name="connsiteY2" fmla="*/ 1354665 h 1354665"/>
              <a:gd name="connsiteX3" fmla="*/ 0 w 2548466"/>
              <a:gd name="connsiteY3" fmla="*/ 1354665 h 1354665"/>
              <a:gd name="connsiteX4" fmla="*/ 59266 w 2548466"/>
              <a:gd name="connsiteY4" fmla="*/ 16931 h 1354665"/>
              <a:gd name="connsiteX0" fmla="*/ 50799 w 2539999"/>
              <a:gd name="connsiteY0" fmla="*/ 16931 h 1388532"/>
              <a:gd name="connsiteX1" fmla="*/ 2539999 w 2539999"/>
              <a:gd name="connsiteY1" fmla="*/ 0 h 1388532"/>
              <a:gd name="connsiteX2" fmla="*/ 2472266 w 2539999"/>
              <a:gd name="connsiteY2" fmla="*/ 1354665 h 1388532"/>
              <a:gd name="connsiteX3" fmla="*/ 0 w 2539999"/>
              <a:gd name="connsiteY3" fmla="*/ 1388532 h 1388532"/>
              <a:gd name="connsiteX4" fmla="*/ 50799 w 2539999"/>
              <a:gd name="connsiteY4" fmla="*/ 16931 h 1388532"/>
              <a:gd name="connsiteX0" fmla="*/ 59265 w 2548465"/>
              <a:gd name="connsiteY0" fmla="*/ 16931 h 1354665"/>
              <a:gd name="connsiteX1" fmla="*/ 2548465 w 2548465"/>
              <a:gd name="connsiteY1" fmla="*/ 0 h 1354665"/>
              <a:gd name="connsiteX2" fmla="*/ 2480732 w 2548465"/>
              <a:gd name="connsiteY2" fmla="*/ 1354665 h 1354665"/>
              <a:gd name="connsiteX3" fmla="*/ 0 w 2548465"/>
              <a:gd name="connsiteY3" fmla="*/ 1346198 h 1354665"/>
              <a:gd name="connsiteX4" fmla="*/ 59265 w 2548465"/>
              <a:gd name="connsiteY4" fmla="*/ 16931 h 1354665"/>
              <a:gd name="connsiteX0" fmla="*/ 84665 w 2548465"/>
              <a:gd name="connsiteY0" fmla="*/ 0 h 1380067"/>
              <a:gd name="connsiteX1" fmla="*/ 2548465 w 2548465"/>
              <a:gd name="connsiteY1" fmla="*/ 25402 h 1380067"/>
              <a:gd name="connsiteX2" fmla="*/ 2480732 w 2548465"/>
              <a:gd name="connsiteY2" fmla="*/ 1380067 h 1380067"/>
              <a:gd name="connsiteX3" fmla="*/ 0 w 2548465"/>
              <a:gd name="connsiteY3" fmla="*/ 1371600 h 1380067"/>
              <a:gd name="connsiteX4" fmla="*/ 84665 w 2548465"/>
              <a:gd name="connsiteY4" fmla="*/ 0 h 1380067"/>
              <a:gd name="connsiteX0" fmla="*/ 59265 w 2548465"/>
              <a:gd name="connsiteY0" fmla="*/ 8465 h 1354665"/>
              <a:gd name="connsiteX1" fmla="*/ 2548465 w 2548465"/>
              <a:gd name="connsiteY1" fmla="*/ 0 h 1354665"/>
              <a:gd name="connsiteX2" fmla="*/ 2480732 w 2548465"/>
              <a:gd name="connsiteY2" fmla="*/ 1354665 h 1354665"/>
              <a:gd name="connsiteX3" fmla="*/ 0 w 2548465"/>
              <a:gd name="connsiteY3" fmla="*/ 1346198 h 1354665"/>
              <a:gd name="connsiteX4" fmla="*/ 59265 w 2548465"/>
              <a:gd name="connsiteY4" fmla="*/ 8465 h 1354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8465" h="1354665">
                <a:moveTo>
                  <a:pt x="59265" y="8465"/>
                </a:moveTo>
                <a:lnTo>
                  <a:pt x="2548465" y="0"/>
                </a:lnTo>
                <a:lnTo>
                  <a:pt x="2480732" y="1354665"/>
                </a:lnTo>
                <a:lnTo>
                  <a:pt x="0" y="1346198"/>
                </a:lnTo>
                <a:lnTo>
                  <a:pt x="59265" y="8465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Ellipse 16"/>
          <p:cNvSpPr/>
          <p:nvPr/>
        </p:nvSpPr>
        <p:spPr>
          <a:xfrm>
            <a:off x="1312328" y="1439332"/>
            <a:ext cx="84667" cy="8466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Ellipse 17"/>
          <p:cNvSpPr/>
          <p:nvPr/>
        </p:nvSpPr>
        <p:spPr>
          <a:xfrm>
            <a:off x="2836326" y="1439329"/>
            <a:ext cx="84667" cy="8466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Ellipse 18"/>
          <p:cNvSpPr/>
          <p:nvPr/>
        </p:nvSpPr>
        <p:spPr>
          <a:xfrm>
            <a:off x="1278456" y="2260598"/>
            <a:ext cx="84667" cy="8466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Ellipse 19"/>
          <p:cNvSpPr/>
          <p:nvPr/>
        </p:nvSpPr>
        <p:spPr>
          <a:xfrm>
            <a:off x="2802454" y="2260595"/>
            <a:ext cx="84667" cy="8466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hteck 13"/>
          <p:cNvSpPr/>
          <p:nvPr/>
        </p:nvSpPr>
        <p:spPr>
          <a:xfrm>
            <a:off x="1503891" y="2401410"/>
            <a:ext cx="341843" cy="585206"/>
          </a:xfrm>
          <a:custGeom>
            <a:avLst/>
            <a:gdLst>
              <a:gd name="connsiteX0" fmla="*/ 0 w 2480733"/>
              <a:gd name="connsiteY0" fmla="*/ 0 h 1329266"/>
              <a:gd name="connsiteX1" fmla="*/ 2480733 w 2480733"/>
              <a:gd name="connsiteY1" fmla="*/ 0 h 1329266"/>
              <a:gd name="connsiteX2" fmla="*/ 2480733 w 2480733"/>
              <a:gd name="connsiteY2" fmla="*/ 1329266 h 1329266"/>
              <a:gd name="connsiteX3" fmla="*/ 0 w 2480733"/>
              <a:gd name="connsiteY3" fmla="*/ 1329266 h 1329266"/>
              <a:gd name="connsiteX4" fmla="*/ 0 w 2480733"/>
              <a:gd name="connsiteY4" fmla="*/ 0 h 1329266"/>
              <a:gd name="connsiteX0" fmla="*/ 0 w 2607733"/>
              <a:gd name="connsiteY0" fmla="*/ 8466 h 1337732"/>
              <a:gd name="connsiteX1" fmla="*/ 2607733 w 2607733"/>
              <a:gd name="connsiteY1" fmla="*/ 0 h 1337732"/>
              <a:gd name="connsiteX2" fmla="*/ 2480733 w 2607733"/>
              <a:gd name="connsiteY2" fmla="*/ 1337732 h 1337732"/>
              <a:gd name="connsiteX3" fmla="*/ 0 w 2607733"/>
              <a:gd name="connsiteY3" fmla="*/ 1337732 h 1337732"/>
              <a:gd name="connsiteX4" fmla="*/ 0 w 2607733"/>
              <a:gd name="connsiteY4" fmla="*/ 8466 h 1337732"/>
              <a:gd name="connsiteX0" fmla="*/ 194733 w 2607733"/>
              <a:gd name="connsiteY0" fmla="*/ 0 h 1337733"/>
              <a:gd name="connsiteX1" fmla="*/ 2607733 w 2607733"/>
              <a:gd name="connsiteY1" fmla="*/ 1 h 1337733"/>
              <a:gd name="connsiteX2" fmla="*/ 2480733 w 2607733"/>
              <a:gd name="connsiteY2" fmla="*/ 1337733 h 1337733"/>
              <a:gd name="connsiteX3" fmla="*/ 0 w 2607733"/>
              <a:gd name="connsiteY3" fmla="*/ 1337733 h 1337733"/>
              <a:gd name="connsiteX4" fmla="*/ 194733 w 2607733"/>
              <a:gd name="connsiteY4" fmla="*/ 0 h 1337733"/>
              <a:gd name="connsiteX0" fmla="*/ 118533 w 2607733"/>
              <a:gd name="connsiteY0" fmla="*/ 8465 h 1337732"/>
              <a:gd name="connsiteX1" fmla="*/ 2607733 w 2607733"/>
              <a:gd name="connsiteY1" fmla="*/ 0 h 1337732"/>
              <a:gd name="connsiteX2" fmla="*/ 2480733 w 2607733"/>
              <a:gd name="connsiteY2" fmla="*/ 1337732 h 1337732"/>
              <a:gd name="connsiteX3" fmla="*/ 0 w 2607733"/>
              <a:gd name="connsiteY3" fmla="*/ 1337732 h 1337732"/>
              <a:gd name="connsiteX4" fmla="*/ 118533 w 2607733"/>
              <a:gd name="connsiteY4" fmla="*/ 8465 h 1337732"/>
              <a:gd name="connsiteX0" fmla="*/ 118533 w 2548466"/>
              <a:gd name="connsiteY0" fmla="*/ 25398 h 1354665"/>
              <a:gd name="connsiteX1" fmla="*/ 2548466 w 2548466"/>
              <a:gd name="connsiteY1" fmla="*/ 0 h 1354665"/>
              <a:gd name="connsiteX2" fmla="*/ 2480733 w 2548466"/>
              <a:gd name="connsiteY2" fmla="*/ 1354665 h 1354665"/>
              <a:gd name="connsiteX3" fmla="*/ 0 w 2548466"/>
              <a:gd name="connsiteY3" fmla="*/ 1354665 h 1354665"/>
              <a:gd name="connsiteX4" fmla="*/ 118533 w 2548466"/>
              <a:gd name="connsiteY4" fmla="*/ 25398 h 1354665"/>
              <a:gd name="connsiteX0" fmla="*/ 59266 w 2548466"/>
              <a:gd name="connsiteY0" fmla="*/ 16931 h 1354665"/>
              <a:gd name="connsiteX1" fmla="*/ 2548466 w 2548466"/>
              <a:gd name="connsiteY1" fmla="*/ 0 h 1354665"/>
              <a:gd name="connsiteX2" fmla="*/ 2480733 w 2548466"/>
              <a:gd name="connsiteY2" fmla="*/ 1354665 h 1354665"/>
              <a:gd name="connsiteX3" fmla="*/ 0 w 2548466"/>
              <a:gd name="connsiteY3" fmla="*/ 1354665 h 1354665"/>
              <a:gd name="connsiteX4" fmla="*/ 59266 w 2548466"/>
              <a:gd name="connsiteY4" fmla="*/ 16931 h 1354665"/>
              <a:gd name="connsiteX0" fmla="*/ 50799 w 2539999"/>
              <a:gd name="connsiteY0" fmla="*/ 16931 h 1388532"/>
              <a:gd name="connsiteX1" fmla="*/ 2539999 w 2539999"/>
              <a:gd name="connsiteY1" fmla="*/ 0 h 1388532"/>
              <a:gd name="connsiteX2" fmla="*/ 2472266 w 2539999"/>
              <a:gd name="connsiteY2" fmla="*/ 1354665 h 1388532"/>
              <a:gd name="connsiteX3" fmla="*/ 0 w 2539999"/>
              <a:gd name="connsiteY3" fmla="*/ 1388532 h 1388532"/>
              <a:gd name="connsiteX4" fmla="*/ 50799 w 2539999"/>
              <a:gd name="connsiteY4" fmla="*/ 16931 h 1388532"/>
              <a:gd name="connsiteX0" fmla="*/ 59265 w 2548465"/>
              <a:gd name="connsiteY0" fmla="*/ 16931 h 1354665"/>
              <a:gd name="connsiteX1" fmla="*/ 2548465 w 2548465"/>
              <a:gd name="connsiteY1" fmla="*/ 0 h 1354665"/>
              <a:gd name="connsiteX2" fmla="*/ 2480732 w 2548465"/>
              <a:gd name="connsiteY2" fmla="*/ 1354665 h 1354665"/>
              <a:gd name="connsiteX3" fmla="*/ 0 w 2548465"/>
              <a:gd name="connsiteY3" fmla="*/ 1346198 h 1354665"/>
              <a:gd name="connsiteX4" fmla="*/ 59265 w 2548465"/>
              <a:gd name="connsiteY4" fmla="*/ 16931 h 1354665"/>
              <a:gd name="connsiteX0" fmla="*/ 84665 w 2548465"/>
              <a:gd name="connsiteY0" fmla="*/ 0 h 1380067"/>
              <a:gd name="connsiteX1" fmla="*/ 2548465 w 2548465"/>
              <a:gd name="connsiteY1" fmla="*/ 25402 h 1380067"/>
              <a:gd name="connsiteX2" fmla="*/ 2480732 w 2548465"/>
              <a:gd name="connsiteY2" fmla="*/ 1380067 h 1380067"/>
              <a:gd name="connsiteX3" fmla="*/ 0 w 2548465"/>
              <a:gd name="connsiteY3" fmla="*/ 1371600 h 1380067"/>
              <a:gd name="connsiteX4" fmla="*/ 84665 w 2548465"/>
              <a:gd name="connsiteY4" fmla="*/ 0 h 1380067"/>
              <a:gd name="connsiteX0" fmla="*/ 59265 w 2548465"/>
              <a:gd name="connsiteY0" fmla="*/ 8465 h 1354665"/>
              <a:gd name="connsiteX1" fmla="*/ 2548465 w 2548465"/>
              <a:gd name="connsiteY1" fmla="*/ 0 h 1354665"/>
              <a:gd name="connsiteX2" fmla="*/ 2480732 w 2548465"/>
              <a:gd name="connsiteY2" fmla="*/ 1354665 h 1354665"/>
              <a:gd name="connsiteX3" fmla="*/ 0 w 2548465"/>
              <a:gd name="connsiteY3" fmla="*/ 1346198 h 1354665"/>
              <a:gd name="connsiteX4" fmla="*/ 59265 w 2548465"/>
              <a:gd name="connsiteY4" fmla="*/ 8465 h 1354665"/>
              <a:gd name="connsiteX0" fmla="*/ 3956911 w 6446111"/>
              <a:gd name="connsiteY0" fmla="*/ 8465 h 1354665"/>
              <a:gd name="connsiteX1" fmla="*/ 6446111 w 6446111"/>
              <a:gd name="connsiteY1" fmla="*/ 0 h 1354665"/>
              <a:gd name="connsiteX2" fmla="*/ 6378378 w 6446111"/>
              <a:gd name="connsiteY2" fmla="*/ 1354665 h 1354665"/>
              <a:gd name="connsiteX3" fmla="*/ 0 w 6446111"/>
              <a:gd name="connsiteY3" fmla="*/ 741637 h 1354665"/>
              <a:gd name="connsiteX4" fmla="*/ 3956911 w 6446111"/>
              <a:gd name="connsiteY4" fmla="*/ 8465 h 1354665"/>
              <a:gd name="connsiteX0" fmla="*/ 5006259 w 6446111"/>
              <a:gd name="connsiteY0" fmla="*/ 8465 h 1354665"/>
              <a:gd name="connsiteX1" fmla="*/ 6446111 w 6446111"/>
              <a:gd name="connsiteY1" fmla="*/ 0 h 1354665"/>
              <a:gd name="connsiteX2" fmla="*/ 6378378 w 6446111"/>
              <a:gd name="connsiteY2" fmla="*/ 1354665 h 1354665"/>
              <a:gd name="connsiteX3" fmla="*/ 0 w 6446111"/>
              <a:gd name="connsiteY3" fmla="*/ 741637 h 1354665"/>
              <a:gd name="connsiteX4" fmla="*/ 5006259 w 6446111"/>
              <a:gd name="connsiteY4" fmla="*/ 8465 h 1354665"/>
              <a:gd name="connsiteX0" fmla="*/ 5006259 w 6446111"/>
              <a:gd name="connsiteY0" fmla="*/ 8465 h 761299"/>
              <a:gd name="connsiteX1" fmla="*/ 6446111 w 6446111"/>
              <a:gd name="connsiteY1" fmla="*/ 0 h 761299"/>
              <a:gd name="connsiteX2" fmla="*/ 2480758 w 6446111"/>
              <a:gd name="connsiteY2" fmla="*/ 761299 h 761299"/>
              <a:gd name="connsiteX3" fmla="*/ 0 w 6446111"/>
              <a:gd name="connsiteY3" fmla="*/ 741637 h 761299"/>
              <a:gd name="connsiteX4" fmla="*/ 5006259 w 6446111"/>
              <a:gd name="connsiteY4" fmla="*/ 8465 h 761299"/>
              <a:gd name="connsiteX0" fmla="*/ 4612748 w 6052600"/>
              <a:gd name="connsiteY0" fmla="*/ 8465 h 766828"/>
              <a:gd name="connsiteX1" fmla="*/ 6052600 w 6052600"/>
              <a:gd name="connsiteY1" fmla="*/ 0 h 766828"/>
              <a:gd name="connsiteX2" fmla="*/ 2087247 w 6052600"/>
              <a:gd name="connsiteY2" fmla="*/ 761299 h 766828"/>
              <a:gd name="connsiteX3" fmla="*/ 0 w 6052600"/>
              <a:gd name="connsiteY3" fmla="*/ 766828 h 766828"/>
              <a:gd name="connsiteX4" fmla="*/ 4612748 w 6052600"/>
              <a:gd name="connsiteY4" fmla="*/ 8465 h 766828"/>
              <a:gd name="connsiteX0" fmla="*/ 4612748 w 6052600"/>
              <a:gd name="connsiteY0" fmla="*/ 8465 h 769696"/>
              <a:gd name="connsiteX1" fmla="*/ 6052600 w 6052600"/>
              <a:gd name="connsiteY1" fmla="*/ 0 h 769696"/>
              <a:gd name="connsiteX2" fmla="*/ 2143463 w 6052600"/>
              <a:gd name="connsiteY2" fmla="*/ 769696 h 769696"/>
              <a:gd name="connsiteX3" fmla="*/ 0 w 6052600"/>
              <a:gd name="connsiteY3" fmla="*/ 766828 h 769696"/>
              <a:gd name="connsiteX4" fmla="*/ 4612748 w 6052600"/>
              <a:gd name="connsiteY4" fmla="*/ 8465 h 769696"/>
              <a:gd name="connsiteX0" fmla="*/ 4668963 w 6052600"/>
              <a:gd name="connsiteY0" fmla="*/ 0 h 773826"/>
              <a:gd name="connsiteX1" fmla="*/ 6052600 w 6052600"/>
              <a:gd name="connsiteY1" fmla="*/ 4130 h 773826"/>
              <a:gd name="connsiteX2" fmla="*/ 2143463 w 6052600"/>
              <a:gd name="connsiteY2" fmla="*/ 773826 h 773826"/>
              <a:gd name="connsiteX3" fmla="*/ 0 w 6052600"/>
              <a:gd name="connsiteY3" fmla="*/ 770958 h 773826"/>
              <a:gd name="connsiteX4" fmla="*/ 4668963 w 6052600"/>
              <a:gd name="connsiteY4" fmla="*/ 0 h 773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52600" h="773826">
                <a:moveTo>
                  <a:pt x="4668963" y="0"/>
                </a:moveTo>
                <a:lnTo>
                  <a:pt x="6052600" y="4130"/>
                </a:lnTo>
                <a:lnTo>
                  <a:pt x="2143463" y="773826"/>
                </a:lnTo>
                <a:lnTo>
                  <a:pt x="0" y="770958"/>
                </a:lnTo>
                <a:lnTo>
                  <a:pt x="4668963" y="0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hteck 13"/>
          <p:cNvSpPr/>
          <p:nvPr/>
        </p:nvSpPr>
        <p:spPr>
          <a:xfrm>
            <a:off x="2224068" y="2398183"/>
            <a:ext cx="295513" cy="605314"/>
          </a:xfrm>
          <a:custGeom>
            <a:avLst/>
            <a:gdLst>
              <a:gd name="connsiteX0" fmla="*/ 0 w 2480733"/>
              <a:gd name="connsiteY0" fmla="*/ 0 h 1329266"/>
              <a:gd name="connsiteX1" fmla="*/ 2480733 w 2480733"/>
              <a:gd name="connsiteY1" fmla="*/ 0 h 1329266"/>
              <a:gd name="connsiteX2" fmla="*/ 2480733 w 2480733"/>
              <a:gd name="connsiteY2" fmla="*/ 1329266 h 1329266"/>
              <a:gd name="connsiteX3" fmla="*/ 0 w 2480733"/>
              <a:gd name="connsiteY3" fmla="*/ 1329266 h 1329266"/>
              <a:gd name="connsiteX4" fmla="*/ 0 w 2480733"/>
              <a:gd name="connsiteY4" fmla="*/ 0 h 1329266"/>
              <a:gd name="connsiteX0" fmla="*/ 0 w 2607733"/>
              <a:gd name="connsiteY0" fmla="*/ 8466 h 1337732"/>
              <a:gd name="connsiteX1" fmla="*/ 2607733 w 2607733"/>
              <a:gd name="connsiteY1" fmla="*/ 0 h 1337732"/>
              <a:gd name="connsiteX2" fmla="*/ 2480733 w 2607733"/>
              <a:gd name="connsiteY2" fmla="*/ 1337732 h 1337732"/>
              <a:gd name="connsiteX3" fmla="*/ 0 w 2607733"/>
              <a:gd name="connsiteY3" fmla="*/ 1337732 h 1337732"/>
              <a:gd name="connsiteX4" fmla="*/ 0 w 2607733"/>
              <a:gd name="connsiteY4" fmla="*/ 8466 h 1337732"/>
              <a:gd name="connsiteX0" fmla="*/ 194733 w 2607733"/>
              <a:gd name="connsiteY0" fmla="*/ 0 h 1337733"/>
              <a:gd name="connsiteX1" fmla="*/ 2607733 w 2607733"/>
              <a:gd name="connsiteY1" fmla="*/ 1 h 1337733"/>
              <a:gd name="connsiteX2" fmla="*/ 2480733 w 2607733"/>
              <a:gd name="connsiteY2" fmla="*/ 1337733 h 1337733"/>
              <a:gd name="connsiteX3" fmla="*/ 0 w 2607733"/>
              <a:gd name="connsiteY3" fmla="*/ 1337733 h 1337733"/>
              <a:gd name="connsiteX4" fmla="*/ 194733 w 2607733"/>
              <a:gd name="connsiteY4" fmla="*/ 0 h 1337733"/>
              <a:gd name="connsiteX0" fmla="*/ 118533 w 2607733"/>
              <a:gd name="connsiteY0" fmla="*/ 8465 h 1337732"/>
              <a:gd name="connsiteX1" fmla="*/ 2607733 w 2607733"/>
              <a:gd name="connsiteY1" fmla="*/ 0 h 1337732"/>
              <a:gd name="connsiteX2" fmla="*/ 2480733 w 2607733"/>
              <a:gd name="connsiteY2" fmla="*/ 1337732 h 1337732"/>
              <a:gd name="connsiteX3" fmla="*/ 0 w 2607733"/>
              <a:gd name="connsiteY3" fmla="*/ 1337732 h 1337732"/>
              <a:gd name="connsiteX4" fmla="*/ 118533 w 2607733"/>
              <a:gd name="connsiteY4" fmla="*/ 8465 h 1337732"/>
              <a:gd name="connsiteX0" fmla="*/ 118533 w 2548466"/>
              <a:gd name="connsiteY0" fmla="*/ 25398 h 1354665"/>
              <a:gd name="connsiteX1" fmla="*/ 2548466 w 2548466"/>
              <a:gd name="connsiteY1" fmla="*/ 0 h 1354665"/>
              <a:gd name="connsiteX2" fmla="*/ 2480733 w 2548466"/>
              <a:gd name="connsiteY2" fmla="*/ 1354665 h 1354665"/>
              <a:gd name="connsiteX3" fmla="*/ 0 w 2548466"/>
              <a:gd name="connsiteY3" fmla="*/ 1354665 h 1354665"/>
              <a:gd name="connsiteX4" fmla="*/ 118533 w 2548466"/>
              <a:gd name="connsiteY4" fmla="*/ 25398 h 1354665"/>
              <a:gd name="connsiteX0" fmla="*/ 59266 w 2548466"/>
              <a:gd name="connsiteY0" fmla="*/ 16931 h 1354665"/>
              <a:gd name="connsiteX1" fmla="*/ 2548466 w 2548466"/>
              <a:gd name="connsiteY1" fmla="*/ 0 h 1354665"/>
              <a:gd name="connsiteX2" fmla="*/ 2480733 w 2548466"/>
              <a:gd name="connsiteY2" fmla="*/ 1354665 h 1354665"/>
              <a:gd name="connsiteX3" fmla="*/ 0 w 2548466"/>
              <a:gd name="connsiteY3" fmla="*/ 1354665 h 1354665"/>
              <a:gd name="connsiteX4" fmla="*/ 59266 w 2548466"/>
              <a:gd name="connsiteY4" fmla="*/ 16931 h 1354665"/>
              <a:gd name="connsiteX0" fmla="*/ 50799 w 2539999"/>
              <a:gd name="connsiteY0" fmla="*/ 16931 h 1388532"/>
              <a:gd name="connsiteX1" fmla="*/ 2539999 w 2539999"/>
              <a:gd name="connsiteY1" fmla="*/ 0 h 1388532"/>
              <a:gd name="connsiteX2" fmla="*/ 2472266 w 2539999"/>
              <a:gd name="connsiteY2" fmla="*/ 1354665 h 1388532"/>
              <a:gd name="connsiteX3" fmla="*/ 0 w 2539999"/>
              <a:gd name="connsiteY3" fmla="*/ 1388532 h 1388532"/>
              <a:gd name="connsiteX4" fmla="*/ 50799 w 2539999"/>
              <a:gd name="connsiteY4" fmla="*/ 16931 h 1388532"/>
              <a:gd name="connsiteX0" fmla="*/ 59265 w 2548465"/>
              <a:gd name="connsiteY0" fmla="*/ 16931 h 1354665"/>
              <a:gd name="connsiteX1" fmla="*/ 2548465 w 2548465"/>
              <a:gd name="connsiteY1" fmla="*/ 0 h 1354665"/>
              <a:gd name="connsiteX2" fmla="*/ 2480732 w 2548465"/>
              <a:gd name="connsiteY2" fmla="*/ 1354665 h 1354665"/>
              <a:gd name="connsiteX3" fmla="*/ 0 w 2548465"/>
              <a:gd name="connsiteY3" fmla="*/ 1346198 h 1354665"/>
              <a:gd name="connsiteX4" fmla="*/ 59265 w 2548465"/>
              <a:gd name="connsiteY4" fmla="*/ 16931 h 1354665"/>
              <a:gd name="connsiteX0" fmla="*/ 84665 w 2548465"/>
              <a:gd name="connsiteY0" fmla="*/ 0 h 1380067"/>
              <a:gd name="connsiteX1" fmla="*/ 2548465 w 2548465"/>
              <a:gd name="connsiteY1" fmla="*/ 25402 h 1380067"/>
              <a:gd name="connsiteX2" fmla="*/ 2480732 w 2548465"/>
              <a:gd name="connsiteY2" fmla="*/ 1380067 h 1380067"/>
              <a:gd name="connsiteX3" fmla="*/ 0 w 2548465"/>
              <a:gd name="connsiteY3" fmla="*/ 1371600 h 1380067"/>
              <a:gd name="connsiteX4" fmla="*/ 84665 w 2548465"/>
              <a:gd name="connsiteY4" fmla="*/ 0 h 1380067"/>
              <a:gd name="connsiteX0" fmla="*/ 59265 w 2548465"/>
              <a:gd name="connsiteY0" fmla="*/ 8465 h 1354665"/>
              <a:gd name="connsiteX1" fmla="*/ 2548465 w 2548465"/>
              <a:gd name="connsiteY1" fmla="*/ 0 h 1354665"/>
              <a:gd name="connsiteX2" fmla="*/ 2480732 w 2548465"/>
              <a:gd name="connsiteY2" fmla="*/ 1354665 h 1354665"/>
              <a:gd name="connsiteX3" fmla="*/ 0 w 2548465"/>
              <a:gd name="connsiteY3" fmla="*/ 1346198 h 1354665"/>
              <a:gd name="connsiteX4" fmla="*/ 59265 w 2548465"/>
              <a:gd name="connsiteY4" fmla="*/ 8465 h 1354665"/>
              <a:gd name="connsiteX0" fmla="*/ 3956911 w 6446111"/>
              <a:gd name="connsiteY0" fmla="*/ 8465 h 1354665"/>
              <a:gd name="connsiteX1" fmla="*/ 6446111 w 6446111"/>
              <a:gd name="connsiteY1" fmla="*/ 0 h 1354665"/>
              <a:gd name="connsiteX2" fmla="*/ 6378378 w 6446111"/>
              <a:gd name="connsiteY2" fmla="*/ 1354665 h 1354665"/>
              <a:gd name="connsiteX3" fmla="*/ 0 w 6446111"/>
              <a:gd name="connsiteY3" fmla="*/ 741637 h 1354665"/>
              <a:gd name="connsiteX4" fmla="*/ 3956911 w 6446111"/>
              <a:gd name="connsiteY4" fmla="*/ 8465 h 1354665"/>
              <a:gd name="connsiteX0" fmla="*/ 5006259 w 6446111"/>
              <a:gd name="connsiteY0" fmla="*/ 8465 h 1354665"/>
              <a:gd name="connsiteX1" fmla="*/ 6446111 w 6446111"/>
              <a:gd name="connsiteY1" fmla="*/ 0 h 1354665"/>
              <a:gd name="connsiteX2" fmla="*/ 6378378 w 6446111"/>
              <a:gd name="connsiteY2" fmla="*/ 1354665 h 1354665"/>
              <a:gd name="connsiteX3" fmla="*/ 0 w 6446111"/>
              <a:gd name="connsiteY3" fmla="*/ 741637 h 1354665"/>
              <a:gd name="connsiteX4" fmla="*/ 5006259 w 6446111"/>
              <a:gd name="connsiteY4" fmla="*/ 8465 h 1354665"/>
              <a:gd name="connsiteX0" fmla="*/ 5006259 w 6446111"/>
              <a:gd name="connsiteY0" fmla="*/ 8465 h 761299"/>
              <a:gd name="connsiteX1" fmla="*/ 6446111 w 6446111"/>
              <a:gd name="connsiteY1" fmla="*/ 0 h 761299"/>
              <a:gd name="connsiteX2" fmla="*/ 2480758 w 6446111"/>
              <a:gd name="connsiteY2" fmla="*/ 761299 h 761299"/>
              <a:gd name="connsiteX3" fmla="*/ 0 w 6446111"/>
              <a:gd name="connsiteY3" fmla="*/ 741637 h 761299"/>
              <a:gd name="connsiteX4" fmla="*/ 5006259 w 6446111"/>
              <a:gd name="connsiteY4" fmla="*/ 8465 h 761299"/>
              <a:gd name="connsiteX0" fmla="*/ 4612748 w 6052600"/>
              <a:gd name="connsiteY0" fmla="*/ 8465 h 766828"/>
              <a:gd name="connsiteX1" fmla="*/ 6052600 w 6052600"/>
              <a:gd name="connsiteY1" fmla="*/ 0 h 766828"/>
              <a:gd name="connsiteX2" fmla="*/ 2087247 w 6052600"/>
              <a:gd name="connsiteY2" fmla="*/ 761299 h 766828"/>
              <a:gd name="connsiteX3" fmla="*/ 0 w 6052600"/>
              <a:gd name="connsiteY3" fmla="*/ 766828 h 766828"/>
              <a:gd name="connsiteX4" fmla="*/ 4612748 w 6052600"/>
              <a:gd name="connsiteY4" fmla="*/ 8465 h 766828"/>
              <a:gd name="connsiteX0" fmla="*/ 4612748 w 6052600"/>
              <a:gd name="connsiteY0" fmla="*/ 8465 h 769696"/>
              <a:gd name="connsiteX1" fmla="*/ 6052600 w 6052600"/>
              <a:gd name="connsiteY1" fmla="*/ 0 h 769696"/>
              <a:gd name="connsiteX2" fmla="*/ 2143463 w 6052600"/>
              <a:gd name="connsiteY2" fmla="*/ 769696 h 769696"/>
              <a:gd name="connsiteX3" fmla="*/ 0 w 6052600"/>
              <a:gd name="connsiteY3" fmla="*/ 766828 h 769696"/>
              <a:gd name="connsiteX4" fmla="*/ 4612748 w 6052600"/>
              <a:gd name="connsiteY4" fmla="*/ 8465 h 769696"/>
              <a:gd name="connsiteX0" fmla="*/ 4668963 w 6052600"/>
              <a:gd name="connsiteY0" fmla="*/ 0 h 773826"/>
              <a:gd name="connsiteX1" fmla="*/ 6052600 w 6052600"/>
              <a:gd name="connsiteY1" fmla="*/ 4130 h 773826"/>
              <a:gd name="connsiteX2" fmla="*/ 2143463 w 6052600"/>
              <a:gd name="connsiteY2" fmla="*/ 773826 h 773826"/>
              <a:gd name="connsiteX3" fmla="*/ 0 w 6052600"/>
              <a:gd name="connsiteY3" fmla="*/ 770958 h 773826"/>
              <a:gd name="connsiteX4" fmla="*/ 4668963 w 6052600"/>
              <a:gd name="connsiteY4" fmla="*/ 0 h 773826"/>
              <a:gd name="connsiteX0" fmla="*/ 4668963 w 9226664"/>
              <a:gd name="connsiteY0" fmla="*/ 0 h 828405"/>
              <a:gd name="connsiteX1" fmla="*/ 6052600 w 9226664"/>
              <a:gd name="connsiteY1" fmla="*/ 4130 h 828405"/>
              <a:gd name="connsiteX2" fmla="*/ 9226664 w 9226664"/>
              <a:gd name="connsiteY2" fmla="*/ 828405 h 828405"/>
              <a:gd name="connsiteX3" fmla="*/ 0 w 9226664"/>
              <a:gd name="connsiteY3" fmla="*/ 770958 h 828405"/>
              <a:gd name="connsiteX4" fmla="*/ 4668963 w 9226664"/>
              <a:gd name="connsiteY4" fmla="*/ 0 h 828405"/>
              <a:gd name="connsiteX0" fmla="*/ 4668963 w 9226664"/>
              <a:gd name="connsiteY0" fmla="*/ 4267 h 832672"/>
              <a:gd name="connsiteX1" fmla="*/ 5434226 w 9226664"/>
              <a:gd name="connsiteY1" fmla="*/ 0 h 832672"/>
              <a:gd name="connsiteX2" fmla="*/ 9226664 w 9226664"/>
              <a:gd name="connsiteY2" fmla="*/ 832672 h 832672"/>
              <a:gd name="connsiteX3" fmla="*/ 0 w 9226664"/>
              <a:gd name="connsiteY3" fmla="*/ 775225 h 832672"/>
              <a:gd name="connsiteX4" fmla="*/ 4668963 w 9226664"/>
              <a:gd name="connsiteY4" fmla="*/ 4267 h 832672"/>
              <a:gd name="connsiteX0" fmla="*/ -1 w 4557700"/>
              <a:gd name="connsiteY0" fmla="*/ 4267 h 832672"/>
              <a:gd name="connsiteX1" fmla="*/ 765262 w 4557700"/>
              <a:gd name="connsiteY1" fmla="*/ 0 h 832672"/>
              <a:gd name="connsiteX2" fmla="*/ 4557700 w 4557700"/>
              <a:gd name="connsiteY2" fmla="*/ 832672 h 832672"/>
              <a:gd name="connsiteX3" fmla="*/ 2526669 w 4557700"/>
              <a:gd name="connsiteY3" fmla="*/ 800415 h 832672"/>
              <a:gd name="connsiteX4" fmla="*/ -1 w 4557700"/>
              <a:gd name="connsiteY4" fmla="*/ 4267 h 832672"/>
              <a:gd name="connsiteX0" fmla="*/ 0 w 5176075"/>
              <a:gd name="connsiteY0" fmla="*/ 69 h 832672"/>
              <a:gd name="connsiteX1" fmla="*/ 1383637 w 5176075"/>
              <a:gd name="connsiteY1" fmla="*/ 0 h 832672"/>
              <a:gd name="connsiteX2" fmla="*/ 5176075 w 5176075"/>
              <a:gd name="connsiteY2" fmla="*/ 832672 h 832672"/>
              <a:gd name="connsiteX3" fmla="*/ 3145044 w 5176075"/>
              <a:gd name="connsiteY3" fmla="*/ 800415 h 832672"/>
              <a:gd name="connsiteX4" fmla="*/ 0 w 5176075"/>
              <a:gd name="connsiteY4" fmla="*/ 69 h 832672"/>
              <a:gd name="connsiteX0" fmla="*/ 0 w 5232291"/>
              <a:gd name="connsiteY0" fmla="*/ 69 h 800415"/>
              <a:gd name="connsiteX1" fmla="*/ 1383637 w 5232291"/>
              <a:gd name="connsiteY1" fmla="*/ 0 h 800415"/>
              <a:gd name="connsiteX2" fmla="*/ 5232291 w 5232291"/>
              <a:gd name="connsiteY2" fmla="*/ 794887 h 800415"/>
              <a:gd name="connsiteX3" fmla="*/ 3145044 w 5232291"/>
              <a:gd name="connsiteY3" fmla="*/ 800415 h 800415"/>
              <a:gd name="connsiteX4" fmla="*/ 0 w 5232291"/>
              <a:gd name="connsiteY4" fmla="*/ 69 h 800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32291" h="800415">
                <a:moveTo>
                  <a:pt x="0" y="69"/>
                </a:moveTo>
                <a:lnTo>
                  <a:pt x="1383637" y="0"/>
                </a:lnTo>
                <a:lnTo>
                  <a:pt x="5232291" y="794887"/>
                </a:lnTo>
                <a:lnTo>
                  <a:pt x="3145044" y="800415"/>
                </a:lnTo>
                <a:lnTo>
                  <a:pt x="0" y="69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hteck 13"/>
          <p:cNvSpPr/>
          <p:nvPr/>
        </p:nvSpPr>
        <p:spPr>
          <a:xfrm>
            <a:off x="1982496" y="2398183"/>
            <a:ext cx="76610" cy="560864"/>
          </a:xfrm>
          <a:custGeom>
            <a:avLst/>
            <a:gdLst>
              <a:gd name="connsiteX0" fmla="*/ 0 w 2480733"/>
              <a:gd name="connsiteY0" fmla="*/ 0 h 1329266"/>
              <a:gd name="connsiteX1" fmla="*/ 2480733 w 2480733"/>
              <a:gd name="connsiteY1" fmla="*/ 0 h 1329266"/>
              <a:gd name="connsiteX2" fmla="*/ 2480733 w 2480733"/>
              <a:gd name="connsiteY2" fmla="*/ 1329266 h 1329266"/>
              <a:gd name="connsiteX3" fmla="*/ 0 w 2480733"/>
              <a:gd name="connsiteY3" fmla="*/ 1329266 h 1329266"/>
              <a:gd name="connsiteX4" fmla="*/ 0 w 2480733"/>
              <a:gd name="connsiteY4" fmla="*/ 0 h 1329266"/>
              <a:gd name="connsiteX0" fmla="*/ 0 w 2607733"/>
              <a:gd name="connsiteY0" fmla="*/ 8466 h 1337732"/>
              <a:gd name="connsiteX1" fmla="*/ 2607733 w 2607733"/>
              <a:gd name="connsiteY1" fmla="*/ 0 h 1337732"/>
              <a:gd name="connsiteX2" fmla="*/ 2480733 w 2607733"/>
              <a:gd name="connsiteY2" fmla="*/ 1337732 h 1337732"/>
              <a:gd name="connsiteX3" fmla="*/ 0 w 2607733"/>
              <a:gd name="connsiteY3" fmla="*/ 1337732 h 1337732"/>
              <a:gd name="connsiteX4" fmla="*/ 0 w 2607733"/>
              <a:gd name="connsiteY4" fmla="*/ 8466 h 1337732"/>
              <a:gd name="connsiteX0" fmla="*/ 194733 w 2607733"/>
              <a:gd name="connsiteY0" fmla="*/ 0 h 1337733"/>
              <a:gd name="connsiteX1" fmla="*/ 2607733 w 2607733"/>
              <a:gd name="connsiteY1" fmla="*/ 1 h 1337733"/>
              <a:gd name="connsiteX2" fmla="*/ 2480733 w 2607733"/>
              <a:gd name="connsiteY2" fmla="*/ 1337733 h 1337733"/>
              <a:gd name="connsiteX3" fmla="*/ 0 w 2607733"/>
              <a:gd name="connsiteY3" fmla="*/ 1337733 h 1337733"/>
              <a:gd name="connsiteX4" fmla="*/ 194733 w 2607733"/>
              <a:gd name="connsiteY4" fmla="*/ 0 h 1337733"/>
              <a:gd name="connsiteX0" fmla="*/ 118533 w 2607733"/>
              <a:gd name="connsiteY0" fmla="*/ 8465 h 1337732"/>
              <a:gd name="connsiteX1" fmla="*/ 2607733 w 2607733"/>
              <a:gd name="connsiteY1" fmla="*/ 0 h 1337732"/>
              <a:gd name="connsiteX2" fmla="*/ 2480733 w 2607733"/>
              <a:gd name="connsiteY2" fmla="*/ 1337732 h 1337732"/>
              <a:gd name="connsiteX3" fmla="*/ 0 w 2607733"/>
              <a:gd name="connsiteY3" fmla="*/ 1337732 h 1337732"/>
              <a:gd name="connsiteX4" fmla="*/ 118533 w 2607733"/>
              <a:gd name="connsiteY4" fmla="*/ 8465 h 1337732"/>
              <a:gd name="connsiteX0" fmla="*/ 118533 w 2548466"/>
              <a:gd name="connsiteY0" fmla="*/ 25398 h 1354665"/>
              <a:gd name="connsiteX1" fmla="*/ 2548466 w 2548466"/>
              <a:gd name="connsiteY1" fmla="*/ 0 h 1354665"/>
              <a:gd name="connsiteX2" fmla="*/ 2480733 w 2548466"/>
              <a:gd name="connsiteY2" fmla="*/ 1354665 h 1354665"/>
              <a:gd name="connsiteX3" fmla="*/ 0 w 2548466"/>
              <a:gd name="connsiteY3" fmla="*/ 1354665 h 1354665"/>
              <a:gd name="connsiteX4" fmla="*/ 118533 w 2548466"/>
              <a:gd name="connsiteY4" fmla="*/ 25398 h 1354665"/>
              <a:gd name="connsiteX0" fmla="*/ 59266 w 2548466"/>
              <a:gd name="connsiteY0" fmla="*/ 16931 h 1354665"/>
              <a:gd name="connsiteX1" fmla="*/ 2548466 w 2548466"/>
              <a:gd name="connsiteY1" fmla="*/ 0 h 1354665"/>
              <a:gd name="connsiteX2" fmla="*/ 2480733 w 2548466"/>
              <a:gd name="connsiteY2" fmla="*/ 1354665 h 1354665"/>
              <a:gd name="connsiteX3" fmla="*/ 0 w 2548466"/>
              <a:gd name="connsiteY3" fmla="*/ 1354665 h 1354665"/>
              <a:gd name="connsiteX4" fmla="*/ 59266 w 2548466"/>
              <a:gd name="connsiteY4" fmla="*/ 16931 h 1354665"/>
              <a:gd name="connsiteX0" fmla="*/ 50799 w 2539999"/>
              <a:gd name="connsiteY0" fmla="*/ 16931 h 1388532"/>
              <a:gd name="connsiteX1" fmla="*/ 2539999 w 2539999"/>
              <a:gd name="connsiteY1" fmla="*/ 0 h 1388532"/>
              <a:gd name="connsiteX2" fmla="*/ 2472266 w 2539999"/>
              <a:gd name="connsiteY2" fmla="*/ 1354665 h 1388532"/>
              <a:gd name="connsiteX3" fmla="*/ 0 w 2539999"/>
              <a:gd name="connsiteY3" fmla="*/ 1388532 h 1388532"/>
              <a:gd name="connsiteX4" fmla="*/ 50799 w 2539999"/>
              <a:gd name="connsiteY4" fmla="*/ 16931 h 1388532"/>
              <a:gd name="connsiteX0" fmla="*/ 59265 w 2548465"/>
              <a:gd name="connsiteY0" fmla="*/ 16931 h 1354665"/>
              <a:gd name="connsiteX1" fmla="*/ 2548465 w 2548465"/>
              <a:gd name="connsiteY1" fmla="*/ 0 h 1354665"/>
              <a:gd name="connsiteX2" fmla="*/ 2480732 w 2548465"/>
              <a:gd name="connsiteY2" fmla="*/ 1354665 h 1354665"/>
              <a:gd name="connsiteX3" fmla="*/ 0 w 2548465"/>
              <a:gd name="connsiteY3" fmla="*/ 1346198 h 1354665"/>
              <a:gd name="connsiteX4" fmla="*/ 59265 w 2548465"/>
              <a:gd name="connsiteY4" fmla="*/ 16931 h 1354665"/>
              <a:gd name="connsiteX0" fmla="*/ 84665 w 2548465"/>
              <a:gd name="connsiteY0" fmla="*/ 0 h 1380067"/>
              <a:gd name="connsiteX1" fmla="*/ 2548465 w 2548465"/>
              <a:gd name="connsiteY1" fmla="*/ 25402 h 1380067"/>
              <a:gd name="connsiteX2" fmla="*/ 2480732 w 2548465"/>
              <a:gd name="connsiteY2" fmla="*/ 1380067 h 1380067"/>
              <a:gd name="connsiteX3" fmla="*/ 0 w 2548465"/>
              <a:gd name="connsiteY3" fmla="*/ 1371600 h 1380067"/>
              <a:gd name="connsiteX4" fmla="*/ 84665 w 2548465"/>
              <a:gd name="connsiteY4" fmla="*/ 0 h 1380067"/>
              <a:gd name="connsiteX0" fmla="*/ 59265 w 2548465"/>
              <a:gd name="connsiteY0" fmla="*/ 8465 h 1354665"/>
              <a:gd name="connsiteX1" fmla="*/ 2548465 w 2548465"/>
              <a:gd name="connsiteY1" fmla="*/ 0 h 1354665"/>
              <a:gd name="connsiteX2" fmla="*/ 2480732 w 2548465"/>
              <a:gd name="connsiteY2" fmla="*/ 1354665 h 1354665"/>
              <a:gd name="connsiteX3" fmla="*/ 0 w 2548465"/>
              <a:gd name="connsiteY3" fmla="*/ 1346198 h 1354665"/>
              <a:gd name="connsiteX4" fmla="*/ 59265 w 2548465"/>
              <a:gd name="connsiteY4" fmla="*/ 8465 h 1354665"/>
              <a:gd name="connsiteX0" fmla="*/ 3956911 w 6446111"/>
              <a:gd name="connsiteY0" fmla="*/ 8465 h 1354665"/>
              <a:gd name="connsiteX1" fmla="*/ 6446111 w 6446111"/>
              <a:gd name="connsiteY1" fmla="*/ 0 h 1354665"/>
              <a:gd name="connsiteX2" fmla="*/ 6378378 w 6446111"/>
              <a:gd name="connsiteY2" fmla="*/ 1354665 h 1354665"/>
              <a:gd name="connsiteX3" fmla="*/ 0 w 6446111"/>
              <a:gd name="connsiteY3" fmla="*/ 741637 h 1354665"/>
              <a:gd name="connsiteX4" fmla="*/ 3956911 w 6446111"/>
              <a:gd name="connsiteY4" fmla="*/ 8465 h 1354665"/>
              <a:gd name="connsiteX0" fmla="*/ 5006259 w 6446111"/>
              <a:gd name="connsiteY0" fmla="*/ 8465 h 1354665"/>
              <a:gd name="connsiteX1" fmla="*/ 6446111 w 6446111"/>
              <a:gd name="connsiteY1" fmla="*/ 0 h 1354665"/>
              <a:gd name="connsiteX2" fmla="*/ 6378378 w 6446111"/>
              <a:gd name="connsiteY2" fmla="*/ 1354665 h 1354665"/>
              <a:gd name="connsiteX3" fmla="*/ 0 w 6446111"/>
              <a:gd name="connsiteY3" fmla="*/ 741637 h 1354665"/>
              <a:gd name="connsiteX4" fmla="*/ 5006259 w 6446111"/>
              <a:gd name="connsiteY4" fmla="*/ 8465 h 1354665"/>
              <a:gd name="connsiteX0" fmla="*/ 5006259 w 6446111"/>
              <a:gd name="connsiteY0" fmla="*/ 8465 h 761299"/>
              <a:gd name="connsiteX1" fmla="*/ 6446111 w 6446111"/>
              <a:gd name="connsiteY1" fmla="*/ 0 h 761299"/>
              <a:gd name="connsiteX2" fmla="*/ 2480758 w 6446111"/>
              <a:gd name="connsiteY2" fmla="*/ 761299 h 761299"/>
              <a:gd name="connsiteX3" fmla="*/ 0 w 6446111"/>
              <a:gd name="connsiteY3" fmla="*/ 741637 h 761299"/>
              <a:gd name="connsiteX4" fmla="*/ 5006259 w 6446111"/>
              <a:gd name="connsiteY4" fmla="*/ 8465 h 761299"/>
              <a:gd name="connsiteX0" fmla="*/ 4612748 w 6052600"/>
              <a:gd name="connsiteY0" fmla="*/ 8465 h 766828"/>
              <a:gd name="connsiteX1" fmla="*/ 6052600 w 6052600"/>
              <a:gd name="connsiteY1" fmla="*/ 0 h 766828"/>
              <a:gd name="connsiteX2" fmla="*/ 2087247 w 6052600"/>
              <a:gd name="connsiteY2" fmla="*/ 761299 h 766828"/>
              <a:gd name="connsiteX3" fmla="*/ 0 w 6052600"/>
              <a:gd name="connsiteY3" fmla="*/ 766828 h 766828"/>
              <a:gd name="connsiteX4" fmla="*/ 4612748 w 6052600"/>
              <a:gd name="connsiteY4" fmla="*/ 8465 h 766828"/>
              <a:gd name="connsiteX0" fmla="*/ 4612748 w 6052600"/>
              <a:gd name="connsiteY0" fmla="*/ 8465 h 769696"/>
              <a:gd name="connsiteX1" fmla="*/ 6052600 w 6052600"/>
              <a:gd name="connsiteY1" fmla="*/ 0 h 769696"/>
              <a:gd name="connsiteX2" fmla="*/ 2143463 w 6052600"/>
              <a:gd name="connsiteY2" fmla="*/ 769696 h 769696"/>
              <a:gd name="connsiteX3" fmla="*/ 0 w 6052600"/>
              <a:gd name="connsiteY3" fmla="*/ 766828 h 769696"/>
              <a:gd name="connsiteX4" fmla="*/ 4612748 w 6052600"/>
              <a:gd name="connsiteY4" fmla="*/ 8465 h 769696"/>
              <a:gd name="connsiteX0" fmla="*/ 4668963 w 6052600"/>
              <a:gd name="connsiteY0" fmla="*/ 0 h 773826"/>
              <a:gd name="connsiteX1" fmla="*/ 6052600 w 6052600"/>
              <a:gd name="connsiteY1" fmla="*/ 4130 h 773826"/>
              <a:gd name="connsiteX2" fmla="*/ 2143463 w 6052600"/>
              <a:gd name="connsiteY2" fmla="*/ 773826 h 773826"/>
              <a:gd name="connsiteX3" fmla="*/ 0 w 6052600"/>
              <a:gd name="connsiteY3" fmla="*/ 770958 h 773826"/>
              <a:gd name="connsiteX4" fmla="*/ 4668963 w 6052600"/>
              <a:gd name="connsiteY4" fmla="*/ 0 h 773826"/>
              <a:gd name="connsiteX0" fmla="*/ 4668963 w 9226664"/>
              <a:gd name="connsiteY0" fmla="*/ 0 h 828405"/>
              <a:gd name="connsiteX1" fmla="*/ 6052600 w 9226664"/>
              <a:gd name="connsiteY1" fmla="*/ 4130 h 828405"/>
              <a:gd name="connsiteX2" fmla="*/ 9226664 w 9226664"/>
              <a:gd name="connsiteY2" fmla="*/ 828405 h 828405"/>
              <a:gd name="connsiteX3" fmla="*/ 0 w 9226664"/>
              <a:gd name="connsiteY3" fmla="*/ 770958 h 828405"/>
              <a:gd name="connsiteX4" fmla="*/ 4668963 w 9226664"/>
              <a:gd name="connsiteY4" fmla="*/ 0 h 828405"/>
              <a:gd name="connsiteX0" fmla="*/ 4668963 w 9226664"/>
              <a:gd name="connsiteY0" fmla="*/ 4267 h 832672"/>
              <a:gd name="connsiteX1" fmla="*/ 5434226 w 9226664"/>
              <a:gd name="connsiteY1" fmla="*/ 0 h 832672"/>
              <a:gd name="connsiteX2" fmla="*/ 9226664 w 9226664"/>
              <a:gd name="connsiteY2" fmla="*/ 832672 h 832672"/>
              <a:gd name="connsiteX3" fmla="*/ 0 w 9226664"/>
              <a:gd name="connsiteY3" fmla="*/ 775225 h 832672"/>
              <a:gd name="connsiteX4" fmla="*/ 4668963 w 9226664"/>
              <a:gd name="connsiteY4" fmla="*/ 4267 h 832672"/>
              <a:gd name="connsiteX0" fmla="*/ -1 w 4557700"/>
              <a:gd name="connsiteY0" fmla="*/ 4267 h 832672"/>
              <a:gd name="connsiteX1" fmla="*/ 765262 w 4557700"/>
              <a:gd name="connsiteY1" fmla="*/ 0 h 832672"/>
              <a:gd name="connsiteX2" fmla="*/ 4557700 w 4557700"/>
              <a:gd name="connsiteY2" fmla="*/ 832672 h 832672"/>
              <a:gd name="connsiteX3" fmla="*/ 2526669 w 4557700"/>
              <a:gd name="connsiteY3" fmla="*/ 800415 h 832672"/>
              <a:gd name="connsiteX4" fmla="*/ -1 w 4557700"/>
              <a:gd name="connsiteY4" fmla="*/ 4267 h 832672"/>
              <a:gd name="connsiteX0" fmla="*/ 0 w 5176075"/>
              <a:gd name="connsiteY0" fmla="*/ 69 h 832672"/>
              <a:gd name="connsiteX1" fmla="*/ 1383637 w 5176075"/>
              <a:gd name="connsiteY1" fmla="*/ 0 h 832672"/>
              <a:gd name="connsiteX2" fmla="*/ 5176075 w 5176075"/>
              <a:gd name="connsiteY2" fmla="*/ 832672 h 832672"/>
              <a:gd name="connsiteX3" fmla="*/ 3145044 w 5176075"/>
              <a:gd name="connsiteY3" fmla="*/ 800415 h 832672"/>
              <a:gd name="connsiteX4" fmla="*/ 0 w 5176075"/>
              <a:gd name="connsiteY4" fmla="*/ 69 h 832672"/>
              <a:gd name="connsiteX0" fmla="*/ 0 w 5232291"/>
              <a:gd name="connsiteY0" fmla="*/ 69 h 800415"/>
              <a:gd name="connsiteX1" fmla="*/ 1383637 w 5232291"/>
              <a:gd name="connsiteY1" fmla="*/ 0 h 800415"/>
              <a:gd name="connsiteX2" fmla="*/ 5232291 w 5232291"/>
              <a:gd name="connsiteY2" fmla="*/ 794887 h 800415"/>
              <a:gd name="connsiteX3" fmla="*/ 3145044 w 5232291"/>
              <a:gd name="connsiteY3" fmla="*/ 800415 h 800415"/>
              <a:gd name="connsiteX4" fmla="*/ 0 w 5232291"/>
              <a:gd name="connsiteY4" fmla="*/ 69 h 800415"/>
              <a:gd name="connsiteX0" fmla="*/ 2019558 w 5164602"/>
              <a:gd name="connsiteY0" fmla="*/ 69 h 933432"/>
              <a:gd name="connsiteX1" fmla="*/ 3403195 w 5164602"/>
              <a:gd name="connsiteY1" fmla="*/ 0 h 933432"/>
              <a:gd name="connsiteX2" fmla="*/ 0 w 5164602"/>
              <a:gd name="connsiteY2" fmla="*/ 933432 h 933432"/>
              <a:gd name="connsiteX3" fmla="*/ 5164602 w 5164602"/>
              <a:gd name="connsiteY3" fmla="*/ 800415 h 933432"/>
              <a:gd name="connsiteX4" fmla="*/ 2019558 w 5164602"/>
              <a:gd name="connsiteY4" fmla="*/ 69 h 933432"/>
              <a:gd name="connsiteX0" fmla="*/ 2019558 w 3403195"/>
              <a:gd name="connsiteY0" fmla="*/ 69 h 933432"/>
              <a:gd name="connsiteX1" fmla="*/ 3403195 w 3403195"/>
              <a:gd name="connsiteY1" fmla="*/ 0 h 933432"/>
              <a:gd name="connsiteX2" fmla="*/ 0 w 3403195"/>
              <a:gd name="connsiteY2" fmla="*/ 933432 h 933432"/>
              <a:gd name="connsiteX3" fmla="*/ 2016512 w 3403195"/>
              <a:gd name="connsiteY3" fmla="*/ 729043 h 933432"/>
              <a:gd name="connsiteX4" fmla="*/ 2019558 w 3403195"/>
              <a:gd name="connsiteY4" fmla="*/ 69 h 933432"/>
              <a:gd name="connsiteX0" fmla="*/ 3045 w 1749952"/>
              <a:gd name="connsiteY0" fmla="*/ 69 h 740308"/>
              <a:gd name="connsiteX1" fmla="*/ 1386682 w 1749952"/>
              <a:gd name="connsiteY1" fmla="*/ 0 h 740308"/>
              <a:gd name="connsiteX2" fmla="*/ 1749952 w 1749952"/>
              <a:gd name="connsiteY2" fmla="*/ 740308 h 740308"/>
              <a:gd name="connsiteX3" fmla="*/ -1 w 1749952"/>
              <a:gd name="connsiteY3" fmla="*/ 729043 h 740308"/>
              <a:gd name="connsiteX4" fmla="*/ 3045 w 1749952"/>
              <a:gd name="connsiteY4" fmla="*/ 69 h 740308"/>
              <a:gd name="connsiteX0" fmla="*/ 3045 w 1749952"/>
              <a:gd name="connsiteY0" fmla="*/ 69 h 740308"/>
              <a:gd name="connsiteX1" fmla="*/ 1611546 w 1749952"/>
              <a:gd name="connsiteY1" fmla="*/ 0 h 740308"/>
              <a:gd name="connsiteX2" fmla="*/ 1749952 w 1749952"/>
              <a:gd name="connsiteY2" fmla="*/ 740308 h 740308"/>
              <a:gd name="connsiteX3" fmla="*/ -1 w 1749952"/>
              <a:gd name="connsiteY3" fmla="*/ 729043 h 740308"/>
              <a:gd name="connsiteX4" fmla="*/ 3045 w 1749952"/>
              <a:gd name="connsiteY4" fmla="*/ 69 h 740308"/>
              <a:gd name="connsiteX0" fmla="*/ 508988 w 1749952"/>
              <a:gd name="connsiteY0" fmla="*/ 4267 h 740308"/>
              <a:gd name="connsiteX1" fmla="*/ 1611546 w 1749952"/>
              <a:gd name="connsiteY1" fmla="*/ 0 h 740308"/>
              <a:gd name="connsiteX2" fmla="*/ 1749952 w 1749952"/>
              <a:gd name="connsiteY2" fmla="*/ 740308 h 740308"/>
              <a:gd name="connsiteX3" fmla="*/ -1 w 1749952"/>
              <a:gd name="connsiteY3" fmla="*/ 729043 h 740308"/>
              <a:gd name="connsiteX4" fmla="*/ 508988 w 1749952"/>
              <a:gd name="connsiteY4" fmla="*/ 4267 h 740308"/>
              <a:gd name="connsiteX0" fmla="*/ 115477 w 1356441"/>
              <a:gd name="connsiteY0" fmla="*/ 4267 h 741638"/>
              <a:gd name="connsiteX1" fmla="*/ 1218035 w 1356441"/>
              <a:gd name="connsiteY1" fmla="*/ 0 h 741638"/>
              <a:gd name="connsiteX2" fmla="*/ 1356441 w 1356441"/>
              <a:gd name="connsiteY2" fmla="*/ 740308 h 741638"/>
              <a:gd name="connsiteX3" fmla="*/ 0 w 1356441"/>
              <a:gd name="connsiteY3" fmla="*/ 741638 h 741638"/>
              <a:gd name="connsiteX4" fmla="*/ 115477 w 1356441"/>
              <a:gd name="connsiteY4" fmla="*/ 4267 h 741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56441" h="741638">
                <a:moveTo>
                  <a:pt x="115477" y="4267"/>
                </a:moveTo>
                <a:lnTo>
                  <a:pt x="1218035" y="0"/>
                </a:lnTo>
                <a:lnTo>
                  <a:pt x="1356441" y="740308"/>
                </a:lnTo>
                <a:lnTo>
                  <a:pt x="0" y="741638"/>
                </a:lnTo>
                <a:cubicBezTo>
                  <a:pt x="1015" y="498647"/>
                  <a:pt x="114462" y="247258"/>
                  <a:pt x="115477" y="4267"/>
                </a:cubicBezTo>
                <a:close/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hteck 13"/>
          <p:cNvSpPr/>
          <p:nvPr/>
        </p:nvSpPr>
        <p:spPr>
          <a:xfrm>
            <a:off x="1738120" y="2623607"/>
            <a:ext cx="575085" cy="70909"/>
          </a:xfrm>
          <a:custGeom>
            <a:avLst/>
            <a:gdLst>
              <a:gd name="connsiteX0" fmla="*/ 0 w 2480733"/>
              <a:gd name="connsiteY0" fmla="*/ 0 h 1329266"/>
              <a:gd name="connsiteX1" fmla="*/ 2480733 w 2480733"/>
              <a:gd name="connsiteY1" fmla="*/ 0 h 1329266"/>
              <a:gd name="connsiteX2" fmla="*/ 2480733 w 2480733"/>
              <a:gd name="connsiteY2" fmla="*/ 1329266 h 1329266"/>
              <a:gd name="connsiteX3" fmla="*/ 0 w 2480733"/>
              <a:gd name="connsiteY3" fmla="*/ 1329266 h 1329266"/>
              <a:gd name="connsiteX4" fmla="*/ 0 w 2480733"/>
              <a:gd name="connsiteY4" fmla="*/ 0 h 1329266"/>
              <a:gd name="connsiteX0" fmla="*/ 0 w 2607733"/>
              <a:gd name="connsiteY0" fmla="*/ 8466 h 1337732"/>
              <a:gd name="connsiteX1" fmla="*/ 2607733 w 2607733"/>
              <a:gd name="connsiteY1" fmla="*/ 0 h 1337732"/>
              <a:gd name="connsiteX2" fmla="*/ 2480733 w 2607733"/>
              <a:gd name="connsiteY2" fmla="*/ 1337732 h 1337732"/>
              <a:gd name="connsiteX3" fmla="*/ 0 w 2607733"/>
              <a:gd name="connsiteY3" fmla="*/ 1337732 h 1337732"/>
              <a:gd name="connsiteX4" fmla="*/ 0 w 2607733"/>
              <a:gd name="connsiteY4" fmla="*/ 8466 h 1337732"/>
              <a:gd name="connsiteX0" fmla="*/ 194733 w 2607733"/>
              <a:gd name="connsiteY0" fmla="*/ 0 h 1337733"/>
              <a:gd name="connsiteX1" fmla="*/ 2607733 w 2607733"/>
              <a:gd name="connsiteY1" fmla="*/ 1 h 1337733"/>
              <a:gd name="connsiteX2" fmla="*/ 2480733 w 2607733"/>
              <a:gd name="connsiteY2" fmla="*/ 1337733 h 1337733"/>
              <a:gd name="connsiteX3" fmla="*/ 0 w 2607733"/>
              <a:gd name="connsiteY3" fmla="*/ 1337733 h 1337733"/>
              <a:gd name="connsiteX4" fmla="*/ 194733 w 2607733"/>
              <a:gd name="connsiteY4" fmla="*/ 0 h 1337733"/>
              <a:gd name="connsiteX0" fmla="*/ 118533 w 2607733"/>
              <a:gd name="connsiteY0" fmla="*/ 8465 h 1337732"/>
              <a:gd name="connsiteX1" fmla="*/ 2607733 w 2607733"/>
              <a:gd name="connsiteY1" fmla="*/ 0 h 1337732"/>
              <a:gd name="connsiteX2" fmla="*/ 2480733 w 2607733"/>
              <a:gd name="connsiteY2" fmla="*/ 1337732 h 1337732"/>
              <a:gd name="connsiteX3" fmla="*/ 0 w 2607733"/>
              <a:gd name="connsiteY3" fmla="*/ 1337732 h 1337732"/>
              <a:gd name="connsiteX4" fmla="*/ 118533 w 2607733"/>
              <a:gd name="connsiteY4" fmla="*/ 8465 h 1337732"/>
              <a:gd name="connsiteX0" fmla="*/ 118533 w 2548466"/>
              <a:gd name="connsiteY0" fmla="*/ 25398 h 1354665"/>
              <a:gd name="connsiteX1" fmla="*/ 2548466 w 2548466"/>
              <a:gd name="connsiteY1" fmla="*/ 0 h 1354665"/>
              <a:gd name="connsiteX2" fmla="*/ 2480733 w 2548466"/>
              <a:gd name="connsiteY2" fmla="*/ 1354665 h 1354665"/>
              <a:gd name="connsiteX3" fmla="*/ 0 w 2548466"/>
              <a:gd name="connsiteY3" fmla="*/ 1354665 h 1354665"/>
              <a:gd name="connsiteX4" fmla="*/ 118533 w 2548466"/>
              <a:gd name="connsiteY4" fmla="*/ 25398 h 1354665"/>
              <a:gd name="connsiteX0" fmla="*/ 59266 w 2548466"/>
              <a:gd name="connsiteY0" fmla="*/ 16931 h 1354665"/>
              <a:gd name="connsiteX1" fmla="*/ 2548466 w 2548466"/>
              <a:gd name="connsiteY1" fmla="*/ 0 h 1354665"/>
              <a:gd name="connsiteX2" fmla="*/ 2480733 w 2548466"/>
              <a:gd name="connsiteY2" fmla="*/ 1354665 h 1354665"/>
              <a:gd name="connsiteX3" fmla="*/ 0 w 2548466"/>
              <a:gd name="connsiteY3" fmla="*/ 1354665 h 1354665"/>
              <a:gd name="connsiteX4" fmla="*/ 59266 w 2548466"/>
              <a:gd name="connsiteY4" fmla="*/ 16931 h 1354665"/>
              <a:gd name="connsiteX0" fmla="*/ 50799 w 2539999"/>
              <a:gd name="connsiteY0" fmla="*/ 16931 h 1388532"/>
              <a:gd name="connsiteX1" fmla="*/ 2539999 w 2539999"/>
              <a:gd name="connsiteY1" fmla="*/ 0 h 1388532"/>
              <a:gd name="connsiteX2" fmla="*/ 2472266 w 2539999"/>
              <a:gd name="connsiteY2" fmla="*/ 1354665 h 1388532"/>
              <a:gd name="connsiteX3" fmla="*/ 0 w 2539999"/>
              <a:gd name="connsiteY3" fmla="*/ 1388532 h 1388532"/>
              <a:gd name="connsiteX4" fmla="*/ 50799 w 2539999"/>
              <a:gd name="connsiteY4" fmla="*/ 16931 h 1388532"/>
              <a:gd name="connsiteX0" fmla="*/ 59265 w 2548465"/>
              <a:gd name="connsiteY0" fmla="*/ 16931 h 1354665"/>
              <a:gd name="connsiteX1" fmla="*/ 2548465 w 2548465"/>
              <a:gd name="connsiteY1" fmla="*/ 0 h 1354665"/>
              <a:gd name="connsiteX2" fmla="*/ 2480732 w 2548465"/>
              <a:gd name="connsiteY2" fmla="*/ 1354665 h 1354665"/>
              <a:gd name="connsiteX3" fmla="*/ 0 w 2548465"/>
              <a:gd name="connsiteY3" fmla="*/ 1346198 h 1354665"/>
              <a:gd name="connsiteX4" fmla="*/ 59265 w 2548465"/>
              <a:gd name="connsiteY4" fmla="*/ 16931 h 1354665"/>
              <a:gd name="connsiteX0" fmla="*/ 84665 w 2548465"/>
              <a:gd name="connsiteY0" fmla="*/ 0 h 1380067"/>
              <a:gd name="connsiteX1" fmla="*/ 2548465 w 2548465"/>
              <a:gd name="connsiteY1" fmla="*/ 25402 h 1380067"/>
              <a:gd name="connsiteX2" fmla="*/ 2480732 w 2548465"/>
              <a:gd name="connsiteY2" fmla="*/ 1380067 h 1380067"/>
              <a:gd name="connsiteX3" fmla="*/ 0 w 2548465"/>
              <a:gd name="connsiteY3" fmla="*/ 1371600 h 1380067"/>
              <a:gd name="connsiteX4" fmla="*/ 84665 w 2548465"/>
              <a:gd name="connsiteY4" fmla="*/ 0 h 1380067"/>
              <a:gd name="connsiteX0" fmla="*/ 59265 w 2548465"/>
              <a:gd name="connsiteY0" fmla="*/ 8465 h 1354665"/>
              <a:gd name="connsiteX1" fmla="*/ 2548465 w 2548465"/>
              <a:gd name="connsiteY1" fmla="*/ 0 h 1354665"/>
              <a:gd name="connsiteX2" fmla="*/ 2480732 w 2548465"/>
              <a:gd name="connsiteY2" fmla="*/ 1354665 h 1354665"/>
              <a:gd name="connsiteX3" fmla="*/ 0 w 2548465"/>
              <a:gd name="connsiteY3" fmla="*/ 1346198 h 1354665"/>
              <a:gd name="connsiteX4" fmla="*/ 59265 w 2548465"/>
              <a:gd name="connsiteY4" fmla="*/ 8465 h 1354665"/>
              <a:gd name="connsiteX0" fmla="*/ 3956911 w 6446111"/>
              <a:gd name="connsiteY0" fmla="*/ 8465 h 1354665"/>
              <a:gd name="connsiteX1" fmla="*/ 6446111 w 6446111"/>
              <a:gd name="connsiteY1" fmla="*/ 0 h 1354665"/>
              <a:gd name="connsiteX2" fmla="*/ 6378378 w 6446111"/>
              <a:gd name="connsiteY2" fmla="*/ 1354665 h 1354665"/>
              <a:gd name="connsiteX3" fmla="*/ 0 w 6446111"/>
              <a:gd name="connsiteY3" fmla="*/ 741637 h 1354665"/>
              <a:gd name="connsiteX4" fmla="*/ 3956911 w 6446111"/>
              <a:gd name="connsiteY4" fmla="*/ 8465 h 1354665"/>
              <a:gd name="connsiteX0" fmla="*/ 5006259 w 6446111"/>
              <a:gd name="connsiteY0" fmla="*/ 8465 h 1354665"/>
              <a:gd name="connsiteX1" fmla="*/ 6446111 w 6446111"/>
              <a:gd name="connsiteY1" fmla="*/ 0 h 1354665"/>
              <a:gd name="connsiteX2" fmla="*/ 6378378 w 6446111"/>
              <a:gd name="connsiteY2" fmla="*/ 1354665 h 1354665"/>
              <a:gd name="connsiteX3" fmla="*/ 0 w 6446111"/>
              <a:gd name="connsiteY3" fmla="*/ 741637 h 1354665"/>
              <a:gd name="connsiteX4" fmla="*/ 5006259 w 6446111"/>
              <a:gd name="connsiteY4" fmla="*/ 8465 h 1354665"/>
              <a:gd name="connsiteX0" fmla="*/ 5006259 w 6446111"/>
              <a:gd name="connsiteY0" fmla="*/ 8465 h 761299"/>
              <a:gd name="connsiteX1" fmla="*/ 6446111 w 6446111"/>
              <a:gd name="connsiteY1" fmla="*/ 0 h 761299"/>
              <a:gd name="connsiteX2" fmla="*/ 2480758 w 6446111"/>
              <a:gd name="connsiteY2" fmla="*/ 761299 h 761299"/>
              <a:gd name="connsiteX3" fmla="*/ 0 w 6446111"/>
              <a:gd name="connsiteY3" fmla="*/ 741637 h 761299"/>
              <a:gd name="connsiteX4" fmla="*/ 5006259 w 6446111"/>
              <a:gd name="connsiteY4" fmla="*/ 8465 h 761299"/>
              <a:gd name="connsiteX0" fmla="*/ 4612748 w 6052600"/>
              <a:gd name="connsiteY0" fmla="*/ 8465 h 766828"/>
              <a:gd name="connsiteX1" fmla="*/ 6052600 w 6052600"/>
              <a:gd name="connsiteY1" fmla="*/ 0 h 766828"/>
              <a:gd name="connsiteX2" fmla="*/ 2087247 w 6052600"/>
              <a:gd name="connsiteY2" fmla="*/ 761299 h 766828"/>
              <a:gd name="connsiteX3" fmla="*/ 0 w 6052600"/>
              <a:gd name="connsiteY3" fmla="*/ 766828 h 766828"/>
              <a:gd name="connsiteX4" fmla="*/ 4612748 w 6052600"/>
              <a:gd name="connsiteY4" fmla="*/ 8465 h 766828"/>
              <a:gd name="connsiteX0" fmla="*/ 4612748 w 6052600"/>
              <a:gd name="connsiteY0" fmla="*/ 8465 h 769696"/>
              <a:gd name="connsiteX1" fmla="*/ 6052600 w 6052600"/>
              <a:gd name="connsiteY1" fmla="*/ 0 h 769696"/>
              <a:gd name="connsiteX2" fmla="*/ 2143463 w 6052600"/>
              <a:gd name="connsiteY2" fmla="*/ 769696 h 769696"/>
              <a:gd name="connsiteX3" fmla="*/ 0 w 6052600"/>
              <a:gd name="connsiteY3" fmla="*/ 766828 h 769696"/>
              <a:gd name="connsiteX4" fmla="*/ 4612748 w 6052600"/>
              <a:gd name="connsiteY4" fmla="*/ 8465 h 769696"/>
              <a:gd name="connsiteX0" fmla="*/ 4668963 w 6052600"/>
              <a:gd name="connsiteY0" fmla="*/ 0 h 773826"/>
              <a:gd name="connsiteX1" fmla="*/ 6052600 w 6052600"/>
              <a:gd name="connsiteY1" fmla="*/ 4130 h 773826"/>
              <a:gd name="connsiteX2" fmla="*/ 2143463 w 6052600"/>
              <a:gd name="connsiteY2" fmla="*/ 773826 h 773826"/>
              <a:gd name="connsiteX3" fmla="*/ 0 w 6052600"/>
              <a:gd name="connsiteY3" fmla="*/ 770958 h 773826"/>
              <a:gd name="connsiteX4" fmla="*/ 4668963 w 6052600"/>
              <a:gd name="connsiteY4" fmla="*/ 0 h 773826"/>
              <a:gd name="connsiteX0" fmla="*/ 4668963 w 9226664"/>
              <a:gd name="connsiteY0" fmla="*/ 0 h 828405"/>
              <a:gd name="connsiteX1" fmla="*/ 6052600 w 9226664"/>
              <a:gd name="connsiteY1" fmla="*/ 4130 h 828405"/>
              <a:gd name="connsiteX2" fmla="*/ 9226664 w 9226664"/>
              <a:gd name="connsiteY2" fmla="*/ 828405 h 828405"/>
              <a:gd name="connsiteX3" fmla="*/ 0 w 9226664"/>
              <a:gd name="connsiteY3" fmla="*/ 770958 h 828405"/>
              <a:gd name="connsiteX4" fmla="*/ 4668963 w 9226664"/>
              <a:gd name="connsiteY4" fmla="*/ 0 h 828405"/>
              <a:gd name="connsiteX0" fmla="*/ 4668963 w 9226664"/>
              <a:gd name="connsiteY0" fmla="*/ 4267 h 832672"/>
              <a:gd name="connsiteX1" fmla="*/ 5434226 w 9226664"/>
              <a:gd name="connsiteY1" fmla="*/ 0 h 832672"/>
              <a:gd name="connsiteX2" fmla="*/ 9226664 w 9226664"/>
              <a:gd name="connsiteY2" fmla="*/ 832672 h 832672"/>
              <a:gd name="connsiteX3" fmla="*/ 0 w 9226664"/>
              <a:gd name="connsiteY3" fmla="*/ 775225 h 832672"/>
              <a:gd name="connsiteX4" fmla="*/ 4668963 w 9226664"/>
              <a:gd name="connsiteY4" fmla="*/ 4267 h 832672"/>
              <a:gd name="connsiteX0" fmla="*/ -1 w 4557700"/>
              <a:gd name="connsiteY0" fmla="*/ 4267 h 832672"/>
              <a:gd name="connsiteX1" fmla="*/ 765262 w 4557700"/>
              <a:gd name="connsiteY1" fmla="*/ 0 h 832672"/>
              <a:gd name="connsiteX2" fmla="*/ 4557700 w 4557700"/>
              <a:gd name="connsiteY2" fmla="*/ 832672 h 832672"/>
              <a:gd name="connsiteX3" fmla="*/ 2526669 w 4557700"/>
              <a:gd name="connsiteY3" fmla="*/ 800415 h 832672"/>
              <a:gd name="connsiteX4" fmla="*/ -1 w 4557700"/>
              <a:gd name="connsiteY4" fmla="*/ 4267 h 832672"/>
              <a:gd name="connsiteX0" fmla="*/ 0 w 5176075"/>
              <a:gd name="connsiteY0" fmla="*/ 69 h 832672"/>
              <a:gd name="connsiteX1" fmla="*/ 1383637 w 5176075"/>
              <a:gd name="connsiteY1" fmla="*/ 0 h 832672"/>
              <a:gd name="connsiteX2" fmla="*/ 5176075 w 5176075"/>
              <a:gd name="connsiteY2" fmla="*/ 832672 h 832672"/>
              <a:gd name="connsiteX3" fmla="*/ 3145044 w 5176075"/>
              <a:gd name="connsiteY3" fmla="*/ 800415 h 832672"/>
              <a:gd name="connsiteX4" fmla="*/ 0 w 5176075"/>
              <a:gd name="connsiteY4" fmla="*/ 69 h 832672"/>
              <a:gd name="connsiteX0" fmla="*/ 0 w 5232291"/>
              <a:gd name="connsiteY0" fmla="*/ 69 h 800415"/>
              <a:gd name="connsiteX1" fmla="*/ 1383637 w 5232291"/>
              <a:gd name="connsiteY1" fmla="*/ 0 h 800415"/>
              <a:gd name="connsiteX2" fmla="*/ 5232291 w 5232291"/>
              <a:gd name="connsiteY2" fmla="*/ 794887 h 800415"/>
              <a:gd name="connsiteX3" fmla="*/ 3145044 w 5232291"/>
              <a:gd name="connsiteY3" fmla="*/ 800415 h 800415"/>
              <a:gd name="connsiteX4" fmla="*/ 0 w 5232291"/>
              <a:gd name="connsiteY4" fmla="*/ 69 h 800415"/>
              <a:gd name="connsiteX0" fmla="*/ 0 w 16194388"/>
              <a:gd name="connsiteY0" fmla="*/ 96631 h 800415"/>
              <a:gd name="connsiteX1" fmla="*/ 12345734 w 16194388"/>
              <a:gd name="connsiteY1" fmla="*/ 0 h 800415"/>
              <a:gd name="connsiteX2" fmla="*/ 16194388 w 16194388"/>
              <a:gd name="connsiteY2" fmla="*/ 794887 h 800415"/>
              <a:gd name="connsiteX3" fmla="*/ 14107141 w 16194388"/>
              <a:gd name="connsiteY3" fmla="*/ 800415 h 800415"/>
              <a:gd name="connsiteX4" fmla="*/ 0 w 16194388"/>
              <a:gd name="connsiteY4" fmla="*/ 96631 h 800415"/>
              <a:gd name="connsiteX0" fmla="*/ 0 w 16194388"/>
              <a:gd name="connsiteY0" fmla="*/ 0 h 703784"/>
              <a:gd name="connsiteX1" fmla="*/ 9085212 w 16194388"/>
              <a:gd name="connsiteY1" fmla="*/ 4129 h 703784"/>
              <a:gd name="connsiteX2" fmla="*/ 16194388 w 16194388"/>
              <a:gd name="connsiteY2" fmla="*/ 698256 h 703784"/>
              <a:gd name="connsiteX3" fmla="*/ 14107141 w 16194388"/>
              <a:gd name="connsiteY3" fmla="*/ 703784 h 703784"/>
              <a:gd name="connsiteX4" fmla="*/ 0 w 16194388"/>
              <a:gd name="connsiteY4" fmla="*/ 0 h 703784"/>
              <a:gd name="connsiteX0" fmla="*/ 115477 w 16309865"/>
              <a:gd name="connsiteY0" fmla="*/ 0 h 698255"/>
              <a:gd name="connsiteX1" fmla="*/ 9200689 w 16309865"/>
              <a:gd name="connsiteY1" fmla="*/ 4129 h 698255"/>
              <a:gd name="connsiteX2" fmla="*/ 16309865 w 16309865"/>
              <a:gd name="connsiteY2" fmla="*/ 698256 h 698255"/>
              <a:gd name="connsiteX3" fmla="*/ 0 w 16309865"/>
              <a:gd name="connsiteY3" fmla="*/ 103421 h 698255"/>
              <a:gd name="connsiteX4" fmla="*/ 115477 w 16309865"/>
              <a:gd name="connsiteY4" fmla="*/ 0 h 698255"/>
              <a:gd name="connsiteX0" fmla="*/ 115477 w 10182334"/>
              <a:gd name="connsiteY0" fmla="*/ 0 h 103421"/>
              <a:gd name="connsiteX1" fmla="*/ 9200689 w 10182334"/>
              <a:gd name="connsiteY1" fmla="*/ 4129 h 103421"/>
              <a:gd name="connsiteX2" fmla="*/ 10182334 w 10182334"/>
              <a:gd name="connsiteY2" fmla="*/ 93695 h 103421"/>
              <a:gd name="connsiteX3" fmla="*/ 0 w 10182334"/>
              <a:gd name="connsiteY3" fmla="*/ 103421 h 103421"/>
              <a:gd name="connsiteX4" fmla="*/ 115477 w 10182334"/>
              <a:gd name="connsiteY4" fmla="*/ 0 h 103421"/>
              <a:gd name="connsiteX0" fmla="*/ 340341 w 10407198"/>
              <a:gd name="connsiteY0" fmla="*/ 0 h 93695"/>
              <a:gd name="connsiteX1" fmla="*/ 9425553 w 10407198"/>
              <a:gd name="connsiteY1" fmla="*/ 4129 h 93695"/>
              <a:gd name="connsiteX2" fmla="*/ 10407198 w 10407198"/>
              <a:gd name="connsiteY2" fmla="*/ 93695 h 93695"/>
              <a:gd name="connsiteX3" fmla="*/ 0 w 10407198"/>
              <a:gd name="connsiteY3" fmla="*/ 86628 h 93695"/>
              <a:gd name="connsiteX4" fmla="*/ 340341 w 10407198"/>
              <a:gd name="connsiteY4" fmla="*/ 0 h 93695"/>
              <a:gd name="connsiteX0" fmla="*/ 621420 w 10407198"/>
              <a:gd name="connsiteY0" fmla="*/ 0 h 93695"/>
              <a:gd name="connsiteX1" fmla="*/ 9425553 w 10407198"/>
              <a:gd name="connsiteY1" fmla="*/ 4129 h 93695"/>
              <a:gd name="connsiteX2" fmla="*/ 10407198 w 10407198"/>
              <a:gd name="connsiteY2" fmla="*/ 93695 h 93695"/>
              <a:gd name="connsiteX3" fmla="*/ 0 w 10407198"/>
              <a:gd name="connsiteY3" fmla="*/ 86628 h 93695"/>
              <a:gd name="connsiteX4" fmla="*/ 621420 w 10407198"/>
              <a:gd name="connsiteY4" fmla="*/ 0 h 93695"/>
              <a:gd name="connsiteX0" fmla="*/ 621420 w 9957471"/>
              <a:gd name="connsiteY0" fmla="*/ 0 h 93695"/>
              <a:gd name="connsiteX1" fmla="*/ 9425553 w 9957471"/>
              <a:gd name="connsiteY1" fmla="*/ 4129 h 93695"/>
              <a:gd name="connsiteX2" fmla="*/ 9957471 w 9957471"/>
              <a:gd name="connsiteY2" fmla="*/ 93695 h 93695"/>
              <a:gd name="connsiteX3" fmla="*/ 0 w 9957471"/>
              <a:gd name="connsiteY3" fmla="*/ 86628 h 93695"/>
              <a:gd name="connsiteX4" fmla="*/ 621420 w 9957471"/>
              <a:gd name="connsiteY4" fmla="*/ 0 h 93695"/>
              <a:gd name="connsiteX0" fmla="*/ 621420 w 10182335"/>
              <a:gd name="connsiteY0" fmla="*/ 0 h 93695"/>
              <a:gd name="connsiteX1" fmla="*/ 9425553 w 10182335"/>
              <a:gd name="connsiteY1" fmla="*/ 4129 h 93695"/>
              <a:gd name="connsiteX2" fmla="*/ 10182335 w 10182335"/>
              <a:gd name="connsiteY2" fmla="*/ 93695 h 93695"/>
              <a:gd name="connsiteX3" fmla="*/ 0 w 10182335"/>
              <a:gd name="connsiteY3" fmla="*/ 86628 h 93695"/>
              <a:gd name="connsiteX4" fmla="*/ 621420 w 10182335"/>
              <a:gd name="connsiteY4" fmla="*/ 0 h 93695"/>
              <a:gd name="connsiteX0" fmla="*/ 621420 w 10182335"/>
              <a:gd name="connsiteY0" fmla="*/ 69 h 93764"/>
              <a:gd name="connsiteX1" fmla="*/ 9762849 w 10182335"/>
              <a:gd name="connsiteY1" fmla="*/ 0 h 93764"/>
              <a:gd name="connsiteX2" fmla="*/ 10182335 w 10182335"/>
              <a:gd name="connsiteY2" fmla="*/ 93764 h 93764"/>
              <a:gd name="connsiteX3" fmla="*/ 0 w 10182335"/>
              <a:gd name="connsiteY3" fmla="*/ 86697 h 93764"/>
              <a:gd name="connsiteX4" fmla="*/ 621420 w 10182335"/>
              <a:gd name="connsiteY4" fmla="*/ 69 h 93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82335" h="93764">
                <a:moveTo>
                  <a:pt x="621420" y="69"/>
                </a:moveTo>
                <a:lnTo>
                  <a:pt x="9762849" y="0"/>
                </a:lnTo>
                <a:lnTo>
                  <a:pt x="10182335" y="93764"/>
                </a:lnTo>
                <a:lnTo>
                  <a:pt x="0" y="86697"/>
                </a:lnTo>
                <a:lnTo>
                  <a:pt x="621420" y="69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hteck 13"/>
          <p:cNvSpPr/>
          <p:nvPr/>
        </p:nvSpPr>
        <p:spPr>
          <a:xfrm>
            <a:off x="1494826" y="2407760"/>
            <a:ext cx="341843" cy="585206"/>
          </a:xfrm>
          <a:custGeom>
            <a:avLst/>
            <a:gdLst>
              <a:gd name="connsiteX0" fmla="*/ 0 w 2480733"/>
              <a:gd name="connsiteY0" fmla="*/ 0 h 1329266"/>
              <a:gd name="connsiteX1" fmla="*/ 2480733 w 2480733"/>
              <a:gd name="connsiteY1" fmla="*/ 0 h 1329266"/>
              <a:gd name="connsiteX2" fmla="*/ 2480733 w 2480733"/>
              <a:gd name="connsiteY2" fmla="*/ 1329266 h 1329266"/>
              <a:gd name="connsiteX3" fmla="*/ 0 w 2480733"/>
              <a:gd name="connsiteY3" fmla="*/ 1329266 h 1329266"/>
              <a:gd name="connsiteX4" fmla="*/ 0 w 2480733"/>
              <a:gd name="connsiteY4" fmla="*/ 0 h 1329266"/>
              <a:gd name="connsiteX0" fmla="*/ 0 w 2607733"/>
              <a:gd name="connsiteY0" fmla="*/ 8466 h 1337732"/>
              <a:gd name="connsiteX1" fmla="*/ 2607733 w 2607733"/>
              <a:gd name="connsiteY1" fmla="*/ 0 h 1337732"/>
              <a:gd name="connsiteX2" fmla="*/ 2480733 w 2607733"/>
              <a:gd name="connsiteY2" fmla="*/ 1337732 h 1337732"/>
              <a:gd name="connsiteX3" fmla="*/ 0 w 2607733"/>
              <a:gd name="connsiteY3" fmla="*/ 1337732 h 1337732"/>
              <a:gd name="connsiteX4" fmla="*/ 0 w 2607733"/>
              <a:gd name="connsiteY4" fmla="*/ 8466 h 1337732"/>
              <a:gd name="connsiteX0" fmla="*/ 194733 w 2607733"/>
              <a:gd name="connsiteY0" fmla="*/ 0 h 1337733"/>
              <a:gd name="connsiteX1" fmla="*/ 2607733 w 2607733"/>
              <a:gd name="connsiteY1" fmla="*/ 1 h 1337733"/>
              <a:gd name="connsiteX2" fmla="*/ 2480733 w 2607733"/>
              <a:gd name="connsiteY2" fmla="*/ 1337733 h 1337733"/>
              <a:gd name="connsiteX3" fmla="*/ 0 w 2607733"/>
              <a:gd name="connsiteY3" fmla="*/ 1337733 h 1337733"/>
              <a:gd name="connsiteX4" fmla="*/ 194733 w 2607733"/>
              <a:gd name="connsiteY4" fmla="*/ 0 h 1337733"/>
              <a:gd name="connsiteX0" fmla="*/ 118533 w 2607733"/>
              <a:gd name="connsiteY0" fmla="*/ 8465 h 1337732"/>
              <a:gd name="connsiteX1" fmla="*/ 2607733 w 2607733"/>
              <a:gd name="connsiteY1" fmla="*/ 0 h 1337732"/>
              <a:gd name="connsiteX2" fmla="*/ 2480733 w 2607733"/>
              <a:gd name="connsiteY2" fmla="*/ 1337732 h 1337732"/>
              <a:gd name="connsiteX3" fmla="*/ 0 w 2607733"/>
              <a:gd name="connsiteY3" fmla="*/ 1337732 h 1337732"/>
              <a:gd name="connsiteX4" fmla="*/ 118533 w 2607733"/>
              <a:gd name="connsiteY4" fmla="*/ 8465 h 1337732"/>
              <a:gd name="connsiteX0" fmla="*/ 118533 w 2548466"/>
              <a:gd name="connsiteY0" fmla="*/ 25398 h 1354665"/>
              <a:gd name="connsiteX1" fmla="*/ 2548466 w 2548466"/>
              <a:gd name="connsiteY1" fmla="*/ 0 h 1354665"/>
              <a:gd name="connsiteX2" fmla="*/ 2480733 w 2548466"/>
              <a:gd name="connsiteY2" fmla="*/ 1354665 h 1354665"/>
              <a:gd name="connsiteX3" fmla="*/ 0 w 2548466"/>
              <a:gd name="connsiteY3" fmla="*/ 1354665 h 1354665"/>
              <a:gd name="connsiteX4" fmla="*/ 118533 w 2548466"/>
              <a:gd name="connsiteY4" fmla="*/ 25398 h 1354665"/>
              <a:gd name="connsiteX0" fmla="*/ 59266 w 2548466"/>
              <a:gd name="connsiteY0" fmla="*/ 16931 h 1354665"/>
              <a:gd name="connsiteX1" fmla="*/ 2548466 w 2548466"/>
              <a:gd name="connsiteY1" fmla="*/ 0 h 1354665"/>
              <a:gd name="connsiteX2" fmla="*/ 2480733 w 2548466"/>
              <a:gd name="connsiteY2" fmla="*/ 1354665 h 1354665"/>
              <a:gd name="connsiteX3" fmla="*/ 0 w 2548466"/>
              <a:gd name="connsiteY3" fmla="*/ 1354665 h 1354665"/>
              <a:gd name="connsiteX4" fmla="*/ 59266 w 2548466"/>
              <a:gd name="connsiteY4" fmla="*/ 16931 h 1354665"/>
              <a:gd name="connsiteX0" fmla="*/ 50799 w 2539999"/>
              <a:gd name="connsiteY0" fmla="*/ 16931 h 1388532"/>
              <a:gd name="connsiteX1" fmla="*/ 2539999 w 2539999"/>
              <a:gd name="connsiteY1" fmla="*/ 0 h 1388532"/>
              <a:gd name="connsiteX2" fmla="*/ 2472266 w 2539999"/>
              <a:gd name="connsiteY2" fmla="*/ 1354665 h 1388532"/>
              <a:gd name="connsiteX3" fmla="*/ 0 w 2539999"/>
              <a:gd name="connsiteY3" fmla="*/ 1388532 h 1388532"/>
              <a:gd name="connsiteX4" fmla="*/ 50799 w 2539999"/>
              <a:gd name="connsiteY4" fmla="*/ 16931 h 1388532"/>
              <a:gd name="connsiteX0" fmla="*/ 59265 w 2548465"/>
              <a:gd name="connsiteY0" fmla="*/ 16931 h 1354665"/>
              <a:gd name="connsiteX1" fmla="*/ 2548465 w 2548465"/>
              <a:gd name="connsiteY1" fmla="*/ 0 h 1354665"/>
              <a:gd name="connsiteX2" fmla="*/ 2480732 w 2548465"/>
              <a:gd name="connsiteY2" fmla="*/ 1354665 h 1354665"/>
              <a:gd name="connsiteX3" fmla="*/ 0 w 2548465"/>
              <a:gd name="connsiteY3" fmla="*/ 1346198 h 1354665"/>
              <a:gd name="connsiteX4" fmla="*/ 59265 w 2548465"/>
              <a:gd name="connsiteY4" fmla="*/ 16931 h 1354665"/>
              <a:gd name="connsiteX0" fmla="*/ 84665 w 2548465"/>
              <a:gd name="connsiteY0" fmla="*/ 0 h 1380067"/>
              <a:gd name="connsiteX1" fmla="*/ 2548465 w 2548465"/>
              <a:gd name="connsiteY1" fmla="*/ 25402 h 1380067"/>
              <a:gd name="connsiteX2" fmla="*/ 2480732 w 2548465"/>
              <a:gd name="connsiteY2" fmla="*/ 1380067 h 1380067"/>
              <a:gd name="connsiteX3" fmla="*/ 0 w 2548465"/>
              <a:gd name="connsiteY3" fmla="*/ 1371600 h 1380067"/>
              <a:gd name="connsiteX4" fmla="*/ 84665 w 2548465"/>
              <a:gd name="connsiteY4" fmla="*/ 0 h 1380067"/>
              <a:gd name="connsiteX0" fmla="*/ 59265 w 2548465"/>
              <a:gd name="connsiteY0" fmla="*/ 8465 h 1354665"/>
              <a:gd name="connsiteX1" fmla="*/ 2548465 w 2548465"/>
              <a:gd name="connsiteY1" fmla="*/ 0 h 1354665"/>
              <a:gd name="connsiteX2" fmla="*/ 2480732 w 2548465"/>
              <a:gd name="connsiteY2" fmla="*/ 1354665 h 1354665"/>
              <a:gd name="connsiteX3" fmla="*/ 0 w 2548465"/>
              <a:gd name="connsiteY3" fmla="*/ 1346198 h 1354665"/>
              <a:gd name="connsiteX4" fmla="*/ 59265 w 2548465"/>
              <a:gd name="connsiteY4" fmla="*/ 8465 h 1354665"/>
              <a:gd name="connsiteX0" fmla="*/ 3956911 w 6446111"/>
              <a:gd name="connsiteY0" fmla="*/ 8465 h 1354665"/>
              <a:gd name="connsiteX1" fmla="*/ 6446111 w 6446111"/>
              <a:gd name="connsiteY1" fmla="*/ 0 h 1354665"/>
              <a:gd name="connsiteX2" fmla="*/ 6378378 w 6446111"/>
              <a:gd name="connsiteY2" fmla="*/ 1354665 h 1354665"/>
              <a:gd name="connsiteX3" fmla="*/ 0 w 6446111"/>
              <a:gd name="connsiteY3" fmla="*/ 741637 h 1354665"/>
              <a:gd name="connsiteX4" fmla="*/ 3956911 w 6446111"/>
              <a:gd name="connsiteY4" fmla="*/ 8465 h 1354665"/>
              <a:gd name="connsiteX0" fmla="*/ 5006259 w 6446111"/>
              <a:gd name="connsiteY0" fmla="*/ 8465 h 1354665"/>
              <a:gd name="connsiteX1" fmla="*/ 6446111 w 6446111"/>
              <a:gd name="connsiteY1" fmla="*/ 0 h 1354665"/>
              <a:gd name="connsiteX2" fmla="*/ 6378378 w 6446111"/>
              <a:gd name="connsiteY2" fmla="*/ 1354665 h 1354665"/>
              <a:gd name="connsiteX3" fmla="*/ 0 w 6446111"/>
              <a:gd name="connsiteY3" fmla="*/ 741637 h 1354665"/>
              <a:gd name="connsiteX4" fmla="*/ 5006259 w 6446111"/>
              <a:gd name="connsiteY4" fmla="*/ 8465 h 1354665"/>
              <a:gd name="connsiteX0" fmla="*/ 5006259 w 6446111"/>
              <a:gd name="connsiteY0" fmla="*/ 8465 h 761299"/>
              <a:gd name="connsiteX1" fmla="*/ 6446111 w 6446111"/>
              <a:gd name="connsiteY1" fmla="*/ 0 h 761299"/>
              <a:gd name="connsiteX2" fmla="*/ 2480758 w 6446111"/>
              <a:gd name="connsiteY2" fmla="*/ 761299 h 761299"/>
              <a:gd name="connsiteX3" fmla="*/ 0 w 6446111"/>
              <a:gd name="connsiteY3" fmla="*/ 741637 h 761299"/>
              <a:gd name="connsiteX4" fmla="*/ 5006259 w 6446111"/>
              <a:gd name="connsiteY4" fmla="*/ 8465 h 761299"/>
              <a:gd name="connsiteX0" fmla="*/ 4612748 w 6052600"/>
              <a:gd name="connsiteY0" fmla="*/ 8465 h 766828"/>
              <a:gd name="connsiteX1" fmla="*/ 6052600 w 6052600"/>
              <a:gd name="connsiteY1" fmla="*/ 0 h 766828"/>
              <a:gd name="connsiteX2" fmla="*/ 2087247 w 6052600"/>
              <a:gd name="connsiteY2" fmla="*/ 761299 h 766828"/>
              <a:gd name="connsiteX3" fmla="*/ 0 w 6052600"/>
              <a:gd name="connsiteY3" fmla="*/ 766828 h 766828"/>
              <a:gd name="connsiteX4" fmla="*/ 4612748 w 6052600"/>
              <a:gd name="connsiteY4" fmla="*/ 8465 h 766828"/>
              <a:gd name="connsiteX0" fmla="*/ 4612748 w 6052600"/>
              <a:gd name="connsiteY0" fmla="*/ 8465 h 769696"/>
              <a:gd name="connsiteX1" fmla="*/ 6052600 w 6052600"/>
              <a:gd name="connsiteY1" fmla="*/ 0 h 769696"/>
              <a:gd name="connsiteX2" fmla="*/ 2143463 w 6052600"/>
              <a:gd name="connsiteY2" fmla="*/ 769696 h 769696"/>
              <a:gd name="connsiteX3" fmla="*/ 0 w 6052600"/>
              <a:gd name="connsiteY3" fmla="*/ 766828 h 769696"/>
              <a:gd name="connsiteX4" fmla="*/ 4612748 w 6052600"/>
              <a:gd name="connsiteY4" fmla="*/ 8465 h 769696"/>
              <a:gd name="connsiteX0" fmla="*/ 4668963 w 6052600"/>
              <a:gd name="connsiteY0" fmla="*/ 0 h 773826"/>
              <a:gd name="connsiteX1" fmla="*/ 6052600 w 6052600"/>
              <a:gd name="connsiteY1" fmla="*/ 4130 h 773826"/>
              <a:gd name="connsiteX2" fmla="*/ 2143463 w 6052600"/>
              <a:gd name="connsiteY2" fmla="*/ 773826 h 773826"/>
              <a:gd name="connsiteX3" fmla="*/ 0 w 6052600"/>
              <a:gd name="connsiteY3" fmla="*/ 770958 h 773826"/>
              <a:gd name="connsiteX4" fmla="*/ 4668963 w 6052600"/>
              <a:gd name="connsiteY4" fmla="*/ 0 h 773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52600" h="773826">
                <a:moveTo>
                  <a:pt x="4668963" y="0"/>
                </a:moveTo>
                <a:lnTo>
                  <a:pt x="6052600" y="4130"/>
                </a:lnTo>
                <a:lnTo>
                  <a:pt x="2143463" y="773826"/>
                </a:lnTo>
                <a:lnTo>
                  <a:pt x="0" y="770958"/>
                </a:lnTo>
                <a:lnTo>
                  <a:pt x="4668963" y="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hteck 13"/>
          <p:cNvSpPr/>
          <p:nvPr/>
        </p:nvSpPr>
        <p:spPr>
          <a:xfrm>
            <a:off x="1973431" y="2404533"/>
            <a:ext cx="76610" cy="560864"/>
          </a:xfrm>
          <a:custGeom>
            <a:avLst/>
            <a:gdLst>
              <a:gd name="connsiteX0" fmla="*/ 0 w 2480733"/>
              <a:gd name="connsiteY0" fmla="*/ 0 h 1329266"/>
              <a:gd name="connsiteX1" fmla="*/ 2480733 w 2480733"/>
              <a:gd name="connsiteY1" fmla="*/ 0 h 1329266"/>
              <a:gd name="connsiteX2" fmla="*/ 2480733 w 2480733"/>
              <a:gd name="connsiteY2" fmla="*/ 1329266 h 1329266"/>
              <a:gd name="connsiteX3" fmla="*/ 0 w 2480733"/>
              <a:gd name="connsiteY3" fmla="*/ 1329266 h 1329266"/>
              <a:gd name="connsiteX4" fmla="*/ 0 w 2480733"/>
              <a:gd name="connsiteY4" fmla="*/ 0 h 1329266"/>
              <a:gd name="connsiteX0" fmla="*/ 0 w 2607733"/>
              <a:gd name="connsiteY0" fmla="*/ 8466 h 1337732"/>
              <a:gd name="connsiteX1" fmla="*/ 2607733 w 2607733"/>
              <a:gd name="connsiteY1" fmla="*/ 0 h 1337732"/>
              <a:gd name="connsiteX2" fmla="*/ 2480733 w 2607733"/>
              <a:gd name="connsiteY2" fmla="*/ 1337732 h 1337732"/>
              <a:gd name="connsiteX3" fmla="*/ 0 w 2607733"/>
              <a:gd name="connsiteY3" fmla="*/ 1337732 h 1337732"/>
              <a:gd name="connsiteX4" fmla="*/ 0 w 2607733"/>
              <a:gd name="connsiteY4" fmla="*/ 8466 h 1337732"/>
              <a:gd name="connsiteX0" fmla="*/ 194733 w 2607733"/>
              <a:gd name="connsiteY0" fmla="*/ 0 h 1337733"/>
              <a:gd name="connsiteX1" fmla="*/ 2607733 w 2607733"/>
              <a:gd name="connsiteY1" fmla="*/ 1 h 1337733"/>
              <a:gd name="connsiteX2" fmla="*/ 2480733 w 2607733"/>
              <a:gd name="connsiteY2" fmla="*/ 1337733 h 1337733"/>
              <a:gd name="connsiteX3" fmla="*/ 0 w 2607733"/>
              <a:gd name="connsiteY3" fmla="*/ 1337733 h 1337733"/>
              <a:gd name="connsiteX4" fmla="*/ 194733 w 2607733"/>
              <a:gd name="connsiteY4" fmla="*/ 0 h 1337733"/>
              <a:gd name="connsiteX0" fmla="*/ 118533 w 2607733"/>
              <a:gd name="connsiteY0" fmla="*/ 8465 h 1337732"/>
              <a:gd name="connsiteX1" fmla="*/ 2607733 w 2607733"/>
              <a:gd name="connsiteY1" fmla="*/ 0 h 1337732"/>
              <a:gd name="connsiteX2" fmla="*/ 2480733 w 2607733"/>
              <a:gd name="connsiteY2" fmla="*/ 1337732 h 1337732"/>
              <a:gd name="connsiteX3" fmla="*/ 0 w 2607733"/>
              <a:gd name="connsiteY3" fmla="*/ 1337732 h 1337732"/>
              <a:gd name="connsiteX4" fmla="*/ 118533 w 2607733"/>
              <a:gd name="connsiteY4" fmla="*/ 8465 h 1337732"/>
              <a:gd name="connsiteX0" fmla="*/ 118533 w 2548466"/>
              <a:gd name="connsiteY0" fmla="*/ 25398 h 1354665"/>
              <a:gd name="connsiteX1" fmla="*/ 2548466 w 2548466"/>
              <a:gd name="connsiteY1" fmla="*/ 0 h 1354665"/>
              <a:gd name="connsiteX2" fmla="*/ 2480733 w 2548466"/>
              <a:gd name="connsiteY2" fmla="*/ 1354665 h 1354665"/>
              <a:gd name="connsiteX3" fmla="*/ 0 w 2548466"/>
              <a:gd name="connsiteY3" fmla="*/ 1354665 h 1354665"/>
              <a:gd name="connsiteX4" fmla="*/ 118533 w 2548466"/>
              <a:gd name="connsiteY4" fmla="*/ 25398 h 1354665"/>
              <a:gd name="connsiteX0" fmla="*/ 59266 w 2548466"/>
              <a:gd name="connsiteY0" fmla="*/ 16931 h 1354665"/>
              <a:gd name="connsiteX1" fmla="*/ 2548466 w 2548466"/>
              <a:gd name="connsiteY1" fmla="*/ 0 h 1354665"/>
              <a:gd name="connsiteX2" fmla="*/ 2480733 w 2548466"/>
              <a:gd name="connsiteY2" fmla="*/ 1354665 h 1354665"/>
              <a:gd name="connsiteX3" fmla="*/ 0 w 2548466"/>
              <a:gd name="connsiteY3" fmla="*/ 1354665 h 1354665"/>
              <a:gd name="connsiteX4" fmla="*/ 59266 w 2548466"/>
              <a:gd name="connsiteY4" fmla="*/ 16931 h 1354665"/>
              <a:gd name="connsiteX0" fmla="*/ 50799 w 2539999"/>
              <a:gd name="connsiteY0" fmla="*/ 16931 h 1388532"/>
              <a:gd name="connsiteX1" fmla="*/ 2539999 w 2539999"/>
              <a:gd name="connsiteY1" fmla="*/ 0 h 1388532"/>
              <a:gd name="connsiteX2" fmla="*/ 2472266 w 2539999"/>
              <a:gd name="connsiteY2" fmla="*/ 1354665 h 1388532"/>
              <a:gd name="connsiteX3" fmla="*/ 0 w 2539999"/>
              <a:gd name="connsiteY3" fmla="*/ 1388532 h 1388532"/>
              <a:gd name="connsiteX4" fmla="*/ 50799 w 2539999"/>
              <a:gd name="connsiteY4" fmla="*/ 16931 h 1388532"/>
              <a:gd name="connsiteX0" fmla="*/ 59265 w 2548465"/>
              <a:gd name="connsiteY0" fmla="*/ 16931 h 1354665"/>
              <a:gd name="connsiteX1" fmla="*/ 2548465 w 2548465"/>
              <a:gd name="connsiteY1" fmla="*/ 0 h 1354665"/>
              <a:gd name="connsiteX2" fmla="*/ 2480732 w 2548465"/>
              <a:gd name="connsiteY2" fmla="*/ 1354665 h 1354665"/>
              <a:gd name="connsiteX3" fmla="*/ 0 w 2548465"/>
              <a:gd name="connsiteY3" fmla="*/ 1346198 h 1354665"/>
              <a:gd name="connsiteX4" fmla="*/ 59265 w 2548465"/>
              <a:gd name="connsiteY4" fmla="*/ 16931 h 1354665"/>
              <a:gd name="connsiteX0" fmla="*/ 84665 w 2548465"/>
              <a:gd name="connsiteY0" fmla="*/ 0 h 1380067"/>
              <a:gd name="connsiteX1" fmla="*/ 2548465 w 2548465"/>
              <a:gd name="connsiteY1" fmla="*/ 25402 h 1380067"/>
              <a:gd name="connsiteX2" fmla="*/ 2480732 w 2548465"/>
              <a:gd name="connsiteY2" fmla="*/ 1380067 h 1380067"/>
              <a:gd name="connsiteX3" fmla="*/ 0 w 2548465"/>
              <a:gd name="connsiteY3" fmla="*/ 1371600 h 1380067"/>
              <a:gd name="connsiteX4" fmla="*/ 84665 w 2548465"/>
              <a:gd name="connsiteY4" fmla="*/ 0 h 1380067"/>
              <a:gd name="connsiteX0" fmla="*/ 59265 w 2548465"/>
              <a:gd name="connsiteY0" fmla="*/ 8465 h 1354665"/>
              <a:gd name="connsiteX1" fmla="*/ 2548465 w 2548465"/>
              <a:gd name="connsiteY1" fmla="*/ 0 h 1354665"/>
              <a:gd name="connsiteX2" fmla="*/ 2480732 w 2548465"/>
              <a:gd name="connsiteY2" fmla="*/ 1354665 h 1354665"/>
              <a:gd name="connsiteX3" fmla="*/ 0 w 2548465"/>
              <a:gd name="connsiteY3" fmla="*/ 1346198 h 1354665"/>
              <a:gd name="connsiteX4" fmla="*/ 59265 w 2548465"/>
              <a:gd name="connsiteY4" fmla="*/ 8465 h 1354665"/>
              <a:gd name="connsiteX0" fmla="*/ 3956911 w 6446111"/>
              <a:gd name="connsiteY0" fmla="*/ 8465 h 1354665"/>
              <a:gd name="connsiteX1" fmla="*/ 6446111 w 6446111"/>
              <a:gd name="connsiteY1" fmla="*/ 0 h 1354665"/>
              <a:gd name="connsiteX2" fmla="*/ 6378378 w 6446111"/>
              <a:gd name="connsiteY2" fmla="*/ 1354665 h 1354665"/>
              <a:gd name="connsiteX3" fmla="*/ 0 w 6446111"/>
              <a:gd name="connsiteY3" fmla="*/ 741637 h 1354665"/>
              <a:gd name="connsiteX4" fmla="*/ 3956911 w 6446111"/>
              <a:gd name="connsiteY4" fmla="*/ 8465 h 1354665"/>
              <a:gd name="connsiteX0" fmla="*/ 5006259 w 6446111"/>
              <a:gd name="connsiteY0" fmla="*/ 8465 h 1354665"/>
              <a:gd name="connsiteX1" fmla="*/ 6446111 w 6446111"/>
              <a:gd name="connsiteY1" fmla="*/ 0 h 1354665"/>
              <a:gd name="connsiteX2" fmla="*/ 6378378 w 6446111"/>
              <a:gd name="connsiteY2" fmla="*/ 1354665 h 1354665"/>
              <a:gd name="connsiteX3" fmla="*/ 0 w 6446111"/>
              <a:gd name="connsiteY3" fmla="*/ 741637 h 1354665"/>
              <a:gd name="connsiteX4" fmla="*/ 5006259 w 6446111"/>
              <a:gd name="connsiteY4" fmla="*/ 8465 h 1354665"/>
              <a:gd name="connsiteX0" fmla="*/ 5006259 w 6446111"/>
              <a:gd name="connsiteY0" fmla="*/ 8465 h 761299"/>
              <a:gd name="connsiteX1" fmla="*/ 6446111 w 6446111"/>
              <a:gd name="connsiteY1" fmla="*/ 0 h 761299"/>
              <a:gd name="connsiteX2" fmla="*/ 2480758 w 6446111"/>
              <a:gd name="connsiteY2" fmla="*/ 761299 h 761299"/>
              <a:gd name="connsiteX3" fmla="*/ 0 w 6446111"/>
              <a:gd name="connsiteY3" fmla="*/ 741637 h 761299"/>
              <a:gd name="connsiteX4" fmla="*/ 5006259 w 6446111"/>
              <a:gd name="connsiteY4" fmla="*/ 8465 h 761299"/>
              <a:gd name="connsiteX0" fmla="*/ 4612748 w 6052600"/>
              <a:gd name="connsiteY0" fmla="*/ 8465 h 766828"/>
              <a:gd name="connsiteX1" fmla="*/ 6052600 w 6052600"/>
              <a:gd name="connsiteY1" fmla="*/ 0 h 766828"/>
              <a:gd name="connsiteX2" fmla="*/ 2087247 w 6052600"/>
              <a:gd name="connsiteY2" fmla="*/ 761299 h 766828"/>
              <a:gd name="connsiteX3" fmla="*/ 0 w 6052600"/>
              <a:gd name="connsiteY3" fmla="*/ 766828 h 766828"/>
              <a:gd name="connsiteX4" fmla="*/ 4612748 w 6052600"/>
              <a:gd name="connsiteY4" fmla="*/ 8465 h 766828"/>
              <a:gd name="connsiteX0" fmla="*/ 4612748 w 6052600"/>
              <a:gd name="connsiteY0" fmla="*/ 8465 h 769696"/>
              <a:gd name="connsiteX1" fmla="*/ 6052600 w 6052600"/>
              <a:gd name="connsiteY1" fmla="*/ 0 h 769696"/>
              <a:gd name="connsiteX2" fmla="*/ 2143463 w 6052600"/>
              <a:gd name="connsiteY2" fmla="*/ 769696 h 769696"/>
              <a:gd name="connsiteX3" fmla="*/ 0 w 6052600"/>
              <a:gd name="connsiteY3" fmla="*/ 766828 h 769696"/>
              <a:gd name="connsiteX4" fmla="*/ 4612748 w 6052600"/>
              <a:gd name="connsiteY4" fmla="*/ 8465 h 769696"/>
              <a:gd name="connsiteX0" fmla="*/ 4668963 w 6052600"/>
              <a:gd name="connsiteY0" fmla="*/ 0 h 773826"/>
              <a:gd name="connsiteX1" fmla="*/ 6052600 w 6052600"/>
              <a:gd name="connsiteY1" fmla="*/ 4130 h 773826"/>
              <a:gd name="connsiteX2" fmla="*/ 2143463 w 6052600"/>
              <a:gd name="connsiteY2" fmla="*/ 773826 h 773826"/>
              <a:gd name="connsiteX3" fmla="*/ 0 w 6052600"/>
              <a:gd name="connsiteY3" fmla="*/ 770958 h 773826"/>
              <a:gd name="connsiteX4" fmla="*/ 4668963 w 6052600"/>
              <a:gd name="connsiteY4" fmla="*/ 0 h 773826"/>
              <a:gd name="connsiteX0" fmla="*/ 4668963 w 9226664"/>
              <a:gd name="connsiteY0" fmla="*/ 0 h 828405"/>
              <a:gd name="connsiteX1" fmla="*/ 6052600 w 9226664"/>
              <a:gd name="connsiteY1" fmla="*/ 4130 h 828405"/>
              <a:gd name="connsiteX2" fmla="*/ 9226664 w 9226664"/>
              <a:gd name="connsiteY2" fmla="*/ 828405 h 828405"/>
              <a:gd name="connsiteX3" fmla="*/ 0 w 9226664"/>
              <a:gd name="connsiteY3" fmla="*/ 770958 h 828405"/>
              <a:gd name="connsiteX4" fmla="*/ 4668963 w 9226664"/>
              <a:gd name="connsiteY4" fmla="*/ 0 h 828405"/>
              <a:gd name="connsiteX0" fmla="*/ 4668963 w 9226664"/>
              <a:gd name="connsiteY0" fmla="*/ 4267 h 832672"/>
              <a:gd name="connsiteX1" fmla="*/ 5434226 w 9226664"/>
              <a:gd name="connsiteY1" fmla="*/ 0 h 832672"/>
              <a:gd name="connsiteX2" fmla="*/ 9226664 w 9226664"/>
              <a:gd name="connsiteY2" fmla="*/ 832672 h 832672"/>
              <a:gd name="connsiteX3" fmla="*/ 0 w 9226664"/>
              <a:gd name="connsiteY3" fmla="*/ 775225 h 832672"/>
              <a:gd name="connsiteX4" fmla="*/ 4668963 w 9226664"/>
              <a:gd name="connsiteY4" fmla="*/ 4267 h 832672"/>
              <a:gd name="connsiteX0" fmla="*/ -1 w 4557700"/>
              <a:gd name="connsiteY0" fmla="*/ 4267 h 832672"/>
              <a:gd name="connsiteX1" fmla="*/ 765262 w 4557700"/>
              <a:gd name="connsiteY1" fmla="*/ 0 h 832672"/>
              <a:gd name="connsiteX2" fmla="*/ 4557700 w 4557700"/>
              <a:gd name="connsiteY2" fmla="*/ 832672 h 832672"/>
              <a:gd name="connsiteX3" fmla="*/ 2526669 w 4557700"/>
              <a:gd name="connsiteY3" fmla="*/ 800415 h 832672"/>
              <a:gd name="connsiteX4" fmla="*/ -1 w 4557700"/>
              <a:gd name="connsiteY4" fmla="*/ 4267 h 832672"/>
              <a:gd name="connsiteX0" fmla="*/ 0 w 5176075"/>
              <a:gd name="connsiteY0" fmla="*/ 69 h 832672"/>
              <a:gd name="connsiteX1" fmla="*/ 1383637 w 5176075"/>
              <a:gd name="connsiteY1" fmla="*/ 0 h 832672"/>
              <a:gd name="connsiteX2" fmla="*/ 5176075 w 5176075"/>
              <a:gd name="connsiteY2" fmla="*/ 832672 h 832672"/>
              <a:gd name="connsiteX3" fmla="*/ 3145044 w 5176075"/>
              <a:gd name="connsiteY3" fmla="*/ 800415 h 832672"/>
              <a:gd name="connsiteX4" fmla="*/ 0 w 5176075"/>
              <a:gd name="connsiteY4" fmla="*/ 69 h 832672"/>
              <a:gd name="connsiteX0" fmla="*/ 0 w 5232291"/>
              <a:gd name="connsiteY0" fmla="*/ 69 h 800415"/>
              <a:gd name="connsiteX1" fmla="*/ 1383637 w 5232291"/>
              <a:gd name="connsiteY1" fmla="*/ 0 h 800415"/>
              <a:gd name="connsiteX2" fmla="*/ 5232291 w 5232291"/>
              <a:gd name="connsiteY2" fmla="*/ 794887 h 800415"/>
              <a:gd name="connsiteX3" fmla="*/ 3145044 w 5232291"/>
              <a:gd name="connsiteY3" fmla="*/ 800415 h 800415"/>
              <a:gd name="connsiteX4" fmla="*/ 0 w 5232291"/>
              <a:gd name="connsiteY4" fmla="*/ 69 h 800415"/>
              <a:gd name="connsiteX0" fmla="*/ 2019558 w 5164602"/>
              <a:gd name="connsiteY0" fmla="*/ 69 h 933432"/>
              <a:gd name="connsiteX1" fmla="*/ 3403195 w 5164602"/>
              <a:gd name="connsiteY1" fmla="*/ 0 h 933432"/>
              <a:gd name="connsiteX2" fmla="*/ 0 w 5164602"/>
              <a:gd name="connsiteY2" fmla="*/ 933432 h 933432"/>
              <a:gd name="connsiteX3" fmla="*/ 5164602 w 5164602"/>
              <a:gd name="connsiteY3" fmla="*/ 800415 h 933432"/>
              <a:gd name="connsiteX4" fmla="*/ 2019558 w 5164602"/>
              <a:gd name="connsiteY4" fmla="*/ 69 h 933432"/>
              <a:gd name="connsiteX0" fmla="*/ 2019558 w 3403195"/>
              <a:gd name="connsiteY0" fmla="*/ 69 h 933432"/>
              <a:gd name="connsiteX1" fmla="*/ 3403195 w 3403195"/>
              <a:gd name="connsiteY1" fmla="*/ 0 h 933432"/>
              <a:gd name="connsiteX2" fmla="*/ 0 w 3403195"/>
              <a:gd name="connsiteY2" fmla="*/ 933432 h 933432"/>
              <a:gd name="connsiteX3" fmla="*/ 2016512 w 3403195"/>
              <a:gd name="connsiteY3" fmla="*/ 729043 h 933432"/>
              <a:gd name="connsiteX4" fmla="*/ 2019558 w 3403195"/>
              <a:gd name="connsiteY4" fmla="*/ 69 h 933432"/>
              <a:gd name="connsiteX0" fmla="*/ 3045 w 1749952"/>
              <a:gd name="connsiteY0" fmla="*/ 69 h 740308"/>
              <a:gd name="connsiteX1" fmla="*/ 1386682 w 1749952"/>
              <a:gd name="connsiteY1" fmla="*/ 0 h 740308"/>
              <a:gd name="connsiteX2" fmla="*/ 1749952 w 1749952"/>
              <a:gd name="connsiteY2" fmla="*/ 740308 h 740308"/>
              <a:gd name="connsiteX3" fmla="*/ -1 w 1749952"/>
              <a:gd name="connsiteY3" fmla="*/ 729043 h 740308"/>
              <a:gd name="connsiteX4" fmla="*/ 3045 w 1749952"/>
              <a:gd name="connsiteY4" fmla="*/ 69 h 740308"/>
              <a:gd name="connsiteX0" fmla="*/ 3045 w 1749952"/>
              <a:gd name="connsiteY0" fmla="*/ 69 h 740308"/>
              <a:gd name="connsiteX1" fmla="*/ 1611546 w 1749952"/>
              <a:gd name="connsiteY1" fmla="*/ 0 h 740308"/>
              <a:gd name="connsiteX2" fmla="*/ 1749952 w 1749952"/>
              <a:gd name="connsiteY2" fmla="*/ 740308 h 740308"/>
              <a:gd name="connsiteX3" fmla="*/ -1 w 1749952"/>
              <a:gd name="connsiteY3" fmla="*/ 729043 h 740308"/>
              <a:gd name="connsiteX4" fmla="*/ 3045 w 1749952"/>
              <a:gd name="connsiteY4" fmla="*/ 69 h 740308"/>
              <a:gd name="connsiteX0" fmla="*/ 508988 w 1749952"/>
              <a:gd name="connsiteY0" fmla="*/ 4267 h 740308"/>
              <a:gd name="connsiteX1" fmla="*/ 1611546 w 1749952"/>
              <a:gd name="connsiteY1" fmla="*/ 0 h 740308"/>
              <a:gd name="connsiteX2" fmla="*/ 1749952 w 1749952"/>
              <a:gd name="connsiteY2" fmla="*/ 740308 h 740308"/>
              <a:gd name="connsiteX3" fmla="*/ -1 w 1749952"/>
              <a:gd name="connsiteY3" fmla="*/ 729043 h 740308"/>
              <a:gd name="connsiteX4" fmla="*/ 508988 w 1749952"/>
              <a:gd name="connsiteY4" fmla="*/ 4267 h 740308"/>
              <a:gd name="connsiteX0" fmla="*/ 115477 w 1356441"/>
              <a:gd name="connsiteY0" fmla="*/ 4267 h 741638"/>
              <a:gd name="connsiteX1" fmla="*/ 1218035 w 1356441"/>
              <a:gd name="connsiteY1" fmla="*/ 0 h 741638"/>
              <a:gd name="connsiteX2" fmla="*/ 1356441 w 1356441"/>
              <a:gd name="connsiteY2" fmla="*/ 740308 h 741638"/>
              <a:gd name="connsiteX3" fmla="*/ 0 w 1356441"/>
              <a:gd name="connsiteY3" fmla="*/ 741638 h 741638"/>
              <a:gd name="connsiteX4" fmla="*/ 115477 w 1356441"/>
              <a:gd name="connsiteY4" fmla="*/ 4267 h 741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56441" h="741638">
                <a:moveTo>
                  <a:pt x="115477" y="4267"/>
                </a:moveTo>
                <a:lnTo>
                  <a:pt x="1218035" y="0"/>
                </a:lnTo>
                <a:lnTo>
                  <a:pt x="1356441" y="740308"/>
                </a:lnTo>
                <a:lnTo>
                  <a:pt x="0" y="741638"/>
                </a:lnTo>
                <a:cubicBezTo>
                  <a:pt x="1015" y="498647"/>
                  <a:pt x="114462" y="247258"/>
                  <a:pt x="115477" y="4267"/>
                </a:cubicBezTo>
                <a:close/>
              </a:path>
            </a:pathLst>
          </a:custGeom>
          <a:solidFill>
            <a:schemeClr val="accent4">
              <a:lumMod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hteck 13"/>
          <p:cNvSpPr/>
          <p:nvPr/>
        </p:nvSpPr>
        <p:spPr>
          <a:xfrm>
            <a:off x="1729055" y="2629957"/>
            <a:ext cx="575085" cy="70909"/>
          </a:xfrm>
          <a:custGeom>
            <a:avLst/>
            <a:gdLst>
              <a:gd name="connsiteX0" fmla="*/ 0 w 2480733"/>
              <a:gd name="connsiteY0" fmla="*/ 0 h 1329266"/>
              <a:gd name="connsiteX1" fmla="*/ 2480733 w 2480733"/>
              <a:gd name="connsiteY1" fmla="*/ 0 h 1329266"/>
              <a:gd name="connsiteX2" fmla="*/ 2480733 w 2480733"/>
              <a:gd name="connsiteY2" fmla="*/ 1329266 h 1329266"/>
              <a:gd name="connsiteX3" fmla="*/ 0 w 2480733"/>
              <a:gd name="connsiteY3" fmla="*/ 1329266 h 1329266"/>
              <a:gd name="connsiteX4" fmla="*/ 0 w 2480733"/>
              <a:gd name="connsiteY4" fmla="*/ 0 h 1329266"/>
              <a:gd name="connsiteX0" fmla="*/ 0 w 2607733"/>
              <a:gd name="connsiteY0" fmla="*/ 8466 h 1337732"/>
              <a:gd name="connsiteX1" fmla="*/ 2607733 w 2607733"/>
              <a:gd name="connsiteY1" fmla="*/ 0 h 1337732"/>
              <a:gd name="connsiteX2" fmla="*/ 2480733 w 2607733"/>
              <a:gd name="connsiteY2" fmla="*/ 1337732 h 1337732"/>
              <a:gd name="connsiteX3" fmla="*/ 0 w 2607733"/>
              <a:gd name="connsiteY3" fmla="*/ 1337732 h 1337732"/>
              <a:gd name="connsiteX4" fmla="*/ 0 w 2607733"/>
              <a:gd name="connsiteY4" fmla="*/ 8466 h 1337732"/>
              <a:gd name="connsiteX0" fmla="*/ 194733 w 2607733"/>
              <a:gd name="connsiteY0" fmla="*/ 0 h 1337733"/>
              <a:gd name="connsiteX1" fmla="*/ 2607733 w 2607733"/>
              <a:gd name="connsiteY1" fmla="*/ 1 h 1337733"/>
              <a:gd name="connsiteX2" fmla="*/ 2480733 w 2607733"/>
              <a:gd name="connsiteY2" fmla="*/ 1337733 h 1337733"/>
              <a:gd name="connsiteX3" fmla="*/ 0 w 2607733"/>
              <a:gd name="connsiteY3" fmla="*/ 1337733 h 1337733"/>
              <a:gd name="connsiteX4" fmla="*/ 194733 w 2607733"/>
              <a:gd name="connsiteY4" fmla="*/ 0 h 1337733"/>
              <a:gd name="connsiteX0" fmla="*/ 118533 w 2607733"/>
              <a:gd name="connsiteY0" fmla="*/ 8465 h 1337732"/>
              <a:gd name="connsiteX1" fmla="*/ 2607733 w 2607733"/>
              <a:gd name="connsiteY1" fmla="*/ 0 h 1337732"/>
              <a:gd name="connsiteX2" fmla="*/ 2480733 w 2607733"/>
              <a:gd name="connsiteY2" fmla="*/ 1337732 h 1337732"/>
              <a:gd name="connsiteX3" fmla="*/ 0 w 2607733"/>
              <a:gd name="connsiteY3" fmla="*/ 1337732 h 1337732"/>
              <a:gd name="connsiteX4" fmla="*/ 118533 w 2607733"/>
              <a:gd name="connsiteY4" fmla="*/ 8465 h 1337732"/>
              <a:gd name="connsiteX0" fmla="*/ 118533 w 2548466"/>
              <a:gd name="connsiteY0" fmla="*/ 25398 h 1354665"/>
              <a:gd name="connsiteX1" fmla="*/ 2548466 w 2548466"/>
              <a:gd name="connsiteY1" fmla="*/ 0 h 1354665"/>
              <a:gd name="connsiteX2" fmla="*/ 2480733 w 2548466"/>
              <a:gd name="connsiteY2" fmla="*/ 1354665 h 1354665"/>
              <a:gd name="connsiteX3" fmla="*/ 0 w 2548466"/>
              <a:gd name="connsiteY3" fmla="*/ 1354665 h 1354665"/>
              <a:gd name="connsiteX4" fmla="*/ 118533 w 2548466"/>
              <a:gd name="connsiteY4" fmla="*/ 25398 h 1354665"/>
              <a:gd name="connsiteX0" fmla="*/ 59266 w 2548466"/>
              <a:gd name="connsiteY0" fmla="*/ 16931 h 1354665"/>
              <a:gd name="connsiteX1" fmla="*/ 2548466 w 2548466"/>
              <a:gd name="connsiteY1" fmla="*/ 0 h 1354665"/>
              <a:gd name="connsiteX2" fmla="*/ 2480733 w 2548466"/>
              <a:gd name="connsiteY2" fmla="*/ 1354665 h 1354665"/>
              <a:gd name="connsiteX3" fmla="*/ 0 w 2548466"/>
              <a:gd name="connsiteY3" fmla="*/ 1354665 h 1354665"/>
              <a:gd name="connsiteX4" fmla="*/ 59266 w 2548466"/>
              <a:gd name="connsiteY4" fmla="*/ 16931 h 1354665"/>
              <a:gd name="connsiteX0" fmla="*/ 50799 w 2539999"/>
              <a:gd name="connsiteY0" fmla="*/ 16931 h 1388532"/>
              <a:gd name="connsiteX1" fmla="*/ 2539999 w 2539999"/>
              <a:gd name="connsiteY1" fmla="*/ 0 h 1388532"/>
              <a:gd name="connsiteX2" fmla="*/ 2472266 w 2539999"/>
              <a:gd name="connsiteY2" fmla="*/ 1354665 h 1388532"/>
              <a:gd name="connsiteX3" fmla="*/ 0 w 2539999"/>
              <a:gd name="connsiteY3" fmla="*/ 1388532 h 1388532"/>
              <a:gd name="connsiteX4" fmla="*/ 50799 w 2539999"/>
              <a:gd name="connsiteY4" fmla="*/ 16931 h 1388532"/>
              <a:gd name="connsiteX0" fmla="*/ 59265 w 2548465"/>
              <a:gd name="connsiteY0" fmla="*/ 16931 h 1354665"/>
              <a:gd name="connsiteX1" fmla="*/ 2548465 w 2548465"/>
              <a:gd name="connsiteY1" fmla="*/ 0 h 1354665"/>
              <a:gd name="connsiteX2" fmla="*/ 2480732 w 2548465"/>
              <a:gd name="connsiteY2" fmla="*/ 1354665 h 1354665"/>
              <a:gd name="connsiteX3" fmla="*/ 0 w 2548465"/>
              <a:gd name="connsiteY3" fmla="*/ 1346198 h 1354665"/>
              <a:gd name="connsiteX4" fmla="*/ 59265 w 2548465"/>
              <a:gd name="connsiteY4" fmla="*/ 16931 h 1354665"/>
              <a:gd name="connsiteX0" fmla="*/ 84665 w 2548465"/>
              <a:gd name="connsiteY0" fmla="*/ 0 h 1380067"/>
              <a:gd name="connsiteX1" fmla="*/ 2548465 w 2548465"/>
              <a:gd name="connsiteY1" fmla="*/ 25402 h 1380067"/>
              <a:gd name="connsiteX2" fmla="*/ 2480732 w 2548465"/>
              <a:gd name="connsiteY2" fmla="*/ 1380067 h 1380067"/>
              <a:gd name="connsiteX3" fmla="*/ 0 w 2548465"/>
              <a:gd name="connsiteY3" fmla="*/ 1371600 h 1380067"/>
              <a:gd name="connsiteX4" fmla="*/ 84665 w 2548465"/>
              <a:gd name="connsiteY4" fmla="*/ 0 h 1380067"/>
              <a:gd name="connsiteX0" fmla="*/ 59265 w 2548465"/>
              <a:gd name="connsiteY0" fmla="*/ 8465 h 1354665"/>
              <a:gd name="connsiteX1" fmla="*/ 2548465 w 2548465"/>
              <a:gd name="connsiteY1" fmla="*/ 0 h 1354665"/>
              <a:gd name="connsiteX2" fmla="*/ 2480732 w 2548465"/>
              <a:gd name="connsiteY2" fmla="*/ 1354665 h 1354665"/>
              <a:gd name="connsiteX3" fmla="*/ 0 w 2548465"/>
              <a:gd name="connsiteY3" fmla="*/ 1346198 h 1354665"/>
              <a:gd name="connsiteX4" fmla="*/ 59265 w 2548465"/>
              <a:gd name="connsiteY4" fmla="*/ 8465 h 1354665"/>
              <a:gd name="connsiteX0" fmla="*/ 3956911 w 6446111"/>
              <a:gd name="connsiteY0" fmla="*/ 8465 h 1354665"/>
              <a:gd name="connsiteX1" fmla="*/ 6446111 w 6446111"/>
              <a:gd name="connsiteY1" fmla="*/ 0 h 1354665"/>
              <a:gd name="connsiteX2" fmla="*/ 6378378 w 6446111"/>
              <a:gd name="connsiteY2" fmla="*/ 1354665 h 1354665"/>
              <a:gd name="connsiteX3" fmla="*/ 0 w 6446111"/>
              <a:gd name="connsiteY3" fmla="*/ 741637 h 1354665"/>
              <a:gd name="connsiteX4" fmla="*/ 3956911 w 6446111"/>
              <a:gd name="connsiteY4" fmla="*/ 8465 h 1354665"/>
              <a:gd name="connsiteX0" fmla="*/ 5006259 w 6446111"/>
              <a:gd name="connsiteY0" fmla="*/ 8465 h 1354665"/>
              <a:gd name="connsiteX1" fmla="*/ 6446111 w 6446111"/>
              <a:gd name="connsiteY1" fmla="*/ 0 h 1354665"/>
              <a:gd name="connsiteX2" fmla="*/ 6378378 w 6446111"/>
              <a:gd name="connsiteY2" fmla="*/ 1354665 h 1354665"/>
              <a:gd name="connsiteX3" fmla="*/ 0 w 6446111"/>
              <a:gd name="connsiteY3" fmla="*/ 741637 h 1354665"/>
              <a:gd name="connsiteX4" fmla="*/ 5006259 w 6446111"/>
              <a:gd name="connsiteY4" fmla="*/ 8465 h 1354665"/>
              <a:gd name="connsiteX0" fmla="*/ 5006259 w 6446111"/>
              <a:gd name="connsiteY0" fmla="*/ 8465 h 761299"/>
              <a:gd name="connsiteX1" fmla="*/ 6446111 w 6446111"/>
              <a:gd name="connsiteY1" fmla="*/ 0 h 761299"/>
              <a:gd name="connsiteX2" fmla="*/ 2480758 w 6446111"/>
              <a:gd name="connsiteY2" fmla="*/ 761299 h 761299"/>
              <a:gd name="connsiteX3" fmla="*/ 0 w 6446111"/>
              <a:gd name="connsiteY3" fmla="*/ 741637 h 761299"/>
              <a:gd name="connsiteX4" fmla="*/ 5006259 w 6446111"/>
              <a:gd name="connsiteY4" fmla="*/ 8465 h 761299"/>
              <a:gd name="connsiteX0" fmla="*/ 4612748 w 6052600"/>
              <a:gd name="connsiteY0" fmla="*/ 8465 h 766828"/>
              <a:gd name="connsiteX1" fmla="*/ 6052600 w 6052600"/>
              <a:gd name="connsiteY1" fmla="*/ 0 h 766828"/>
              <a:gd name="connsiteX2" fmla="*/ 2087247 w 6052600"/>
              <a:gd name="connsiteY2" fmla="*/ 761299 h 766828"/>
              <a:gd name="connsiteX3" fmla="*/ 0 w 6052600"/>
              <a:gd name="connsiteY3" fmla="*/ 766828 h 766828"/>
              <a:gd name="connsiteX4" fmla="*/ 4612748 w 6052600"/>
              <a:gd name="connsiteY4" fmla="*/ 8465 h 766828"/>
              <a:gd name="connsiteX0" fmla="*/ 4612748 w 6052600"/>
              <a:gd name="connsiteY0" fmla="*/ 8465 h 769696"/>
              <a:gd name="connsiteX1" fmla="*/ 6052600 w 6052600"/>
              <a:gd name="connsiteY1" fmla="*/ 0 h 769696"/>
              <a:gd name="connsiteX2" fmla="*/ 2143463 w 6052600"/>
              <a:gd name="connsiteY2" fmla="*/ 769696 h 769696"/>
              <a:gd name="connsiteX3" fmla="*/ 0 w 6052600"/>
              <a:gd name="connsiteY3" fmla="*/ 766828 h 769696"/>
              <a:gd name="connsiteX4" fmla="*/ 4612748 w 6052600"/>
              <a:gd name="connsiteY4" fmla="*/ 8465 h 769696"/>
              <a:gd name="connsiteX0" fmla="*/ 4668963 w 6052600"/>
              <a:gd name="connsiteY0" fmla="*/ 0 h 773826"/>
              <a:gd name="connsiteX1" fmla="*/ 6052600 w 6052600"/>
              <a:gd name="connsiteY1" fmla="*/ 4130 h 773826"/>
              <a:gd name="connsiteX2" fmla="*/ 2143463 w 6052600"/>
              <a:gd name="connsiteY2" fmla="*/ 773826 h 773826"/>
              <a:gd name="connsiteX3" fmla="*/ 0 w 6052600"/>
              <a:gd name="connsiteY3" fmla="*/ 770958 h 773826"/>
              <a:gd name="connsiteX4" fmla="*/ 4668963 w 6052600"/>
              <a:gd name="connsiteY4" fmla="*/ 0 h 773826"/>
              <a:gd name="connsiteX0" fmla="*/ 4668963 w 9226664"/>
              <a:gd name="connsiteY0" fmla="*/ 0 h 828405"/>
              <a:gd name="connsiteX1" fmla="*/ 6052600 w 9226664"/>
              <a:gd name="connsiteY1" fmla="*/ 4130 h 828405"/>
              <a:gd name="connsiteX2" fmla="*/ 9226664 w 9226664"/>
              <a:gd name="connsiteY2" fmla="*/ 828405 h 828405"/>
              <a:gd name="connsiteX3" fmla="*/ 0 w 9226664"/>
              <a:gd name="connsiteY3" fmla="*/ 770958 h 828405"/>
              <a:gd name="connsiteX4" fmla="*/ 4668963 w 9226664"/>
              <a:gd name="connsiteY4" fmla="*/ 0 h 828405"/>
              <a:gd name="connsiteX0" fmla="*/ 4668963 w 9226664"/>
              <a:gd name="connsiteY0" fmla="*/ 4267 h 832672"/>
              <a:gd name="connsiteX1" fmla="*/ 5434226 w 9226664"/>
              <a:gd name="connsiteY1" fmla="*/ 0 h 832672"/>
              <a:gd name="connsiteX2" fmla="*/ 9226664 w 9226664"/>
              <a:gd name="connsiteY2" fmla="*/ 832672 h 832672"/>
              <a:gd name="connsiteX3" fmla="*/ 0 w 9226664"/>
              <a:gd name="connsiteY3" fmla="*/ 775225 h 832672"/>
              <a:gd name="connsiteX4" fmla="*/ 4668963 w 9226664"/>
              <a:gd name="connsiteY4" fmla="*/ 4267 h 832672"/>
              <a:gd name="connsiteX0" fmla="*/ -1 w 4557700"/>
              <a:gd name="connsiteY0" fmla="*/ 4267 h 832672"/>
              <a:gd name="connsiteX1" fmla="*/ 765262 w 4557700"/>
              <a:gd name="connsiteY1" fmla="*/ 0 h 832672"/>
              <a:gd name="connsiteX2" fmla="*/ 4557700 w 4557700"/>
              <a:gd name="connsiteY2" fmla="*/ 832672 h 832672"/>
              <a:gd name="connsiteX3" fmla="*/ 2526669 w 4557700"/>
              <a:gd name="connsiteY3" fmla="*/ 800415 h 832672"/>
              <a:gd name="connsiteX4" fmla="*/ -1 w 4557700"/>
              <a:gd name="connsiteY4" fmla="*/ 4267 h 832672"/>
              <a:gd name="connsiteX0" fmla="*/ 0 w 5176075"/>
              <a:gd name="connsiteY0" fmla="*/ 69 h 832672"/>
              <a:gd name="connsiteX1" fmla="*/ 1383637 w 5176075"/>
              <a:gd name="connsiteY1" fmla="*/ 0 h 832672"/>
              <a:gd name="connsiteX2" fmla="*/ 5176075 w 5176075"/>
              <a:gd name="connsiteY2" fmla="*/ 832672 h 832672"/>
              <a:gd name="connsiteX3" fmla="*/ 3145044 w 5176075"/>
              <a:gd name="connsiteY3" fmla="*/ 800415 h 832672"/>
              <a:gd name="connsiteX4" fmla="*/ 0 w 5176075"/>
              <a:gd name="connsiteY4" fmla="*/ 69 h 832672"/>
              <a:gd name="connsiteX0" fmla="*/ 0 w 5232291"/>
              <a:gd name="connsiteY0" fmla="*/ 69 h 800415"/>
              <a:gd name="connsiteX1" fmla="*/ 1383637 w 5232291"/>
              <a:gd name="connsiteY1" fmla="*/ 0 h 800415"/>
              <a:gd name="connsiteX2" fmla="*/ 5232291 w 5232291"/>
              <a:gd name="connsiteY2" fmla="*/ 794887 h 800415"/>
              <a:gd name="connsiteX3" fmla="*/ 3145044 w 5232291"/>
              <a:gd name="connsiteY3" fmla="*/ 800415 h 800415"/>
              <a:gd name="connsiteX4" fmla="*/ 0 w 5232291"/>
              <a:gd name="connsiteY4" fmla="*/ 69 h 800415"/>
              <a:gd name="connsiteX0" fmla="*/ 0 w 16194388"/>
              <a:gd name="connsiteY0" fmla="*/ 96631 h 800415"/>
              <a:gd name="connsiteX1" fmla="*/ 12345734 w 16194388"/>
              <a:gd name="connsiteY1" fmla="*/ 0 h 800415"/>
              <a:gd name="connsiteX2" fmla="*/ 16194388 w 16194388"/>
              <a:gd name="connsiteY2" fmla="*/ 794887 h 800415"/>
              <a:gd name="connsiteX3" fmla="*/ 14107141 w 16194388"/>
              <a:gd name="connsiteY3" fmla="*/ 800415 h 800415"/>
              <a:gd name="connsiteX4" fmla="*/ 0 w 16194388"/>
              <a:gd name="connsiteY4" fmla="*/ 96631 h 800415"/>
              <a:gd name="connsiteX0" fmla="*/ 0 w 16194388"/>
              <a:gd name="connsiteY0" fmla="*/ 0 h 703784"/>
              <a:gd name="connsiteX1" fmla="*/ 9085212 w 16194388"/>
              <a:gd name="connsiteY1" fmla="*/ 4129 h 703784"/>
              <a:gd name="connsiteX2" fmla="*/ 16194388 w 16194388"/>
              <a:gd name="connsiteY2" fmla="*/ 698256 h 703784"/>
              <a:gd name="connsiteX3" fmla="*/ 14107141 w 16194388"/>
              <a:gd name="connsiteY3" fmla="*/ 703784 h 703784"/>
              <a:gd name="connsiteX4" fmla="*/ 0 w 16194388"/>
              <a:gd name="connsiteY4" fmla="*/ 0 h 703784"/>
              <a:gd name="connsiteX0" fmla="*/ 115477 w 16309865"/>
              <a:gd name="connsiteY0" fmla="*/ 0 h 698255"/>
              <a:gd name="connsiteX1" fmla="*/ 9200689 w 16309865"/>
              <a:gd name="connsiteY1" fmla="*/ 4129 h 698255"/>
              <a:gd name="connsiteX2" fmla="*/ 16309865 w 16309865"/>
              <a:gd name="connsiteY2" fmla="*/ 698256 h 698255"/>
              <a:gd name="connsiteX3" fmla="*/ 0 w 16309865"/>
              <a:gd name="connsiteY3" fmla="*/ 103421 h 698255"/>
              <a:gd name="connsiteX4" fmla="*/ 115477 w 16309865"/>
              <a:gd name="connsiteY4" fmla="*/ 0 h 698255"/>
              <a:gd name="connsiteX0" fmla="*/ 115477 w 10182334"/>
              <a:gd name="connsiteY0" fmla="*/ 0 h 103421"/>
              <a:gd name="connsiteX1" fmla="*/ 9200689 w 10182334"/>
              <a:gd name="connsiteY1" fmla="*/ 4129 h 103421"/>
              <a:gd name="connsiteX2" fmla="*/ 10182334 w 10182334"/>
              <a:gd name="connsiteY2" fmla="*/ 93695 h 103421"/>
              <a:gd name="connsiteX3" fmla="*/ 0 w 10182334"/>
              <a:gd name="connsiteY3" fmla="*/ 103421 h 103421"/>
              <a:gd name="connsiteX4" fmla="*/ 115477 w 10182334"/>
              <a:gd name="connsiteY4" fmla="*/ 0 h 103421"/>
              <a:gd name="connsiteX0" fmla="*/ 340341 w 10407198"/>
              <a:gd name="connsiteY0" fmla="*/ 0 h 93695"/>
              <a:gd name="connsiteX1" fmla="*/ 9425553 w 10407198"/>
              <a:gd name="connsiteY1" fmla="*/ 4129 h 93695"/>
              <a:gd name="connsiteX2" fmla="*/ 10407198 w 10407198"/>
              <a:gd name="connsiteY2" fmla="*/ 93695 h 93695"/>
              <a:gd name="connsiteX3" fmla="*/ 0 w 10407198"/>
              <a:gd name="connsiteY3" fmla="*/ 86628 h 93695"/>
              <a:gd name="connsiteX4" fmla="*/ 340341 w 10407198"/>
              <a:gd name="connsiteY4" fmla="*/ 0 h 93695"/>
              <a:gd name="connsiteX0" fmla="*/ 621420 w 10407198"/>
              <a:gd name="connsiteY0" fmla="*/ 0 h 93695"/>
              <a:gd name="connsiteX1" fmla="*/ 9425553 w 10407198"/>
              <a:gd name="connsiteY1" fmla="*/ 4129 h 93695"/>
              <a:gd name="connsiteX2" fmla="*/ 10407198 w 10407198"/>
              <a:gd name="connsiteY2" fmla="*/ 93695 h 93695"/>
              <a:gd name="connsiteX3" fmla="*/ 0 w 10407198"/>
              <a:gd name="connsiteY3" fmla="*/ 86628 h 93695"/>
              <a:gd name="connsiteX4" fmla="*/ 621420 w 10407198"/>
              <a:gd name="connsiteY4" fmla="*/ 0 h 93695"/>
              <a:gd name="connsiteX0" fmla="*/ 621420 w 9957471"/>
              <a:gd name="connsiteY0" fmla="*/ 0 h 93695"/>
              <a:gd name="connsiteX1" fmla="*/ 9425553 w 9957471"/>
              <a:gd name="connsiteY1" fmla="*/ 4129 h 93695"/>
              <a:gd name="connsiteX2" fmla="*/ 9957471 w 9957471"/>
              <a:gd name="connsiteY2" fmla="*/ 93695 h 93695"/>
              <a:gd name="connsiteX3" fmla="*/ 0 w 9957471"/>
              <a:gd name="connsiteY3" fmla="*/ 86628 h 93695"/>
              <a:gd name="connsiteX4" fmla="*/ 621420 w 9957471"/>
              <a:gd name="connsiteY4" fmla="*/ 0 h 93695"/>
              <a:gd name="connsiteX0" fmla="*/ 621420 w 10182335"/>
              <a:gd name="connsiteY0" fmla="*/ 0 h 93695"/>
              <a:gd name="connsiteX1" fmla="*/ 9425553 w 10182335"/>
              <a:gd name="connsiteY1" fmla="*/ 4129 h 93695"/>
              <a:gd name="connsiteX2" fmla="*/ 10182335 w 10182335"/>
              <a:gd name="connsiteY2" fmla="*/ 93695 h 93695"/>
              <a:gd name="connsiteX3" fmla="*/ 0 w 10182335"/>
              <a:gd name="connsiteY3" fmla="*/ 86628 h 93695"/>
              <a:gd name="connsiteX4" fmla="*/ 621420 w 10182335"/>
              <a:gd name="connsiteY4" fmla="*/ 0 h 93695"/>
              <a:gd name="connsiteX0" fmla="*/ 621420 w 10182335"/>
              <a:gd name="connsiteY0" fmla="*/ 69 h 93764"/>
              <a:gd name="connsiteX1" fmla="*/ 9762849 w 10182335"/>
              <a:gd name="connsiteY1" fmla="*/ 0 h 93764"/>
              <a:gd name="connsiteX2" fmla="*/ 10182335 w 10182335"/>
              <a:gd name="connsiteY2" fmla="*/ 93764 h 93764"/>
              <a:gd name="connsiteX3" fmla="*/ 0 w 10182335"/>
              <a:gd name="connsiteY3" fmla="*/ 86697 h 93764"/>
              <a:gd name="connsiteX4" fmla="*/ 621420 w 10182335"/>
              <a:gd name="connsiteY4" fmla="*/ 69 h 93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82335" h="93764">
                <a:moveTo>
                  <a:pt x="621420" y="69"/>
                </a:moveTo>
                <a:lnTo>
                  <a:pt x="9762849" y="0"/>
                </a:lnTo>
                <a:lnTo>
                  <a:pt x="10182335" y="93764"/>
                </a:lnTo>
                <a:lnTo>
                  <a:pt x="0" y="86697"/>
                </a:lnTo>
                <a:lnTo>
                  <a:pt x="621420" y="69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feld 28"/>
          <p:cNvSpPr txBox="1"/>
          <p:nvPr/>
        </p:nvSpPr>
        <p:spPr>
          <a:xfrm>
            <a:off x="1555729" y="1592852"/>
            <a:ext cx="1145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BASIC MATHS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39" name="Textfeld 38"/>
          <p:cNvSpPr txBox="1"/>
          <p:nvPr/>
        </p:nvSpPr>
        <p:spPr>
          <a:xfrm>
            <a:off x="5227320" y="1319106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v</a:t>
            </a:r>
            <a:endParaRPr lang="en-US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cxnSp>
        <p:nvCxnSpPr>
          <p:cNvPr id="41" name="Gerade Verbindung mit Pfeil 40"/>
          <p:cNvCxnSpPr/>
          <p:nvPr/>
        </p:nvCxnSpPr>
        <p:spPr>
          <a:xfrm flipV="1">
            <a:off x="4120989" y="2248707"/>
            <a:ext cx="235746" cy="2382"/>
          </a:xfrm>
          <a:prstGeom prst="straightConnector1">
            <a:avLst/>
          </a:prstGeom>
          <a:ln w="9525">
            <a:solidFill>
              <a:schemeClr val="bg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hteck 42"/>
          <p:cNvSpPr/>
          <p:nvPr/>
        </p:nvSpPr>
        <p:spPr>
          <a:xfrm>
            <a:off x="5181328" y="2260595"/>
            <a:ext cx="327932" cy="327932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feld 43"/>
          <p:cNvSpPr txBox="1"/>
          <p:nvPr/>
        </p:nvSpPr>
        <p:spPr>
          <a:xfrm>
            <a:off x="5184186" y="2209371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T</a:t>
            </a:r>
            <a:endParaRPr lang="en-US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cxnSp>
        <p:nvCxnSpPr>
          <p:cNvPr id="49" name="Gerader Verbinder 48"/>
          <p:cNvCxnSpPr/>
          <p:nvPr/>
        </p:nvCxnSpPr>
        <p:spPr>
          <a:xfrm>
            <a:off x="5281613" y="2521745"/>
            <a:ext cx="126206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r Verbinder 52"/>
          <p:cNvCxnSpPr/>
          <p:nvPr/>
        </p:nvCxnSpPr>
        <p:spPr>
          <a:xfrm>
            <a:off x="5281613" y="2545557"/>
            <a:ext cx="126206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mit Pfeil 58"/>
          <p:cNvCxnSpPr/>
          <p:nvPr/>
        </p:nvCxnSpPr>
        <p:spPr>
          <a:xfrm rot="-5400000">
            <a:off x="4006689" y="2136789"/>
            <a:ext cx="228600" cy="0"/>
          </a:xfrm>
          <a:prstGeom prst="straightConnector1">
            <a:avLst/>
          </a:prstGeom>
          <a:ln w="9525">
            <a:solidFill>
              <a:schemeClr val="bg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r Verbinder 61"/>
          <p:cNvCxnSpPr/>
          <p:nvPr/>
        </p:nvCxnSpPr>
        <p:spPr>
          <a:xfrm flipV="1">
            <a:off x="4237125" y="2058689"/>
            <a:ext cx="1362" cy="19001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r Verbinder 71"/>
          <p:cNvCxnSpPr/>
          <p:nvPr/>
        </p:nvCxnSpPr>
        <p:spPr>
          <a:xfrm flipH="1" flipV="1">
            <a:off x="4160046" y="2197894"/>
            <a:ext cx="610" cy="5081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r Verbinder 75"/>
          <p:cNvCxnSpPr/>
          <p:nvPr/>
        </p:nvCxnSpPr>
        <p:spPr>
          <a:xfrm flipH="1" flipV="1">
            <a:off x="4197324" y="2172027"/>
            <a:ext cx="1224" cy="746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Gerader Verbinder 77"/>
          <p:cNvCxnSpPr/>
          <p:nvPr/>
        </p:nvCxnSpPr>
        <p:spPr>
          <a:xfrm flipH="1" flipV="1">
            <a:off x="4271044" y="2196897"/>
            <a:ext cx="610" cy="5081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uppieren 9"/>
          <p:cNvGrpSpPr/>
          <p:nvPr/>
        </p:nvGrpSpPr>
        <p:grpSpPr>
          <a:xfrm>
            <a:off x="5994636" y="3081638"/>
            <a:ext cx="3245775" cy="2564316"/>
            <a:chOff x="5849856" y="2312018"/>
            <a:chExt cx="3245775" cy="2564316"/>
          </a:xfrm>
        </p:grpSpPr>
        <p:grpSp>
          <p:nvGrpSpPr>
            <p:cNvPr id="6" name="Gruppieren 5"/>
            <p:cNvGrpSpPr/>
            <p:nvPr/>
          </p:nvGrpSpPr>
          <p:grpSpPr>
            <a:xfrm rot="19860307">
              <a:off x="6141720" y="2312018"/>
              <a:ext cx="2194560" cy="2168314"/>
              <a:chOff x="6957060" y="2853266"/>
              <a:chExt cx="2194560" cy="2168314"/>
            </a:xfrm>
          </p:grpSpPr>
          <p:cxnSp>
            <p:nvCxnSpPr>
              <p:cNvPr id="32" name="Gerade Verbindung mit Pfeil 31"/>
              <p:cNvCxnSpPr/>
              <p:nvPr/>
            </p:nvCxnSpPr>
            <p:spPr>
              <a:xfrm flipV="1">
                <a:off x="6957060" y="2853266"/>
                <a:ext cx="0" cy="2168314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Gerade Verbindung mit Pfeil 32"/>
              <p:cNvCxnSpPr/>
              <p:nvPr/>
            </p:nvCxnSpPr>
            <p:spPr>
              <a:xfrm>
                <a:off x="6957060" y="5021580"/>
                <a:ext cx="2194560" cy="0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uppieren 8"/>
            <p:cNvGrpSpPr/>
            <p:nvPr/>
          </p:nvGrpSpPr>
          <p:grpSpPr>
            <a:xfrm>
              <a:off x="5849856" y="2659061"/>
              <a:ext cx="3245775" cy="2217273"/>
              <a:chOff x="5849856" y="2659061"/>
              <a:chExt cx="3245775" cy="2217273"/>
            </a:xfrm>
          </p:grpSpPr>
          <p:cxnSp>
            <p:nvCxnSpPr>
              <p:cNvPr id="3" name="Gerade Verbindung mit Pfeil 2"/>
              <p:cNvCxnSpPr/>
              <p:nvPr/>
            </p:nvCxnSpPr>
            <p:spPr>
              <a:xfrm flipV="1">
                <a:off x="6804660" y="2700866"/>
                <a:ext cx="0" cy="2168314"/>
              </a:xfrm>
              <a:prstGeom prst="straightConnector1">
                <a:avLst/>
              </a:prstGeom>
              <a:ln w="57150">
                <a:solidFill>
                  <a:srgbClr val="FF0000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" name="Gerade Verbindung mit Pfeil 4"/>
              <p:cNvCxnSpPr/>
              <p:nvPr/>
            </p:nvCxnSpPr>
            <p:spPr>
              <a:xfrm>
                <a:off x="6804660" y="4869180"/>
                <a:ext cx="2194560" cy="0"/>
              </a:xfrm>
              <a:prstGeom prst="straightConnector1">
                <a:avLst/>
              </a:prstGeom>
              <a:ln w="57150">
                <a:solidFill>
                  <a:srgbClr val="FF0000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" name="Textfeld 6"/>
                  <p:cNvSpPr txBox="1"/>
                  <p:nvPr/>
                </p:nvSpPr>
                <p:spPr>
                  <a:xfrm>
                    <a:off x="7248779" y="4507002"/>
                    <a:ext cx="37414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7" name="Textfeld 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48779" y="4507002"/>
                    <a:ext cx="374141" cy="369332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" name="Textfeld 7"/>
                  <p:cNvSpPr txBox="1"/>
                  <p:nvPr/>
                </p:nvSpPr>
                <p:spPr>
                  <a:xfrm>
                    <a:off x="7850675" y="4460666"/>
                    <a:ext cx="124495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=(1,0)</m:t>
                          </m:r>
                        </m:oMath>
                      </m:oMathPara>
                    </a14:m>
                    <a:endParaRPr lang="en-US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8" name="Textfeld 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50675" y="4460666"/>
                    <a:ext cx="1244956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t="-22951" b="-1147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7" name="Textfeld 36"/>
                  <p:cNvSpPr txBox="1"/>
                  <p:nvPr/>
                </p:nvSpPr>
                <p:spPr>
                  <a:xfrm>
                    <a:off x="6826134" y="2659061"/>
                    <a:ext cx="125027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=(0,1)</m:t>
                          </m:r>
                        </m:oMath>
                      </m:oMathPara>
                    </a14:m>
                    <a:endParaRPr lang="en-US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37" name="Textfeld 3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26134" y="2659061"/>
                    <a:ext cx="1250279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t="-22951" b="-1311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8" name="Textfeld 37"/>
                  <p:cNvSpPr txBox="1"/>
                  <p:nvPr/>
                </p:nvSpPr>
                <p:spPr>
                  <a:xfrm>
                    <a:off x="7104637" y="3443228"/>
                    <a:ext cx="199099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⃗"/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=(</m:t>
                          </m:r>
                          <m:func>
                            <m:func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func>
                                <m:func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e>
                          </m:func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38" name="Textfeld 3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04637" y="3443228"/>
                    <a:ext cx="1990994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t="-22951" b="-1311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0" name="Textfeld 39"/>
                  <p:cNvSpPr txBox="1"/>
                  <p:nvPr/>
                </p:nvSpPr>
                <p:spPr>
                  <a:xfrm>
                    <a:off x="5849856" y="2852121"/>
                    <a:ext cx="45198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⃗"/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40" name="Textfeld 3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49856" y="2852121"/>
                    <a:ext cx="451982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t="-22951" r="-21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35705492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Office PowerPoint</Application>
  <PresentationFormat>Breitbild</PresentationFormat>
  <Paragraphs>8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8" baseType="lpstr">
      <vt:lpstr>Arial</vt:lpstr>
      <vt:lpstr>Arial Rounded MT Bold</vt:lpstr>
      <vt:lpstr>Calibri</vt:lpstr>
      <vt:lpstr>Calibri Light</vt:lpstr>
      <vt:lpstr>Cambria Math</vt:lpstr>
      <vt:lpstr>Comic Sans MS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Anzhi Wang</dc:creator>
  <cp:lastModifiedBy>Anzhi Wang</cp:lastModifiedBy>
  <cp:revision>12</cp:revision>
  <dcterms:created xsi:type="dcterms:W3CDTF">2018-08-28T12:53:17Z</dcterms:created>
  <dcterms:modified xsi:type="dcterms:W3CDTF">2018-08-29T09:12:21Z</dcterms:modified>
</cp:coreProperties>
</file>