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448" r:id="rId5"/>
    <p:sldId id="2462" r:id="rId6"/>
    <p:sldId id="259" r:id="rId7"/>
    <p:sldId id="2451" r:id="rId8"/>
    <p:sldId id="2471" r:id="rId9"/>
    <p:sldId id="2474" r:id="rId10"/>
    <p:sldId id="2486" r:id="rId11"/>
    <p:sldId id="2468" r:id="rId12"/>
    <p:sldId id="2473" r:id="rId13"/>
    <p:sldId id="2477" r:id="rId14"/>
    <p:sldId id="2484" r:id="rId15"/>
    <p:sldId id="2485" r:id="rId16"/>
    <p:sldId id="2475" r:id="rId17"/>
    <p:sldId id="2476" r:id="rId18"/>
    <p:sldId id="2478" r:id="rId19"/>
    <p:sldId id="2479" r:id="rId20"/>
    <p:sldId id="2480" r:id="rId21"/>
    <p:sldId id="2463" r:id="rId22"/>
    <p:sldId id="2457" r:id="rId23"/>
    <p:sldId id="2470" r:id="rId24"/>
    <p:sldId id="2487" r:id="rId25"/>
    <p:sldId id="2481" r:id="rId26"/>
    <p:sldId id="2482" r:id="rId27"/>
    <p:sldId id="2465" r:id="rId28"/>
    <p:sldId id="2464" r:id="rId29"/>
    <p:sldId id="2483" r:id="rId30"/>
    <p:sldId id="2466" r:id="rId31"/>
    <p:sldId id="243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067C3D-3C78-42AF-9D56-D36793C5A584}">
          <p14:sldIdLst>
            <p14:sldId id="2448"/>
            <p14:sldId id="2462"/>
            <p14:sldId id="259"/>
            <p14:sldId id="2451"/>
            <p14:sldId id="2471"/>
            <p14:sldId id="2474"/>
            <p14:sldId id="2486"/>
            <p14:sldId id="2468"/>
            <p14:sldId id="2473"/>
            <p14:sldId id="2477"/>
            <p14:sldId id="2484"/>
            <p14:sldId id="2485"/>
            <p14:sldId id="2475"/>
            <p14:sldId id="2476"/>
            <p14:sldId id="2478"/>
            <p14:sldId id="2479"/>
            <p14:sldId id="2480"/>
          </p14:sldIdLst>
        </p14:section>
        <p14:section name="Untitled Section" id="{CE7D04A9-0BC2-4DC8-9681-16C764E8C548}">
          <p14:sldIdLst>
            <p14:sldId id="2463"/>
            <p14:sldId id="2457"/>
            <p14:sldId id="2470"/>
            <p14:sldId id="2487"/>
            <p14:sldId id="2481"/>
            <p14:sldId id="2482"/>
            <p14:sldId id="2465"/>
            <p14:sldId id="2464"/>
            <p14:sldId id="2483"/>
            <p14:sldId id="2466"/>
            <p14:sldId id="2436"/>
          </p14:sldIdLst>
        </p14:section>
      </p14:sectionLst>
    </p:ex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5033" autoAdjust="0"/>
  </p:normalViewPr>
  <p:slideViewPr>
    <p:cSldViewPr snapToGrid="0">
      <p:cViewPr varScale="1">
        <p:scale>
          <a:sx n="105" d="100"/>
          <a:sy n="105" d="100"/>
        </p:scale>
        <p:origin x="786" y="108"/>
      </p:cViewPr>
      <p:guideLst>
        <p:guide orient="horz" pos="1992"/>
        <p:guide pos="3840"/>
        <p:guide orient="horz" pos="1416"/>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12/12/2023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2246628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past five seasons, Teams with highest goals score have dominated the league and most likely to won  the won the league because of the amount of goal scored </a:t>
            </a:r>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22981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past five seasons, Teams with highest goals score have dominated the league and most likely to won  the won the league because of the amount of goal scored </a:t>
            </a:r>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3905761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past five seasons, Teams with highest goals score have dominated the league and most likely to won  the won the league because of the amount of goal scored </a:t>
            </a:r>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674223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past five seasons, Teams with highest goals score have dominated the league and most likely to won  the won the league because of the amount of goal scored </a:t>
            </a:r>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206959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764766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2970259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2637628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3368301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22</a:t>
            </a:fld>
            <a:endParaRPr lang="en-US" dirty="0"/>
          </a:p>
        </p:txBody>
      </p:sp>
    </p:spTree>
    <p:extLst>
      <p:ext uri="{BB962C8B-B14F-4D97-AF65-F5344CB8AC3E}">
        <p14:creationId xmlns:p14="http://schemas.microsoft.com/office/powerpoint/2010/main" val="3455600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23</a:t>
            </a:fld>
            <a:endParaRPr lang="en-US" dirty="0"/>
          </a:p>
        </p:txBody>
      </p:sp>
    </p:spTree>
    <p:extLst>
      <p:ext uri="{BB962C8B-B14F-4D97-AF65-F5344CB8AC3E}">
        <p14:creationId xmlns:p14="http://schemas.microsoft.com/office/powerpoint/2010/main" val="396385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Prediction probabilities are particularly useful in the context of classification problems, where the goal is to assign observations to different classes or categories. In such cases, prediction probabilities provide additional information beyond the class predictions themselves</a:t>
            </a: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24</a:t>
            </a:fld>
            <a:endParaRPr lang="en-US" dirty="0"/>
          </a:p>
        </p:txBody>
      </p:sp>
    </p:spTree>
    <p:extLst>
      <p:ext uri="{BB962C8B-B14F-4D97-AF65-F5344CB8AC3E}">
        <p14:creationId xmlns:p14="http://schemas.microsoft.com/office/powerpoint/2010/main" val="3418117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2245446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1700943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1979272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25002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4651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with the high passing ratio is more likely to score a goals because they keep possession and do not loose the ball often </a:t>
            </a:r>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269283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with the high shooting ratio is more likely to score a goals because they keep have more chances to hit the target. </a:t>
            </a:r>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4151472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past five seasons, Teams with highest goals score have dominated the league and most likely to won  the won the league because of the amount of goal scored </a:t>
            </a:r>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1532195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with the high shooting ratio is more likely to score a goals because they keep have more chances to hit the target. </a:t>
            </a:r>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38370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with the high shooting ratio is more likely to score a goals because they keep have more chances to hit the target. </a:t>
            </a:r>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363655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past five seasons, Teams with highest goals score have dominated the league and most likely to won  the won the league because of the amount of goal scored </a:t>
            </a:r>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498692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1060315"/>
            <a:ext cx="11490325" cy="2218959"/>
          </a:xfrm>
        </p:spPr>
        <p:txBody>
          <a:bodyPr anchor="b" anchorCtr="0">
            <a:noAutofit/>
          </a:bodyPr>
          <a:lstStyle>
            <a:lvl1pPr>
              <a:lnSpc>
                <a:spcPct val="150000"/>
              </a:lnSpc>
              <a:spcBef>
                <a:spcPts val="1000"/>
              </a:spcBef>
              <a:defRPr sz="4000" cap="all" spc="300" baseline="0"/>
            </a:lvl1pPr>
          </a:lstStyle>
          <a:p>
            <a:r>
              <a:rPr lang="en-US" dirty="0"/>
              <a:t>Click to add title</a:t>
            </a:r>
          </a:p>
        </p:txBody>
      </p:sp>
      <p:sp>
        <p:nvSpPr>
          <p:cNvPr id="5" name="Text Placeholder 4">
            <a:extLst>
              <a:ext uri="{FF2B5EF4-FFF2-40B4-BE49-F238E27FC236}">
                <a16:creationId xmlns:a16="http://schemas.microsoft.com/office/drawing/2014/main" id="{8CE4A8DD-9B42-2F05-285B-2BC137F74943}"/>
              </a:ext>
            </a:extLst>
          </p:cNvPr>
          <p:cNvSpPr>
            <a:spLocks noGrp="1"/>
          </p:cNvSpPr>
          <p:nvPr>
            <p:ph type="body" sz="quarter" idx="13" hasCustomPrompt="1"/>
          </p:nvPr>
        </p:nvSpPr>
        <p:spPr>
          <a:xfrm>
            <a:off x="3512344" y="3700222"/>
            <a:ext cx="5167313" cy="603250"/>
          </a:xfrm>
          <a:gradFill>
            <a:gsLst>
              <a:gs pos="0">
                <a:schemeClr val="accent5"/>
              </a:gs>
              <a:gs pos="45000">
                <a:schemeClr val="accent1"/>
              </a:gs>
              <a:gs pos="100000">
                <a:schemeClr val="accent2"/>
              </a:gs>
            </a:gsLst>
            <a:lin ang="10800000" scaled="0"/>
          </a:gradFill>
        </p:spPr>
        <p:txBody>
          <a:bodyPr anchor="ctr" anchorCtr="0"/>
          <a:lstStyle>
            <a:lvl1pPr marL="0" indent="0" algn="ctr">
              <a:lnSpc>
                <a:spcPct val="100000"/>
              </a:lnSpc>
              <a:spcBef>
                <a:spcPts val="0"/>
              </a:spcBef>
              <a:buNone/>
              <a:defRPr sz="1800" cap="all" spc="300" baseline="0"/>
            </a:lvl1pPr>
          </a:lstStyle>
          <a:p>
            <a:pPr lvl="0"/>
            <a:r>
              <a:rPr lang="en-US" dirty="0"/>
              <a:t>Click to add subtitle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848311"/>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156E-BE02-9BBA-0763-EE0EC2287746}"/>
              </a:ext>
            </a:extLst>
          </p:cNvPr>
          <p:cNvSpPr>
            <a:spLocks noGrp="1"/>
          </p:cNvSpPr>
          <p:nvPr>
            <p:ph type="title" hasCustomPrompt="1"/>
          </p:nvPr>
        </p:nvSpPr>
        <p:spPr>
          <a:xfrm>
            <a:off x="469107" y="50241"/>
            <a:ext cx="11265694" cy="1304544"/>
          </a:xfrm>
        </p:spPr>
        <p:txBody>
          <a:bodyPr anchor="b" anchorCtr="0"/>
          <a:lstStyle>
            <a:lvl1pPr>
              <a:defRPr sz="4800"/>
            </a:lvl1pPr>
          </a:lstStyle>
          <a:p>
            <a:r>
              <a:rPr lang="en-US" dirty="0"/>
              <a:t>Click to add title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a:normAutofit/>
          </a:bodyPr>
          <a:lstStyle>
            <a:lvl1pPr marL="0" indent="0" algn="ctr">
              <a:buNone/>
              <a:defRPr/>
            </a:lvl1pPr>
          </a:lstStyle>
          <a:p>
            <a:r>
              <a:rPr lang="en-US" dirty="0"/>
              <a:t>Click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4" name="Content Placeholder 3">
            <a:extLst>
              <a:ext uri="{FF2B5EF4-FFF2-40B4-BE49-F238E27FC236}">
                <a16:creationId xmlns:a16="http://schemas.microsoft.com/office/drawing/2014/main" id="{53343E54-D2B8-A019-ACD6-6F79A320E77C}"/>
              </a:ext>
            </a:extLst>
          </p:cNvPr>
          <p:cNvSpPr>
            <a:spLocks noGrp="1"/>
          </p:cNvSpPr>
          <p:nvPr>
            <p:ph sz="quarter" idx="13" hasCustomPrompt="1"/>
          </p:nvPr>
        </p:nvSpPr>
        <p:spPr>
          <a:xfrm>
            <a:off x="469900" y="4471988"/>
            <a:ext cx="5156200"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59826" y="1638300"/>
            <a:ext cx="5174975" cy="1892300"/>
          </a:xfrm>
        </p:spPr>
        <p:txBody>
          <a:bodyPr>
            <a:normAutofit/>
          </a:bodyPr>
          <a:lstStyle>
            <a:lvl1pPr marL="0" indent="0" algn="ctr">
              <a:buNone/>
              <a:defRPr/>
            </a:lvl1pPr>
          </a:lstStyle>
          <a:p>
            <a:r>
              <a:rPr lang="en-US" dirty="0"/>
              <a:t>Click to add picture</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59826" y="3864355"/>
            <a:ext cx="5174975" cy="494506"/>
          </a:xfrm>
        </p:spPr>
        <p:txBody>
          <a:bodyPr>
            <a:normAutofit/>
          </a:bodyPr>
          <a:lstStyle>
            <a:lvl1pPr marL="0" indent="0">
              <a:buNone/>
              <a:defRPr sz="2400" cap="all" spc="300" baseline="0"/>
            </a:lvl1pPr>
          </a:lstStyle>
          <a:p>
            <a:pPr lvl="0"/>
            <a:r>
              <a:rPr lang="en-US" spc="300" dirty="0">
                <a:solidFill>
                  <a:schemeClr val="tx1"/>
                </a:solidFill>
              </a:rPr>
              <a:t>Click to add text</a:t>
            </a:r>
          </a:p>
        </p:txBody>
      </p:sp>
      <p:sp>
        <p:nvSpPr>
          <p:cNvPr id="5" name="Content Placeholder 3">
            <a:extLst>
              <a:ext uri="{FF2B5EF4-FFF2-40B4-BE49-F238E27FC236}">
                <a16:creationId xmlns:a16="http://schemas.microsoft.com/office/drawing/2014/main" id="{155348AE-D0F6-8964-FB7A-612A611AD671}"/>
              </a:ext>
            </a:extLst>
          </p:cNvPr>
          <p:cNvSpPr>
            <a:spLocks noGrp="1"/>
          </p:cNvSpPr>
          <p:nvPr>
            <p:ph sz="quarter" idx="14" hasCustomPrompt="1"/>
          </p:nvPr>
        </p:nvSpPr>
        <p:spPr>
          <a:xfrm>
            <a:off x="6559827" y="4471988"/>
            <a:ext cx="5174974" cy="1997075"/>
          </a:xfrm>
        </p:spPr>
        <p:txBody>
          <a:bodyPr/>
          <a:lstStyle>
            <a:lvl1pPr marL="228600" indent="-228600">
              <a:lnSpc>
                <a:spcPct val="100000"/>
              </a:lnSpc>
              <a:spcBef>
                <a:spcPts val="1000"/>
              </a:spcBef>
              <a:buFont typeface="Wingdings" panose="05000000000000000000" pitchFamily="2" charset="2"/>
              <a:buChar char="§"/>
              <a:defRPr sz="1400"/>
            </a:lvl1pPr>
            <a:lvl2pPr marL="228600" indent="-228600">
              <a:lnSpc>
                <a:spcPct val="100000"/>
              </a:lnSpc>
              <a:spcBef>
                <a:spcPts val="1000"/>
              </a:spcBef>
              <a:buFont typeface="Wingdings" panose="05000000000000000000" pitchFamily="2" charset="2"/>
              <a:buChar char="§"/>
              <a:defRPr sz="1400"/>
            </a:lvl2pPr>
            <a:lvl3pPr marL="228600" indent="-228600">
              <a:lnSpc>
                <a:spcPct val="100000"/>
              </a:lnSpc>
              <a:spcBef>
                <a:spcPts val="1000"/>
              </a:spcBef>
              <a:buFont typeface="Wingdings" panose="05000000000000000000" pitchFamily="2" charset="2"/>
              <a:buChar char="§"/>
              <a:defRPr sz="1400"/>
            </a:lvl3pPr>
            <a:lvl4pPr marL="228600" indent="-228600">
              <a:lnSpc>
                <a:spcPct val="100000"/>
              </a:lnSpc>
              <a:spcBef>
                <a:spcPts val="1000"/>
              </a:spcBef>
              <a:buFont typeface="Wingdings" panose="05000000000000000000" pitchFamily="2" charset="2"/>
              <a:buChar char="§"/>
              <a:defRPr sz="1400"/>
            </a:lvl4pPr>
            <a:lvl5pPr marL="228600" indent="-228600">
              <a:lnSpc>
                <a:spcPct val="100000"/>
              </a:lnSpc>
              <a:spcBef>
                <a:spcPts val="1000"/>
              </a:spcBef>
              <a:buFont typeface="Wingdings" panose="05000000000000000000" pitchFamily="2" charset="2"/>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3784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B0BF-E38F-E2A3-143D-4B77377FE7E4}"/>
              </a:ext>
            </a:extLst>
          </p:cNvPr>
          <p:cNvSpPr>
            <a:spLocks noGrp="1"/>
          </p:cNvSpPr>
          <p:nvPr>
            <p:ph type="title" hasCustomPrompt="1"/>
          </p:nvPr>
        </p:nvSpPr>
        <p:spPr>
          <a:xfrm>
            <a:off x="950073" y="40193"/>
            <a:ext cx="10281172" cy="1316334"/>
          </a:xfrm>
        </p:spPr>
        <p:txBody>
          <a:bodyPr anchor="b" anchorCtr="0"/>
          <a:lstStyle>
            <a:lvl1pPr>
              <a:defRPr sz="4800"/>
            </a:lvl1pPr>
          </a:lstStyle>
          <a:p>
            <a:r>
              <a:rPr lang="en-US" dirty="0"/>
              <a:t>Click to add title</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a:normAutofit/>
          </a:bodyPr>
          <a:lstStyle>
            <a:lvl1pPr marL="0" indent="0" algn="ctr">
              <a:buNone/>
              <a:defRPr sz="1400"/>
            </a:lvl1pPr>
          </a:lstStyle>
          <a:p>
            <a:r>
              <a:rPr lang="en-US" dirty="0"/>
              <a:t>Click to add picture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3" name="Text Placeholder 27">
            <a:extLst>
              <a:ext uri="{FF2B5EF4-FFF2-40B4-BE49-F238E27FC236}">
                <a16:creationId xmlns:a16="http://schemas.microsoft.com/office/drawing/2014/main" id="{45BAD2EF-B428-1883-5F6B-BA8B3A18D3C8}"/>
              </a:ext>
            </a:extLst>
          </p:cNvPr>
          <p:cNvSpPr>
            <a:spLocks noGrp="1"/>
          </p:cNvSpPr>
          <p:nvPr>
            <p:ph type="body" sz="quarter" idx="17" hasCustomPrompt="1"/>
          </p:nvPr>
        </p:nvSpPr>
        <p:spPr>
          <a:xfrm>
            <a:off x="950073"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a:normAutofit/>
          </a:bodyPr>
          <a:lstStyle>
            <a:lvl1pPr marL="0" indent="0" algn="ctr">
              <a:buNone/>
              <a:defRPr sz="1400"/>
            </a:lvl1pPr>
          </a:lstStyle>
          <a:p>
            <a:r>
              <a:rPr lang="en-US" dirty="0"/>
              <a:t>Click to add picture</a:t>
            </a:r>
          </a:p>
        </p:txBody>
      </p:sp>
      <p:sp>
        <p:nvSpPr>
          <p:cNvPr id="4" name="Text Placeholder 27">
            <a:extLst>
              <a:ext uri="{FF2B5EF4-FFF2-40B4-BE49-F238E27FC236}">
                <a16:creationId xmlns:a16="http://schemas.microsoft.com/office/drawing/2014/main" id="{BD42366C-60A0-D39C-8592-69A1576D0757}"/>
              </a:ext>
            </a:extLst>
          </p:cNvPr>
          <p:cNvSpPr>
            <a:spLocks noGrp="1"/>
          </p:cNvSpPr>
          <p:nvPr>
            <p:ph type="body" sz="quarter" idx="18" hasCustomPrompt="1"/>
          </p:nvPr>
        </p:nvSpPr>
        <p:spPr>
          <a:xfrm>
            <a:off x="4541837"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5" name="Text Placeholder 27">
            <a:extLst>
              <a:ext uri="{FF2B5EF4-FFF2-40B4-BE49-F238E27FC236}">
                <a16:creationId xmlns:a16="http://schemas.microsoft.com/office/drawing/2014/main" id="{A25B6479-6C48-F3A7-D96C-55AD3C97080D}"/>
              </a:ext>
            </a:extLst>
          </p:cNvPr>
          <p:cNvSpPr>
            <a:spLocks noGrp="1"/>
          </p:cNvSpPr>
          <p:nvPr>
            <p:ph type="body" sz="quarter" idx="19" hasCustomPrompt="1"/>
          </p:nvPr>
        </p:nvSpPr>
        <p:spPr>
          <a:xfrm>
            <a:off x="4531789"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a:normAutofit/>
          </a:bodyPr>
          <a:lstStyle>
            <a:lvl1pPr marL="0" indent="0" algn="ctr">
              <a:buNone/>
              <a:defRPr sz="1400"/>
            </a:lvl1pPr>
          </a:lstStyle>
          <a:p>
            <a:r>
              <a:rPr lang="en-US" dirty="0"/>
              <a:t>Click to add picture</a:t>
            </a:r>
          </a:p>
        </p:txBody>
      </p:sp>
      <p:sp>
        <p:nvSpPr>
          <p:cNvPr id="6" name="Text Placeholder 27">
            <a:extLst>
              <a:ext uri="{FF2B5EF4-FFF2-40B4-BE49-F238E27FC236}">
                <a16:creationId xmlns:a16="http://schemas.microsoft.com/office/drawing/2014/main" id="{3C134F8D-319C-699E-00ED-2C497397EEF7}"/>
              </a:ext>
            </a:extLst>
          </p:cNvPr>
          <p:cNvSpPr>
            <a:spLocks noGrp="1"/>
          </p:cNvSpPr>
          <p:nvPr>
            <p:ph type="body" sz="quarter" idx="20" hasCustomPrompt="1"/>
          </p:nvPr>
        </p:nvSpPr>
        <p:spPr>
          <a:xfrm>
            <a:off x="8122919" y="3676287"/>
            <a:ext cx="3108326" cy="865563"/>
          </a:xfrm>
        </p:spPr>
        <p:txBody>
          <a:bodyPr anchor="t" anchorCtr="0">
            <a:normAutofit/>
          </a:bodyPr>
          <a:lstStyle>
            <a:lvl1pPr marL="0" indent="0">
              <a:lnSpc>
                <a:spcPct val="100000"/>
              </a:lnSpc>
              <a:spcBef>
                <a:spcPts val="0"/>
              </a:spcBef>
              <a:buFont typeface="Wingdings" panose="05000000000000000000" pitchFamily="2" charset="2"/>
              <a:buNone/>
              <a:defRPr sz="2400" cap="all" spc="30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ADD TEXT</a:t>
            </a:r>
          </a:p>
        </p:txBody>
      </p:sp>
      <p:sp>
        <p:nvSpPr>
          <p:cNvPr id="7" name="Text Placeholder 27">
            <a:extLst>
              <a:ext uri="{FF2B5EF4-FFF2-40B4-BE49-F238E27FC236}">
                <a16:creationId xmlns:a16="http://schemas.microsoft.com/office/drawing/2014/main" id="{52A27F04-C302-800F-5FE5-9B7FA2DBED45}"/>
              </a:ext>
            </a:extLst>
          </p:cNvPr>
          <p:cNvSpPr>
            <a:spLocks noGrp="1"/>
          </p:cNvSpPr>
          <p:nvPr>
            <p:ph type="body" sz="quarter" idx="21" hasCustomPrompt="1"/>
          </p:nvPr>
        </p:nvSpPr>
        <p:spPr>
          <a:xfrm>
            <a:off x="8112871" y="4578835"/>
            <a:ext cx="3108326" cy="1892300"/>
          </a:xfrm>
        </p:spPr>
        <p:txBody>
          <a:bodyPr anchor="t" anchorCtr="0">
            <a:noAutofit/>
          </a:bodyPr>
          <a:lstStyle>
            <a:lvl1pPr marL="182880" indent="-182880">
              <a:lnSpc>
                <a:spcPct val="100000"/>
              </a:lnSpc>
              <a:spcBef>
                <a:spcPts val="1000"/>
              </a:spcBef>
              <a:buFont typeface="Wingdings" panose="05000000000000000000" pitchFamily="2" charset="2"/>
              <a:buChar char="§"/>
              <a:defRPr sz="1400" cap="none" spc="0" baseline="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add text</a:t>
            </a:r>
          </a:p>
          <a:p>
            <a:pPr lvl="0"/>
            <a:r>
              <a:rPr lang="en-US" dirty="0"/>
              <a:t>Second</a:t>
            </a:r>
          </a:p>
          <a:p>
            <a:pPr lvl="0"/>
            <a:r>
              <a:rPr lang="en-US" dirty="0"/>
              <a:t>Third</a:t>
            </a:r>
          </a:p>
          <a:p>
            <a:pPr lvl="0"/>
            <a:r>
              <a:rPr lang="en-US" dirty="0"/>
              <a:t>Fourth</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87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CDEBF2-B5C9-4887-B717-81C3D1A73CA9}"/>
              </a:ext>
            </a:extLst>
          </p:cNvPr>
          <p:cNvSpPr>
            <a:spLocks noGrp="1"/>
          </p:cNvSpPr>
          <p:nvPr>
            <p:ph type="title" hasCustomPrompt="1"/>
          </p:nvPr>
        </p:nvSpPr>
        <p:spPr>
          <a:xfrm>
            <a:off x="6095999" y="170822"/>
            <a:ext cx="5897218" cy="132545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6">
            <a:extLst>
              <a:ext uri="{FF2B5EF4-FFF2-40B4-BE49-F238E27FC236}">
                <a16:creationId xmlns:a16="http://schemas.microsoft.com/office/drawing/2014/main" id="{656A3C7F-97D5-51E2-9BDF-90E2BD080126}"/>
              </a:ext>
            </a:extLst>
          </p:cNvPr>
          <p:cNvSpPr>
            <a:spLocks noGrp="1"/>
          </p:cNvSpPr>
          <p:nvPr>
            <p:ph type="body" sz="quarter" idx="20" hasCustomPrompt="1"/>
          </p:nvPr>
        </p:nvSpPr>
        <p:spPr>
          <a:xfrm>
            <a:off x="6095998" y="1635323"/>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4" name="Text Placeholder 6">
            <a:extLst>
              <a:ext uri="{FF2B5EF4-FFF2-40B4-BE49-F238E27FC236}">
                <a16:creationId xmlns:a16="http://schemas.microsoft.com/office/drawing/2014/main" id="{7B1FEB2D-A892-CF1D-2EAD-3139AB45F791}"/>
              </a:ext>
            </a:extLst>
          </p:cNvPr>
          <p:cNvSpPr>
            <a:spLocks noGrp="1"/>
          </p:cNvSpPr>
          <p:nvPr>
            <p:ph type="body" sz="quarter" idx="21" hasCustomPrompt="1"/>
          </p:nvPr>
        </p:nvSpPr>
        <p:spPr>
          <a:xfrm>
            <a:off x="6095998" y="2101808"/>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 name="Text Placeholder 6">
            <a:extLst>
              <a:ext uri="{FF2B5EF4-FFF2-40B4-BE49-F238E27FC236}">
                <a16:creationId xmlns:a16="http://schemas.microsoft.com/office/drawing/2014/main" id="{CB2D88A4-3801-6C61-D989-4358C9A25C8B}"/>
              </a:ext>
            </a:extLst>
          </p:cNvPr>
          <p:cNvSpPr>
            <a:spLocks noGrp="1"/>
          </p:cNvSpPr>
          <p:nvPr>
            <p:ph type="body" sz="quarter" idx="22" hasCustomPrompt="1"/>
          </p:nvPr>
        </p:nvSpPr>
        <p:spPr>
          <a:xfrm>
            <a:off x="6095998" y="282447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6">
            <a:extLst>
              <a:ext uri="{FF2B5EF4-FFF2-40B4-BE49-F238E27FC236}">
                <a16:creationId xmlns:a16="http://schemas.microsoft.com/office/drawing/2014/main" id="{C43D83DE-2A76-BAD3-6A75-BD1BE8A1ABA8}"/>
              </a:ext>
            </a:extLst>
          </p:cNvPr>
          <p:cNvSpPr>
            <a:spLocks noGrp="1"/>
          </p:cNvSpPr>
          <p:nvPr>
            <p:ph type="body" sz="quarter" idx="23" hasCustomPrompt="1"/>
          </p:nvPr>
        </p:nvSpPr>
        <p:spPr>
          <a:xfrm>
            <a:off x="6095998" y="329096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B6C9F708-458D-0C90-AA62-4F4E1BE98CE6}"/>
              </a:ext>
            </a:extLst>
          </p:cNvPr>
          <p:cNvSpPr>
            <a:spLocks noGrp="1"/>
          </p:cNvSpPr>
          <p:nvPr>
            <p:ph type="body" sz="quarter" idx="24" hasCustomPrompt="1"/>
          </p:nvPr>
        </p:nvSpPr>
        <p:spPr>
          <a:xfrm>
            <a:off x="6095998" y="4005037"/>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0" name="Text Placeholder 6">
            <a:extLst>
              <a:ext uri="{FF2B5EF4-FFF2-40B4-BE49-F238E27FC236}">
                <a16:creationId xmlns:a16="http://schemas.microsoft.com/office/drawing/2014/main" id="{58A4FEA4-71DB-CBBC-4183-C55650B07AB0}"/>
              </a:ext>
            </a:extLst>
          </p:cNvPr>
          <p:cNvSpPr>
            <a:spLocks noGrp="1"/>
          </p:cNvSpPr>
          <p:nvPr>
            <p:ph type="body" sz="quarter" idx="25" hasCustomPrompt="1"/>
          </p:nvPr>
        </p:nvSpPr>
        <p:spPr>
          <a:xfrm>
            <a:off x="6095998" y="4471522"/>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2" name="Text Placeholder 6">
            <a:extLst>
              <a:ext uri="{FF2B5EF4-FFF2-40B4-BE49-F238E27FC236}">
                <a16:creationId xmlns:a16="http://schemas.microsoft.com/office/drawing/2014/main" id="{41BAC13E-D6C4-66D0-6DF5-9FDB08CD8FAE}"/>
              </a:ext>
            </a:extLst>
          </p:cNvPr>
          <p:cNvSpPr>
            <a:spLocks noGrp="1"/>
          </p:cNvSpPr>
          <p:nvPr>
            <p:ph type="body" sz="quarter" idx="26" hasCustomPrompt="1"/>
          </p:nvPr>
        </p:nvSpPr>
        <p:spPr>
          <a:xfrm>
            <a:off x="6095998" y="5194191"/>
            <a:ext cx="5897217" cy="365125"/>
          </a:xfrm>
        </p:spPr>
        <p:txBody>
          <a:bodyPr lIns="91440">
            <a:noAutofit/>
          </a:bodyPr>
          <a:lstStyle>
            <a:lvl1pPr marL="0" indent="0">
              <a:lnSpc>
                <a:spcPct val="100000"/>
              </a:lnSpc>
              <a:spcBef>
                <a:spcPts val="0"/>
              </a:spcBef>
              <a:buNone/>
              <a:defRPr sz="19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Text Placeholder 6">
            <a:extLst>
              <a:ext uri="{FF2B5EF4-FFF2-40B4-BE49-F238E27FC236}">
                <a16:creationId xmlns:a16="http://schemas.microsoft.com/office/drawing/2014/main" id="{C54AFEF2-F55D-17EA-E93E-AC4F233B9370}"/>
              </a:ext>
            </a:extLst>
          </p:cNvPr>
          <p:cNvSpPr>
            <a:spLocks noGrp="1"/>
          </p:cNvSpPr>
          <p:nvPr>
            <p:ph type="body" sz="quarter" idx="27" hasCustomPrompt="1"/>
          </p:nvPr>
        </p:nvSpPr>
        <p:spPr>
          <a:xfrm>
            <a:off x="6095998" y="5660676"/>
            <a:ext cx="5897217" cy="554037"/>
          </a:xfrm>
        </p:spPr>
        <p:txBody>
          <a:bodyPr lIns="91440" tIns="0">
            <a:normAutofit/>
          </a:bodyPr>
          <a:lstStyle>
            <a:lvl1pPr marL="0" indent="0">
              <a:lnSpc>
                <a:spcPct val="100000"/>
              </a:lnSpc>
              <a:spcBef>
                <a:spcPts val="0"/>
              </a:spcBef>
              <a:buNone/>
              <a:defRPr sz="1500" cap="none"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30658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pic>
        <p:nvPicPr>
          <p:cNvPr id="8" name="Picture 7" descr="A close up of dots&#10;&#10;Description automatically generated">
            <a:extLst>
              <a:ext uri="{FF2B5EF4-FFF2-40B4-BE49-F238E27FC236}">
                <a16:creationId xmlns:a16="http://schemas.microsoft.com/office/drawing/2014/main" id="{A7778945-CDEB-9A7F-80F5-5A2906972A9A}"/>
              </a:ext>
            </a:extLst>
          </p:cNvPr>
          <p:cNvPicPr>
            <a:picLocks noChangeAspect="1"/>
          </p:cNvPicPr>
          <p:nvPr userDrawn="1"/>
        </p:nvPicPr>
        <p:blipFill>
          <a:blip r:embed="rId2"/>
          <a:stretch>
            <a:fillRect/>
          </a:stretch>
        </p:blipFill>
        <p:spPr>
          <a:xfrm>
            <a:off x="0" y="0"/>
            <a:ext cx="12191999" cy="6858000"/>
          </a:xfrm>
          <a:prstGeom prst="rect">
            <a:avLst/>
          </a:prstGeom>
        </p:spPr>
      </p:pic>
      <p:sp>
        <p:nvSpPr>
          <p:cNvPr id="9" name="Title 8">
            <a:extLst>
              <a:ext uri="{FF2B5EF4-FFF2-40B4-BE49-F238E27FC236}">
                <a16:creationId xmlns:a16="http://schemas.microsoft.com/office/drawing/2014/main" id="{F8E9930A-72A3-290D-B835-F73AD5366EB8}"/>
              </a:ext>
            </a:extLst>
          </p:cNvPr>
          <p:cNvSpPr>
            <a:spLocks noGrp="1"/>
          </p:cNvSpPr>
          <p:nvPr>
            <p:ph type="title" hasCustomPrompt="1"/>
          </p:nvPr>
        </p:nvSpPr>
        <p:spPr>
          <a:xfrm>
            <a:off x="588195" y="1069675"/>
            <a:ext cx="11015612" cy="1499321"/>
          </a:xfrm>
        </p:spPr>
        <p:txBody>
          <a:bodyPr anchor="b"/>
          <a:lstStyle>
            <a:lvl1pPr>
              <a:defRPr sz="4000"/>
            </a:lvl1pPr>
          </a:lstStyle>
          <a:p>
            <a:r>
              <a:rPr lang="en-US" dirty="0"/>
              <a:t>Click to add title</a:t>
            </a:r>
          </a:p>
        </p:txBody>
      </p:sp>
      <p:sp>
        <p:nvSpPr>
          <p:cNvPr id="4" name="Picture Placeholder 3">
            <a:extLst>
              <a:ext uri="{FF2B5EF4-FFF2-40B4-BE49-F238E27FC236}">
                <a16:creationId xmlns:a16="http://schemas.microsoft.com/office/drawing/2014/main" id="{A7C9DAF4-07EB-3C9A-A08C-3EBC3F87B2AC}"/>
              </a:ext>
            </a:extLst>
          </p:cNvPr>
          <p:cNvSpPr>
            <a:spLocks noGrp="1"/>
          </p:cNvSpPr>
          <p:nvPr>
            <p:ph type="pic" sz="quarter" idx="22"/>
          </p:nvPr>
        </p:nvSpPr>
        <p:spPr>
          <a:xfrm>
            <a:off x="1754768" y="3105917"/>
            <a:ext cx="731520" cy="731520"/>
          </a:xfrm>
        </p:spPr>
        <p:txBody>
          <a:bodyPr/>
          <a:lstStyle>
            <a:lvl1pPr marL="0" indent="0" algn="ctr">
              <a:buNone/>
              <a:defRPr sz="1000"/>
            </a:lvl1pPr>
          </a:lstStyle>
          <a:p>
            <a:r>
              <a:rPr lang="en-US"/>
              <a:t>Click icon to add picture</a:t>
            </a:r>
            <a:endParaRPr lang="en-US" dirty="0"/>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238812" y="3893330"/>
            <a:ext cx="3736664" cy="518795"/>
          </a:xfrm>
        </p:spPr>
        <p:txBody>
          <a:bodyPr>
            <a:normAutofit/>
          </a:bodyPr>
          <a:lstStyle>
            <a:lvl1pPr marL="0" indent="0" algn="ctr">
              <a:buNone/>
              <a:defRPr sz="1800" cap="all" spc="300" baseline="0">
                <a:solidFill>
                  <a:schemeClr val="tx1"/>
                </a:solidFill>
              </a:defRPr>
            </a:lvl1pPr>
            <a:lvl2pPr marL="457200" indent="0">
              <a:buNone/>
              <a:defRPr/>
            </a:lvl2pPr>
          </a:lstStyle>
          <a:p>
            <a:pPr lvl="0"/>
            <a:r>
              <a:rPr lang="en-US" dirty="0"/>
              <a:t>CLICK TO add text</a:t>
            </a:r>
          </a:p>
        </p:txBody>
      </p:sp>
      <p:sp>
        <p:nvSpPr>
          <p:cNvPr id="5" name="Picture Placeholder 3">
            <a:extLst>
              <a:ext uri="{FF2B5EF4-FFF2-40B4-BE49-F238E27FC236}">
                <a16:creationId xmlns:a16="http://schemas.microsoft.com/office/drawing/2014/main" id="{89154656-6832-6744-5242-633FFE1D17B7}"/>
              </a:ext>
            </a:extLst>
          </p:cNvPr>
          <p:cNvSpPr>
            <a:spLocks noGrp="1"/>
          </p:cNvSpPr>
          <p:nvPr>
            <p:ph type="pic" sz="quarter" idx="23"/>
          </p:nvPr>
        </p:nvSpPr>
        <p:spPr>
          <a:xfrm>
            <a:off x="5730238" y="3105917"/>
            <a:ext cx="731520" cy="731520"/>
          </a:xfrm>
        </p:spPr>
        <p:txBody>
          <a:bodyPr/>
          <a:lstStyle>
            <a:lvl1pPr marL="0" indent="0" algn="ctr">
              <a:buNone/>
              <a:defRPr sz="1000"/>
            </a:lvl1pPr>
          </a:lstStyle>
          <a:p>
            <a:r>
              <a:rPr lang="en-US"/>
              <a:t>Click icon to add picture</a:t>
            </a:r>
            <a:endParaRPr lang="en-US" dirty="0"/>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241056" y="3893330"/>
            <a:ext cx="3736658"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7" name="Picture Placeholder 3">
            <a:extLst>
              <a:ext uri="{FF2B5EF4-FFF2-40B4-BE49-F238E27FC236}">
                <a16:creationId xmlns:a16="http://schemas.microsoft.com/office/drawing/2014/main" id="{40271905-3743-286E-3C76-62B0063D5967}"/>
              </a:ext>
            </a:extLst>
          </p:cNvPr>
          <p:cNvSpPr>
            <a:spLocks noGrp="1"/>
          </p:cNvSpPr>
          <p:nvPr>
            <p:ph type="pic" sz="quarter" idx="24"/>
          </p:nvPr>
        </p:nvSpPr>
        <p:spPr>
          <a:xfrm>
            <a:off x="9705712" y="3105917"/>
            <a:ext cx="731520" cy="731520"/>
          </a:xfrm>
        </p:spPr>
        <p:txBody>
          <a:bodyPr/>
          <a:lstStyle>
            <a:lvl1pPr marL="0" indent="0" algn="ctr">
              <a:buNone/>
              <a:defRPr sz="1000"/>
            </a:lvl1pPr>
          </a:lstStyle>
          <a:p>
            <a:r>
              <a:rPr lang="en-US"/>
              <a:t>Click icon to add picture</a:t>
            </a:r>
            <a:endParaRPr lang="en-US" dirty="0"/>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216525" y="3893330"/>
            <a:ext cx="3736663" cy="518795"/>
          </a:xfrm>
        </p:spPr>
        <p:txBody>
          <a:bodyPr>
            <a:normAutofit/>
          </a:bodyPr>
          <a:lstStyle>
            <a:lvl1pPr marL="0" indent="0" algn="ctr">
              <a:buNone/>
              <a:defRPr sz="1800" spc="300">
                <a:solidFill>
                  <a:schemeClr val="tx1"/>
                </a:solidFill>
              </a:defRPr>
            </a:lvl1pPr>
            <a:lvl2pPr marL="457200" indent="0">
              <a:buNone/>
              <a:defRPr/>
            </a:lvl2pPr>
          </a:lstStyle>
          <a:p>
            <a:pPr lvl="0"/>
            <a:r>
              <a:rPr lang="en-US" dirty="0"/>
              <a:t>Click to add text</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chorCtr="0">
            <a:noAutofit/>
          </a:bodyPr>
          <a:lstStyle>
            <a:lvl1pPr marL="0" indent="0" algn="ctr">
              <a:lnSpc>
                <a:spcPct val="100000"/>
              </a:lnSpc>
              <a:spcBef>
                <a:spcPts val="0"/>
              </a:spcBef>
              <a:buNone/>
              <a:defRPr sz="1800" cap="all" spc="300" baseline="0">
                <a:solidFill>
                  <a:schemeClr val="tx1"/>
                </a:solidFill>
              </a:defRPr>
            </a:lvl1pPr>
            <a:lvl2pPr marL="457200" indent="0">
              <a:buNone/>
              <a:defRPr/>
            </a:lvl2pPr>
          </a:lstStyle>
          <a:p>
            <a:pPr lvl="0"/>
            <a:r>
              <a:rPr lang="en-US" dirty="0"/>
              <a:t>Click to add subtitle</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20" y="136525"/>
            <a:ext cx="4846320" cy="1692311"/>
          </a:xfrm>
        </p:spPr>
        <p:txBody>
          <a:bodyPr anchor="b" anchorCtr="0">
            <a:noAutofit/>
          </a:bodyPr>
          <a:lstStyle>
            <a:lvl1pPr algn="l">
              <a:lnSpc>
                <a:spcPct val="100000"/>
              </a:lnSpc>
              <a:spcBef>
                <a:spcPts val="1000"/>
              </a:spcBef>
              <a:defRPr sz="3200" baseline="0"/>
            </a:lvl1pPr>
          </a:lstStyle>
          <a:p>
            <a:r>
              <a:rPr lang="en-US" dirty="0"/>
              <a:t>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anchor="t"/>
          <a:lstStyle>
            <a:lvl1pPr marL="0" indent="0" algn="ctr">
              <a:buNone/>
              <a:defRPr/>
            </a:lvl1pPr>
          </a:lstStyle>
          <a:p>
            <a:r>
              <a:rPr lang="en-US" dirty="0"/>
              <a:t>Click to add picture</a:t>
            </a:r>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rmAutofit/>
          </a:bodyPr>
          <a:lstStyle>
            <a:lvl1pPr marL="0" indent="0">
              <a:buNone/>
              <a:defRPr sz="1800" cap="all" spc="300" baseline="0"/>
            </a:lvl1pPr>
          </a:lstStyle>
          <a:p>
            <a:pPr lvl="0"/>
            <a:r>
              <a:rPr lang="en-US" dirty="0"/>
              <a:t>Click to add text</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E4A3-5566-43FE-A59F-2C4F4FE7F32A}"/>
              </a:ext>
            </a:extLst>
          </p:cNvPr>
          <p:cNvSpPr>
            <a:spLocks noGrp="1"/>
          </p:cNvSpPr>
          <p:nvPr>
            <p:ph type="title" hasCustomPrompt="1"/>
          </p:nvPr>
        </p:nvSpPr>
        <p:spPr>
          <a:xfrm>
            <a:off x="6095999" y="24572"/>
            <a:ext cx="5897217" cy="1471703"/>
          </a:xfrm>
        </p:spPr>
        <p:txBody>
          <a:bodyPr lIns="91440" rIns="91440" anchor="b" anchorCtr="0">
            <a:noAutofit/>
          </a:bodyPr>
          <a:lstStyle>
            <a:lvl1pPr algn="l">
              <a:lnSpc>
                <a:spcPct val="100000"/>
              </a:lnSpc>
              <a:spcBef>
                <a:spcPts val="0"/>
              </a:spcBef>
              <a:defRPr sz="3200">
                <a:solidFill>
                  <a:schemeClr val="tx1"/>
                </a:solidFill>
              </a:defRPr>
            </a:lvl1pPr>
          </a:lstStyle>
          <a:p>
            <a:r>
              <a:rPr lang="en-US" dirty="0"/>
              <a:t>Click to add title</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anchor="t"/>
          <a:lstStyle>
            <a:lvl1pPr marL="0" indent="0" algn="ctr">
              <a:buNone/>
              <a:defRPr/>
            </a:lvl1pPr>
          </a:lstStyle>
          <a:p>
            <a:r>
              <a:rPr lang="en-US" dirty="0"/>
              <a:t>Click to add picture</a:t>
            </a:r>
          </a:p>
        </p:txBody>
      </p:sp>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195395"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l">
              <a:lnSpc>
                <a:spcPct val="100000"/>
              </a:lnSpc>
              <a:spcBef>
                <a:spcPts val="0"/>
              </a:spcBef>
              <a:buNone/>
              <a:defRPr lang="en-US" sz="1400" cap="all" spc="300" baseline="0" dirty="0">
                <a:solidFill>
                  <a:schemeClr val="lt1"/>
                </a:solidFill>
              </a:defRPr>
            </a:lvl1pPr>
          </a:lstStyle>
          <a:p>
            <a:pPr lvl="0"/>
            <a:r>
              <a:rPr lang="en-US" dirty="0"/>
              <a:t>Click to add subtitle</a:t>
            </a:r>
          </a:p>
        </p:txBody>
      </p:sp>
      <p:sp>
        <p:nvSpPr>
          <p:cNvPr id="4" name="Text Placeholder 3">
            <a:extLst>
              <a:ext uri="{FF2B5EF4-FFF2-40B4-BE49-F238E27FC236}">
                <a16:creationId xmlns:a16="http://schemas.microsoft.com/office/drawing/2014/main" id="{214E20AE-BE16-CA42-4851-31C48D64A60F}"/>
              </a:ext>
            </a:extLst>
          </p:cNvPr>
          <p:cNvSpPr>
            <a:spLocks noGrp="1"/>
          </p:cNvSpPr>
          <p:nvPr>
            <p:ph type="body" sz="quarter" idx="17" hasCustomPrompt="1"/>
          </p:nvPr>
        </p:nvSpPr>
        <p:spPr>
          <a:xfrm>
            <a:off x="6096000" y="2782674"/>
            <a:ext cx="4122755" cy="2693678"/>
          </a:xfrm>
        </p:spPr>
        <p:txBody>
          <a:bodyPr/>
          <a:lstStyle>
            <a:lvl1pPr marL="0" indent="0">
              <a:lnSpc>
                <a:spcPct val="100000"/>
              </a:lnSpc>
              <a:buNone/>
              <a:defRPr/>
            </a:lvl1pPr>
          </a:lstStyle>
          <a:p>
            <a:pPr lvl="0"/>
            <a:r>
              <a:rPr lang="en-US" dirty="0"/>
              <a:t>Click to add text</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1135465"/>
            <a:ext cx="5012987" cy="2788704"/>
          </a:xfrm>
        </p:spPr>
        <p:txBody>
          <a:bodyPr anchor="b"/>
          <a:lstStyle>
            <a:lvl1pPr algn="l">
              <a:defRPr sz="6000" spc="300"/>
            </a:lvl1pPr>
          </a:lstStyle>
          <a:p>
            <a:r>
              <a:rPr lang="en-US" dirty="0"/>
              <a:t>Click to add title</a:t>
            </a:r>
          </a:p>
        </p:txBody>
      </p:sp>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t"/>
          <a:lstStyle>
            <a:lvl1pPr marL="0" indent="0" algn="ctr">
              <a:buNone/>
              <a:defRPr/>
            </a:lvl1pPr>
          </a:lstStyle>
          <a:p>
            <a:r>
              <a:rPr lang="en-US" dirty="0"/>
              <a:t>Click to add picture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012987"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l">
              <a:lnSpc>
                <a:spcPct val="100000"/>
              </a:lnSpc>
              <a:buNone/>
              <a:defRPr sz="1400" cap="all"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3727" y="1591703"/>
            <a:ext cx="11002962" cy="4764647"/>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055780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hasCustomPrompt="1"/>
          </p:nvPr>
        </p:nvSpPr>
        <p:spPr>
          <a:xfrm>
            <a:off x="594519" y="136525"/>
            <a:ext cx="11002962" cy="1455179"/>
          </a:xfrm>
        </p:spPr>
        <p:txBody>
          <a:bodyPr anchor="b" anchorCtr="0">
            <a:noAutofit/>
          </a:bodyPr>
          <a:lstStyle>
            <a:lvl1pPr>
              <a:defRPr sz="4800" spc="300"/>
            </a:lvl1pPr>
          </a:lstStyle>
          <a:p>
            <a:r>
              <a:rPr lang="en-US" dirty="0"/>
              <a:t>Click to add title</a:t>
            </a:r>
          </a:p>
        </p:txBody>
      </p:sp>
      <p:sp>
        <p:nvSpPr>
          <p:cNvPr id="6" name="Content Placeholder 5">
            <a:extLst>
              <a:ext uri="{FF2B5EF4-FFF2-40B4-BE49-F238E27FC236}">
                <a16:creationId xmlns:a16="http://schemas.microsoft.com/office/drawing/2014/main" id="{79311A09-391F-D047-3028-E943A9964039}"/>
              </a:ext>
            </a:extLst>
          </p:cNvPr>
          <p:cNvSpPr>
            <a:spLocks noGrp="1"/>
          </p:cNvSpPr>
          <p:nvPr>
            <p:ph sz="quarter" idx="12" hasCustomPrompt="1"/>
          </p:nvPr>
        </p:nvSpPr>
        <p:spPr>
          <a:xfrm>
            <a:off x="594519" y="2205872"/>
            <a:ext cx="11002962" cy="368588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739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anchor="t"/>
          <a:lstStyle>
            <a:lvl1pPr marL="0" indent="0" algn="ctr">
              <a:buNone/>
              <a:defRPr/>
            </a:lvl1pPr>
          </a:lstStyle>
          <a:p>
            <a:r>
              <a:rPr lang="en-US" dirty="0"/>
              <a:t>Click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hasCustomPrompt="1"/>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lgn="ctr">
              <a:defRPr sz="1400" spc="300" baseline="0">
                <a:latin typeface="+mn-lt"/>
              </a:defRPr>
            </a:lvl1pPr>
          </a:lstStyle>
          <a:p>
            <a:pPr lvl="0"/>
            <a:r>
              <a:rPr lang="en-US" dirty="0"/>
              <a:t>Click to add subtitle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bIns="274320" anchor="b">
            <a:normAutofit/>
          </a:bodyPr>
          <a:lstStyle>
            <a:lvl1pPr marL="0" indent="0" algn="ctr">
              <a:buNone/>
              <a:defRPr sz="3200" cap="all" baseline="0"/>
            </a:lvl1pPr>
          </a:lstStyle>
          <a:p>
            <a:pPr lvl="0"/>
            <a:r>
              <a:rPr lang="en-US" dirty="0"/>
              <a:t>Click to add title</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4"/>
            <a:ext cx="4018722" cy="1781980"/>
          </a:xfrm>
        </p:spPr>
        <p:txBody>
          <a:bodyPr lIns="0" rIns="0" anchor="ctr" anchorCtr="0">
            <a:noAutofit/>
          </a:bodyPr>
          <a:lstStyle>
            <a:lvl1pPr algn="l">
              <a:defRPr sz="3200" spc="300"/>
            </a:lvl1pPr>
          </a:lstStyle>
          <a:p>
            <a:r>
              <a:rPr lang="en-US" dirty="0"/>
              <a:t>add TITLE HERE</a:t>
            </a:r>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a:normAutofit/>
          </a:bodyPr>
          <a:lstStyle>
            <a:lvl1pPr marL="0" indent="0" algn="ctr">
              <a:buNone/>
              <a:defRPr sz="1400"/>
            </a:lvl1pPr>
          </a:lstStyle>
          <a:p>
            <a:r>
              <a:rPr lang="en-US" dirty="0"/>
              <a:t>Click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a:normAutofit/>
          </a:bodyPr>
          <a:lstStyle>
            <a:lvl1pPr marL="0" indent="0" algn="ctr">
              <a:buNone/>
              <a:defRPr sz="1400"/>
            </a:lvl1pPr>
          </a:lstStyle>
          <a:p>
            <a:r>
              <a:rPr lang="en-US" dirty="0"/>
              <a:t>Click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a:normAutofit/>
          </a:bodyPr>
          <a:lstStyle>
            <a:lvl1pPr marL="0" indent="0" algn="ctr">
              <a:buNone/>
              <a:defRPr sz="1400"/>
            </a:lvl1pPr>
          </a:lstStyle>
          <a:p>
            <a:r>
              <a:rPr lang="en-US" dirty="0"/>
              <a:t>Click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a:normAutofit/>
          </a:bodyPr>
          <a:lstStyle>
            <a:lvl1pPr marL="0" indent="0" algn="ctr">
              <a:buNone/>
              <a:defRPr sz="1400"/>
            </a:lvl1pPr>
          </a:lstStyle>
          <a:p>
            <a:r>
              <a:rPr lang="en-US" dirty="0"/>
              <a:t>Click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a:normAutofit/>
          </a:bodyPr>
          <a:lstStyle>
            <a:lvl1pPr marL="0" indent="0" algn="ctr">
              <a:buNone/>
              <a:defRPr sz="1400"/>
            </a:lvl1pPr>
          </a:lstStyle>
          <a:p>
            <a:r>
              <a:rPr lang="en-US" dirty="0"/>
              <a:t>Click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a:normAutofit/>
          </a:bodyPr>
          <a:lstStyle>
            <a:lvl1pPr marL="0" indent="0" algn="ctr">
              <a:buNone/>
              <a:defRPr sz="1400"/>
            </a:lvl1pPr>
          </a:lstStyle>
          <a:p>
            <a:r>
              <a:rPr lang="en-US" dirty="0"/>
              <a:t>Click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Text Placeholder 6">
            <a:extLst>
              <a:ext uri="{FF2B5EF4-FFF2-40B4-BE49-F238E27FC236}">
                <a16:creationId xmlns:a16="http://schemas.microsoft.com/office/drawing/2014/main" id="{BD281DF4-BD72-3F1E-8B04-6205D7C5C8DF}"/>
              </a:ext>
            </a:extLst>
          </p:cNvPr>
          <p:cNvSpPr>
            <a:spLocks noGrp="1"/>
          </p:cNvSpPr>
          <p:nvPr>
            <p:ph type="body" sz="quarter" idx="20" hasCustomPrompt="1"/>
          </p:nvPr>
        </p:nvSpPr>
        <p:spPr>
          <a:xfrm>
            <a:off x="7792278" y="2422525"/>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8" name="Text Placeholder 6">
            <a:extLst>
              <a:ext uri="{FF2B5EF4-FFF2-40B4-BE49-F238E27FC236}">
                <a16:creationId xmlns:a16="http://schemas.microsoft.com/office/drawing/2014/main" id="{4FA84CC6-BD0B-002A-5FFA-708B69C4C200}"/>
              </a:ext>
            </a:extLst>
          </p:cNvPr>
          <p:cNvSpPr>
            <a:spLocks noGrp="1"/>
          </p:cNvSpPr>
          <p:nvPr>
            <p:ph type="body" sz="quarter" idx="21" hasCustomPrompt="1"/>
          </p:nvPr>
        </p:nvSpPr>
        <p:spPr>
          <a:xfrm>
            <a:off x="7792278" y="3161514"/>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4" name="Text Placeholder 6">
            <a:extLst>
              <a:ext uri="{FF2B5EF4-FFF2-40B4-BE49-F238E27FC236}">
                <a16:creationId xmlns:a16="http://schemas.microsoft.com/office/drawing/2014/main" id="{CDF5AB02-45DE-2A85-A817-6FA37AD98169}"/>
              </a:ext>
            </a:extLst>
          </p:cNvPr>
          <p:cNvSpPr>
            <a:spLocks noGrp="1"/>
          </p:cNvSpPr>
          <p:nvPr>
            <p:ph type="body" sz="quarter" idx="22" hasCustomPrompt="1"/>
          </p:nvPr>
        </p:nvSpPr>
        <p:spPr>
          <a:xfrm>
            <a:off x="9997315" y="2429338"/>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5" name="Text Placeholder 6">
            <a:extLst>
              <a:ext uri="{FF2B5EF4-FFF2-40B4-BE49-F238E27FC236}">
                <a16:creationId xmlns:a16="http://schemas.microsoft.com/office/drawing/2014/main" id="{94138391-4411-4BD0-D8AD-D001BF46DCA3}"/>
              </a:ext>
            </a:extLst>
          </p:cNvPr>
          <p:cNvSpPr>
            <a:spLocks noGrp="1"/>
          </p:cNvSpPr>
          <p:nvPr>
            <p:ph type="body" sz="quarter" idx="23" hasCustomPrompt="1"/>
          </p:nvPr>
        </p:nvSpPr>
        <p:spPr>
          <a:xfrm>
            <a:off x="9997315" y="3158271"/>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Text Placeholder 6">
            <a:extLst>
              <a:ext uri="{FF2B5EF4-FFF2-40B4-BE49-F238E27FC236}">
                <a16:creationId xmlns:a16="http://schemas.microsoft.com/office/drawing/2014/main" id="{AE1BE558-411F-87F3-71EE-1782FC824F40}"/>
              </a:ext>
            </a:extLst>
          </p:cNvPr>
          <p:cNvSpPr>
            <a:spLocks noGrp="1"/>
          </p:cNvSpPr>
          <p:nvPr>
            <p:ph type="body" sz="quarter" idx="24" hasCustomPrompt="1"/>
          </p:nvPr>
        </p:nvSpPr>
        <p:spPr>
          <a:xfrm>
            <a:off x="7792278" y="3625282"/>
            <a:ext cx="1813685"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7" name="Text Placeholder 6">
            <a:extLst>
              <a:ext uri="{FF2B5EF4-FFF2-40B4-BE49-F238E27FC236}">
                <a16:creationId xmlns:a16="http://schemas.microsoft.com/office/drawing/2014/main" id="{408EED18-0FEB-480C-03BC-CC12E4603C92}"/>
              </a:ext>
            </a:extLst>
          </p:cNvPr>
          <p:cNvSpPr>
            <a:spLocks noGrp="1"/>
          </p:cNvSpPr>
          <p:nvPr>
            <p:ph type="body" sz="quarter" idx="25" hasCustomPrompt="1"/>
          </p:nvPr>
        </p:nvSpPr>
        <p:spPr>
          <a:xfrm>
            <a:off x="7792278" y="4354222"/>
            <a:ext cx="1813685"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8" name="Text Placeholder 6">
            <a:extLst>
              <a:ext uri="{FF2B5EF4-FFF2-40B4-BE49-F238E27FC236}">
                <a16:creationId xmlns:a16="http://schemas.microsoft.com/office/drawing/2014/main" id="{B95CBCFF-0E55-BCFC-8CBE-723A9BD00029}"/>
              </a:ext>
            </a:extLst>
          </p:cNvPr>
          <p:cNvSpPr>
            <a:spLocks noGrp="1"/>
          </p:cNvSpPr>
          <p:nvPr>
            <p:ph type="body" sz="quarter" idx="26" hasCustomPrompt="1"/>
          </p:nvPr>
        </p:nvSpPr>
        <p:spPr>
          <a:xfrm>
            <a:off x="9997314" y="3604563"/>
            <a:ext cx="181368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9" name="Text Placeholder 6">
            <a:extLst>
              <a:ext uri="{FF2B5EF4-FFF2-40B4-BE49-F238E27FC236}">
                <a16:creationId xmlns:a16="http://schemas.microsoft.com/office/drawing/2014/main" id="{B9088F0C-EE6F-2847-CFAA-9D94686187E9}"/>
              </a:ext>
            </a:extLst>
          </p:cNvPr>
          <p:cNvSpPr>
            <a:spLocks noGrp="1"/>
          </p:cNvSpPr>
          <p:nvPr>
            <p:ph type="body" sz="quarter" idx="27" hasCustomPrompt="1"/>
          </p:nvPr>
        </p:nvSpPr>
        <p:spPr>
          <a:xfrm>
            <a:off x="9997314" y="4333500"/>
            <a:ext cx="181368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0" name="Text Placeholder 6">
            <a:extLst>
              <a:ext uri="{FF2B5EF4-FFF2-40B4-BE49-F238E27FC236}">
                <a16:creationId xmlns:a16="http://schemas.microsoft.com/office/drawing/2014/main" id="{28120BC8-9E46-E919-6015-FABAA6588840}"/>
              </a:ext>
            </a:extLst>
          </p:cNvPr>
          <p:cNvSpPr>
            <a:spLocks noGrp="1"/>
          </p:cNvSpPr>
          <p:nvPr>
            <p:ph type="body" sz="quarter" idx="28" hasCustomPrompt="1"/>
          </p:nvPr>
        </p:nvSpPr>
        <p:spPr>
          <a:xfrm>
            <a:off x="7793957" y="4891306"/>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1" name="Text Placeholder 6">
            <a:extLst>
              <a:ext uri="{FF2B5EF4-FFF2-40B4-BE49-F238E27FC236}">
                <a16:creationId xmlns:a16="http://schemas.microsoft.com/office/drawing/2014/main" id="{DA6AFA01-4607-12C7-E4CA-8AAB4BADECA2}"/>
              </a:ext>
            </a:extLst>
          </p:cNvPr>
          <p:cNvSpPr>
            <a:spLocks noGrp="1"/>
          </p:cNvSpPr>
          <p:nvPr>
            <p:ph type="body" sz="quarter" idx="29" hasCustomPrompt="1"/>
          </p:nvPr>
        </p:nvSpPr>
        <p:spPr>
          <a:xfrm>
            <a:off x="7793957" y="5620243"/>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2" name="Text Placeholder 6">
            <a:extLst>
              <a:ext uri="{FF2B5EF4-FFF2-40B4-BE49-F238E27FC236}">
                <a16:creationId xmlns:a16="http://schemas.microsoft.com/office/drawing/2014/main" id="{89AE8D05-699D-7672-D652-F638E376296A}"/>
              </a:ext>
            </a:extLst>
          </p:cNvPr>
          <p:cNvSpPr>
            <a:spLocks noGrp="1"/>
          </p:cNvSpPr>
          <p:nvPr>
            <p:ph type="body" sz="quarter" idx="30" hasCustomPrompt="1"/>
          </p:nvPr>
        </p:nvSpPr>
        <p:spPr>
          <a:xfrm>
            <a:off x="9998994" y="4888062"/>
            <a:ext cx="1812006" cy="718013"/>
          </a:xfrm>
        </p:spPr>
        <p:txBody>
          <a:bodyPr lIns="0" anchor="b">
            <a:normAutofit/>
          </a:bodyPr>
          <a:lstStyle>
            <a:lvl1pPr marL="0" indent="0">
              <a:lnSpc>
                <a:spcPct val="100000"/>
              </a:lnSpc>
              <a:spcBef>
                <a:spcPts val="0"/>
              </a:spcBef>
              <a:buNone/>
              <a:defRPr sz="1800" cap="all" spc="3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23" name="Text Placeholder 6">
            <a:extLst>
              <a:ext uri="{FF2B5EF4-FFF2-40B4-BE49-F238E27FC236}">
                <a16:creationId xmlns:a16="http://schemas.microsoft.com/office/drawing/2014/main" id="{8C054886-505C-671E-F2BA-D9842DA5836E}"/>
              </a:ext>
            </a:extLst>
          </p:cNvPr>
          <p:cNvSpPr>
            <a:spLocks noGrp="1"/>
          </p:cNvSpPr>
          <p:nvPr>
            <p:ph type="body" sz="quarter" idx="31" hasCustomPrompt="1"/>
          </p:nvPr>
        </p:nvSpPr>
        <p:spPr>
          <a:xfrm>
            <a:off x="9998994" y="5616999"/>
            <a:ext cx="1812006" cy="365125"/>
          </a:xfrm>
        </p:spPr>
        <p:txBody>
          <a:bodyPr lIns="0" tIns="0">
            <a:normAutofit/>
          </a:bodyPr>
          <a:lstStyle>
            <a:lvl1pPr marL="0" indent="0">
              <a:lnSpc>
                <a:spcPct val="100000"/>
              </a:lnSpc>
              <a:spcBef>
                <a:spcPts val="0"/>
              </a:spcBef>
              <a:buNone/>
              <a:defRPr sz="15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31092122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77" r:id="rId5"/>
    <p:sldLayoutId id="2147483685" r:id="rId6"/>
    <p:sldLayoutId id="2147483686" r:id="rId7"/>
    <p:sldLayoutId id="2147483666" r:id="rId8"/>
    <p:sldLayoutId id="2147483681" r:id="rId9"/>
    <p:sldLayoutId id="2147483683" r:id="rId10"/>
    <p:sldLayoutId id="2147483682" r:id="rId11"/>
    <p:sldLayoutId id="2147483684" r:id="rId12"/>
    <p:sldLayoutId id="2147483680" r:id="rId13"/>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hyperlink" Target="https://www.espn.com/soccer/standings/_/league/ENG.1/season/2022" TargetMode="External"/><Relationship Id="rId3" Type="http://schemas.openxmlformats.org/officeDocument/2006/relationships/hyperlink" Target="https://statsbomb.com/wp-content/uploads/2021/11/Working-with-R.pdf" TargetMode="External"/><Relationship Id="rId7" Type="http://schemas.openxmlformats.org/officeDocument/2006/relationships/hyperlink" Target="https://www.espn.com/soccer/standings/_/league/ENG.1/season/2021" TargetMode="External"/><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hyperlink" Target="https://www.espn.com/soccer/standings/_/league/ENG.1/season/2020" TargetMode="External"/><Relationship Id="rId5" Type="http://schemas.openxmlformats.org/officeDocument/2006/relationships/hyperlink" Target="https://www.espn.com/soccer/standings/_/league/ENG.1/season/2019" TargetMode="External"/><Relationship Id="rId4" Type="http://schemas.openxmlformats.org/officeDocument/2006/relationships/hyperlink" Target="https://www.espn.com/soccer/standings/_/league/ENG.1/season/2018"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060315"/>
            <a:ext cx="11490325" cy="2218959"/>
          </a:xfrm>
        </p:spPr>
        <p:txBody>
          <a:bodyPr/>
          <a:lstStyle/>
          <a:p>
            <a:r>
              <a:rPr lang="en-US" dirty="0"/>
              <a:t>Warner Alexis.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sz="quarter" idx="13"/>
          </p:nvPr>
        </p:nvSpPr>
        <p:spPr>
          <a:xfrm>
            <a:off x="3512344" y="3700222"/>
            <a:ext cx="5167313" cy="603250"/>
          </a:xfrm>
        </p:spPr>
        <p:txBody>
          <a:bodyPr/>
          <a:lstStyle/>
          <a:p>
            <a:r>
              <a:rPr lang="en-US" dirty="0"/>
              <a:t>Premiere League Winner prediction</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3" y="5922140"/>
            <a:ext cx="5167313" cy="848311"/>
          </a:xfrm>
        </p:spPr>
        <p:txBody>
          <a:bodyPr/>
          <a:lstStyle/>
          <a:p>
            <a:r>
              <a:rPr lang="en-US" dirty="0"/>
              <a:t>12.06.2023</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5194DF-D9C6-EC68-725F-FAF7070B7AEB}"/>
              </a:ext>
            </a:extLst>
          </p:cNvPr>
          <p:cNvSpPr>
            <a:spLocks noGrp="1"/>
          </p:cNvSpPr>
          <p:nvPr>
            <p:ph type="body" idx="1"/>
          </p:nvPr>
        </p:nvSpPr>
        <p:spPr>
          <a:xfrm>
            <a:off x="246888" y="208470"/>
            <a:ext cx="5012987" cy="365125"/>
          </a:xfrm>
        </p:spPr>
        <p:txBody>
          <a:bodyPr/>
          <a:lstStyle/>
          <a:p>
            <a:r>
              <a:rPr lang="en-US" dirty="0"/>
              <a:t>Team Performance scale</a:t>
            </a:r>
          </a:p>
        </p:txBody>
      </p:sp>
      <p:sp>
        <p:nvSpPr>
          <p:cNvPr id="5" name="Slide Number Placeholder 4">
            <a:extLst>
              <a:ext uri="{FF2B5EF4-FFF2-40B4-BE49-F238E27FC236}">
                <a16:creationId xmlns:a16="http://schemas.microsoft.com/office/drawing/2014/main" id="{0F8EA776-1A49-F0C6-2646-334AF36EA8E2}"/>
              </a:ext>
            </a:extLst>
          </p:cNvPr>
          <p:cNvSpPr>
            <a:spLocks noGrp="1"/>
          </p:cNvSpPr>
          <p:nvPr>
            <p:ph type="sldNum" sz="quarter" idx="12"/>
          </p:nvPr>
        </p:nvSpPr>
        <p:spPr/>
        <p:txBody>
          <a:bodyPr/>
          <a:lstStyle/>
          <a:p>
            <a:fld id="{8C2E478F-E849-4A8C-AF1F-CBCC78A7CBFA}" type="slidenum">
              <a:rPr lang="en-US" smtClean="0"/>
              <a:t>10</a:t>
            </a:fld>
            <a:endParaRPr lang="en-US" dirty="0"/>
          </a:p>
        </p:txBody>
      </p:sp>
      <p:sp>
        <p:nvSpPr>
          <p:cNvPr id="7" name="AutoShape 2">
            <a:extLst>
              <a:ext uri="{FF2B5EF4-FFF2-40B4-BE49-F238E27FC236}">
                <a16:creationId xmlns:a16="http://schemas.microsoft.com/office/drawing/2014/main" id="{8EE1F74E-F8F9-2FFB-32C2-CA4F01DD9D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a:extLst>
              <a:ext uri="{FF2B5EF4-FFF2-40B4-BE49-F238E27FC236}">
                <a16:creationId xmlns:a16="http://schemas.microsoft.com/office/drawing/2014/main" id="{65DAC85D-DD4F-B14B-8205-0E6AD08D6AE7}"/>
              </a:ext>
            </a:extLst>
          </p:cNvPr>
          <p:cNvSpPr>
            <a:spLocks noChangeAspect="1" noChangeArrowheads="1"/>
          </p:cNvSpPr>
          <p:nvPr/>
        </p:nvSpPr>
        <p:spPr bwMode="auto">
          <a:xfrm>
            <a:off x="3319272" y="2313432"/>
            <a:ext cx="3081528" cy="2267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B9C67233-D894-2D52-1077-EF4F91D9FF67}"/>
              </a:ext>
            </a:extLst>
          </p:cNvPr>
          <p:cNvPicPr>
            <a:picLocks noChangeAspect="1"/>
          </p:cNvPicPr>
          <p:nvPr/>
        </p:nvPicPr>
        <p:blipFill>
          <a:blip r:embed="rId3"/>
          <a:stretch>
            <a:fillRect/>
          </a:stretch>
        </p:blipFill>
        <p:spPr>
          <a:xfrm>
            <a:off x="0" y="813815"/>
            <a:ext cx="12192000" cy="5818759"/>
          </a:xfrm>
          <a:prstGeom prst="rect">
            <a:avLst/>
          </a:prstGeom>
        </p:spPr>
      </p:pic>
    </p:spTree>
    <p:extLst>
      <p:ext uri="{BB962C8B-B14F-4D97-AF65-F5344CB8AC3E}">
        <p14:creationId xmlns:p14="http://schemas.microsoft.com/office/powerpoint/2010/main" val="154453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11</a:t>
            </a:fld>
            <a:endParaRPr lang="en-US" dirty="0"/>
          </a:p>
        </p:txBody>
      </p:sp>
      <p:sp>
        <p:nvSpPr>
          <p:cNvPr id="6" name="Text Placeholder 3">
            <a:extLst>
              <a:ext uri="{FF2B5EF4-FFF2-40B4-BE49-F238E27FC236}">
                <a16:creationId xmlns:a16="http://schemas.microsoft.com/office/drawing/2014/main" id="{8162BE66-569E-A509-BBD5-D288FA6BBFB0}"/>
              </a:ext>
            </a:extLst>
          </p:cNvPr>
          <p:cNvSpPr txBox="1">
            <a:spLocks/>
          </p:cNvSpPr>
          <p:nvPr/>
        </p:nvSpPr>
        <p:spPr>
          <a:xfrm>
            <a:off x="246888" y="208470"/>
            <a:ext cx="5012987" cy="365125"/>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Premier league Data</a:t>
            </a:r>
          </a:p>
        </p:txBody>
      </p:sp>
      <p:pic>
        <p:nvPicPr>
          <p:cNvPr id="11" name="Picture 10">
            <a:extLst>
              <a:ext uri="{FF2B5EF4-FFF2-40B4-BE49-F238E27FC236}">
                <a16:creationId xmlns:a16="http://schemas.microsoft.com/office/drawing/2014/main" id="{750FF454-D1B6-7C1C-BA26-57D8E8D42385}"/>
              </a:ext>
            </a:extLst>
          </p:cNvPr>
          <p:cNvPicPr>
            <a:picLocks noChangeAspect="1"/>
          </p:cNvPicPr>
          <p:nvPr/>
        </p:nvPicPr>
        <p:blipFill>
          <a:blip r:embed="rId3"/>
          <a:stretch>
            <a:fillRect/>
          </a:stretch>
        </p:blipFill>
        <p:spPr>
          <a:xfrm>
            <a:off x="128017" y="573595"/>
            <a:ext cx="11865200" cy="6192965"/>
          </a:xfrm>
          <a:prstGeom prst="rect">
            <a:avLst/>
          </a:prstGeom>
        </p:spPr>
      </p:pic>
    </p:spTree>
    <p:extLst>
      <p:ext uri="{BB962C8B-B14F-4D97-AF65-F5344CB8AC3E}">
        <p14:creationId xmlns:p14="http://schemas.microsoft.com/office/powerpoint/2010/main" val="260796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12</a:t>
            </a:fld>
            <a:endParaRPr lang="en-US" dirty="0"/>
          </a:p>
        </p:txBody>
      </p:sp>
      <p:sp>
        <p:nvSpPr>
          <p:cNvPr id="6" name="Text Placeholder 3">
            <a:extLst>
              <a:ext uri="{FF2B5EF4-FFF2-40B4-BE49-F238E27FC236}">
                <a16:creationId xmlns:a16="http://schemas.microsoft.com/office/drawing/2014/main" id="{8162BE66-569E-A509-BBD5-D288FA6BBFB0}"/>
              </a:ext>
            </a:extLst>
          </p:cNvPr>
          <p:cNvSpPr txBox="1">
            <a:spLocks/>
          </p:cNvSpPr>
          <p:nvPr/>
        </p:nvSpPr>
        <p:spPr>
          <a:xfrm>
            <a:off x="246888" y="208470"/>
            <a:ext cx="5012987" cy="365125"/>
          </a:xfrm>
          <a:prstGeom prst="rect">
            <a:avLst/>
          </a:prstGeom>
        </p:spPr>
        <p:txBody>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Premier league Data</a:t>
            </a:r>
          </a:p>
        </p:txBody>
      </p:sp>
      <p:pic>
        <p:nvPicPr>
          <p:cNvPr id="5" name="Picture 4">
            <a:extLst>
              <a:ext uri="{FF2B5EF4-FFF2-40B4-BE49-F238E27FC236}">
                <a16:creationId xmlns:a16="http://schemas.microsoft.com/office/drawing/2014/main" id="{858D1F1D-E800-7BD1-543F-BFAA7C217FC6}"/>
              </a:ext>
            </a:extLst>
          </p:cNvPr>
          <p:cNvPicPr>
            <a:picLocks noChangeAspect="1"/>
          </p:cNvPicPr>
          <p:nvPr/>
        </p:nvPicPr>
        <p:blipFill>
          <a:blip r:embed="rId3"/>
          <a:stretch>
            <a:fillRect/>
          </a:stretch>
        </p:blipFill>
        <p:spPr>
          <a:xfrm>
            <a:off x="2971800" y="0"/>
            <a:ext cx="9573768" cy="6932645"/>
          </a:xfrm>
          <a:prstGeom prst="rect">
            <a:avLst/>
          </a:prstGeom>
        </p:spPr>
      </p:pic>
    </p:spTree>
    <p:extLst>
      <p:ext uri="{BB962C8B-B14F-4D97-AF65-F5344CB8AC3E}">
        <p14:creationId xmlns:p14="http://schemas.microsoft.com/office/powerpoint/2010/main" val="247465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5194DF-D9C6-EC68-725F-FAF7070B7AEB}"/>
              </a:ext>
            </a:extLst>
          </p:cNvPr>
          <p:cNvSpPr>
            <a:spLocks noGrp="1"/>
          </p:cNvSpPr>
          <p:nvPr>
            <p:ph type="body" idx="1"/>
          </p:nvPr>
        </p:nvSpPr>
        <p:spPr>
          <a:xfrm>
            <a:off x="246888" y="208470"/>
            <a:ext cx="5012987" cy="365125"/>
          </a:xfrm>
        </p:spPr>
        <p:txBody>
          <a:bodyPr/>
          <a:lstStyle/>
          <a:p>
            <a:r>
              <a:rPr lang="en-US" dirty="0"/>
              <a:t>Goal scored for the past five seasons </a:t>
            </a:r>
          </a:p>
        </p:txBody>
      </p:sp>
      <p:sp>
        <p:nvSpPr>
          <p:cNvPr id="5" name="Slide Number Placeholder 4">
            <a:extLst>
              <a:ext uri="{FF2B5EF4-FFF2-40B4-BE49-F238E27FC236}">
                <a16:creationId xmlns:a16="http://schemas.microsoft.com/office/drawing/2014/main" id="{0F8EA776-1A49-F0C6-2646-334AF36EA8E2}"/>
              </a:ext>
            </a:extLst>
          </p:cNvPr>
          <p:cNvSpPr>
            <a:spLocks noGrp="1"/>
          </p:cNvSpPr>
          <p:nvPr>
            <p:ph type="sldNum" sz="quarter" idx="12"/>
          </p:nvPr>
        </p:nvSpPr>
        <p:spPr/>
        <p:txBody>
          <a:bodyPr/>
          <a:lstStyle/>
          <a:p>
            <a:fld id="{8C2E478F-E849-4A8C-AF1F-CBCC78A7CBFA}" type="slidenum">
              <a:rPr lang="en-US" smtClean="0"/>
              <a:t>13</a:t>
            </a:fld>
            <a:endParaRPr lang="en-US" dirty="0"/>
          </a:p>
        </p:txBody>
      </p:sp>
      <p:sp>
        <p:nvSpPr>
          <p:cNvPr id="7" name="AutoShape 2">
            <a:extLst>
              <a:ext uri="{FF2B5EF4-FFF2-40B4-BE49-F238E27FC236}">
                <a16:creationId xmlns:a16="http://schemas.microsoft.com/office/drawing/2014/main" id="{8EE1F74E-F8F9-2FFB-32C2-CA4F01DD9D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a:extLst>
              <a:ext uri="{FF2B5EF4-FFF2-40B4-BE49-F238E27FC236}">
                <a16:creationId xmlns:a16="http://schemas.microsoft.com/office/drawing/2014/main" id="{65DAC85D-DD4F-B14B-8205-0E6AD08D6AE7}"/>
              </a:ext>
            </a:extLst>
          </p:cNvPr>
          <p:cNvSpPr>
            <a:spLocks noChangeAspect="1" noChangeArrowheads="1"/>
          </p:cNvSpPr>
          <p:nvPr/>
        </p:nvSpPr>
        <p:spPr bwMode="auto">
          <a:xfrm>
            <a:off x="3319272" y="2313432"/>
            <a:ext cx="3081528" cy="2267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D760DE9-0316-D1F0-1C74-323659039D13}"/>
              </a:ext>
            </a:extLst>
          </p:cNvPr>
          <p:cNvPicPr>
            <a:picLocks noChangeAspect="1"/>
          </p:cNvPicPr>
          <p:nvPr/>
        </p:nvPicPr>
        <p:blipFill>
          <a:blip r:embed="rId3"/>
          <a:stretch>
            <a:fillRect/>
          </a:stretch>
        </p:blipFill>
        <p:spPr>
          <a:xfrm>
            <a:off x="0" y="749808"/>
            <a:ext cx="12192000" cy="6083621"/>
          </a:xfrm>
          <a:prstGeom prst="rect">
            <a:avLst/>
          </a:prstGeom>
        </p:spPr>
      </p:pic>
    </p:spTree>
    <p:extLst>
      <p:ext uri="{BB962C8B-B14F-4D97-AF65-F5344CB8AC3E}">
        <p14:creationId xmlns:p14="http://schemas.microsoft.com/office/powerpoint/2010/main" val="401192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5194DF-D9C6-EC68-725F-FAF7070B7AEB}"/>
              </a:ext>
            </a:extLst>
          </p:cNvPr>
          <p:cNvSpPr>
            <a:spLocks noGrp="1"/>
          </p:cNvSpPr>
          <p:nvPr>
            <p:ph type="body" idx="1"/>
          </p:nvPr>
        </p:nvSpPr>
        <p:spPr>
          <a:xfrm>
            <a:off x="246888" y="208470"/>
            <a:ext cx="5012987" cy="365125"/>
          </a:xfrm>
        </p:spPr>
        <p:txBody>
          <a:bodyPr/>
          <a:lstStyle/>
          <a:p>
            <a:r>
              <a:rPr lang="en-US" dirty="0"/>
              <a:t>Team Performance scale</a:t>
            </a:r>
          </a:p>
        </p:txBody>
      </p:sp>
      <p:sp>
        <p:nvSpPr>
          <p:cNvPr id="5" name="Slide Number Placeholder 4">
            <a:extLst>
              <a:ext uri="{FF2B5EF4-FFF2-40B4-BE49-F238E27FC236}">
                <a16:creationId xmlns:a16="http://schemas.microsoft.com/office/drawing/2014/main" id="{0F8EA776-1A49-F0C6-2646-334AF36EA8E2}"/>
              </a:ext>
            </a:extLst>
          </p:cNvPr>
          <p:cNvSpPr>
            <a:spLocks noGrp="1"/>
          </p:cNvSpPr>
          <p:nvPr>
            <p:ph type="sldNum" sz="quarter" idx="12"/>
          </p:nvPr>
        </p:nvSpPr>
        <p:spPr/>
        <p:txBody>
          <a:bodyPr/>
          <a:lstStyle/>
          <a:p>
            <a:fld id="{8C2E478F-E849-4A8C-AF1F-CBCC78A7CBFA}" type="slidenum">
              <a:rPr lang="en-US" smtClean="0"/>
              <a:t>14</a:t>
            </a:fld>
            <a:endParaRPr lang="en-US" dirty="0"/>
          </a:p>
        </p:txBody>
      </p:sp>
      <p:sp>
        <p:nvSpPr>
          <p:cNvPr id="7" name="AutoShape 2">
            <a:extLst>
              <a:ext uri="{FF2B5EF4-FFF2-40B4-BE49-F238E27FC236}">
                <a16:creationId xmlns:a16="http://schemas.microsoft.com/office/drawing/2014/main" id="{8EE1F74E-F8F9-2FFB-32C2-CA4F01DD9D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a:extLst>
              <a:ext uri="{FF2B5EF4-FFF2-40B4-BE49-F238E27FC236}">
                <a16:creationId xmlns:a16="http://schemas.microsoft.com/office/drawing/2014/main" id="{65DAC85D-DD4F-B14B-8205-0E6AD08D6AE7}"/>
              </a:ext>
            </a:extLst>
          </p:cNvPr>
          <p:cNvSpPr>
            <a:spLocks noChangeAspect="1" noChangeArrowheads="1"/>
          </p:cNvSpPr>
          <p:nvPr/>
        </p:nvSpPr>
        <p:spPr bwMode="auto">
          <a:xfrm>
            <a:off x="3319272" y="2313432"/>
            <a:ext cx="3081528" cy="2267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7A2DCE0-5B65-517C-C7C9-43EBAAF1A255}"/>
              </a:ext>
            </a:extLst>
          </p:cNvPr>
          <p:cNvPicPr>
            <a:picLocks noChangeAspect="1"/>
          </p:cNvPicPr>
          <p:nvPr/>
        </p:nvPicPr>
        <p:blipFill>
          <a:blip r:embed="rId3"/>
          <a:stretch>
            <a:fillRect/>
          </a:stretch>
        </p:blipFill>
        <p:spPr>
          <a:xfrm>
            <a:off x="0" y="1225296"/>
            <a:ext cx="5259875" cy="3785616"/>
          </a:xfrm>
          <a:prstGeom prst="rect">
            <a:avLst/>
          </a:prstGeom>
        </p:spPr>
      </p:pic>
      <p:pic>
        <p:nvPicPr>
          <p:cNvPr id="11" name="Picture 10">
            <a:extLst>
              <a:ext uri="{FF2B5EF4-FFF2-40B4-BE49-F238E27FC236}">
                <a16:creationId xmlns:a16="http://schemas.microsoft.com/office/drawing/2014/main" id="{CF443A25-7DDB-E571-202B-7763562FF537}"/>
              </a:ext>
            </a:extLst>
          </p:cNvPr>
          <p:cNvPicPr>
            <a:picLocks noChangeAspect="1"/>
          </p:cNvPicPr>
          <p:nvPr/>
        </p:nvPicPr>
        <p:blipFill>
          <a:blip r:embed="rId4"/>
          <a:stretch>
            <a:fillRect/>
          </a:stretch>
        </p:blipFill>
        <p:spPr>
          <a:xfrm>
            <a:off x="6096000" y="1383792"/>
            <a:ext cx="6220651" cy="3785616"/>
          </a:xfrm>
          <a:prstGeom prst="rect">
            <a:avLst/>
          </a:prstGeom>
        </p:spPr>
      </p:pic>
    </p:spTree>
    <p:extLst>
      <p:ext uri="{BB962C8B-B14F-4D97-AF65-F5344CB8AC3E}">
        <p14:creationId xmlns:p14="http://schemas.microsoft.com/office/powerpoint/2010/main" val="314591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5194DF-D9C6-EC68-725F-FAF7070B7AEB}"/>
              </a:ext>
            </a:extLst>
          </p:cNvPr>
          <p:cNvSpPr>
            <a:spLocks noGrp="1"/>
          </p:cNvSpPr>
          <p:nvPr>
            <p:ph type="body" idx="1"/>
          </p:nvPr>
        </p:nvSpPr>
        <p:spPr>
          <a:xfrm>
            <a:off x="246888" y="208470"/>
            <a:ext cx="5012987" cy="365125"/>
          </a:xfrm>
        </p:spPr>
        <p:txBody>
          <a:bodyPr/>
          <a:lstStyle/>
          <a:p>
            <a:r>
              <a:rPr lang="en-US" dirty="0"/>
              <a:t>How the attributes are related?</a:t>
            </a:r>
          </a:p>
        </p:txBody>
      </p:sp>
      <p:sp>
        <p:nvSpPr>
          <p:cNvPr id="5" name="Slide Number Placeholder 4">
            <a:extLst>
              <a:ext uri="{FF2B5EF4-FFF2-40B4-BE49-F238E27FC236}">
                <a16:creationId xmlns:a16="http://schemas.microsoft.com/office/drawing/2014/main" id="{0F8EA776-1A49-F0C6-2646-334AF36EA8E2}"/>
              </a:ext>
            </a:extLst>
          </p:cNvPr>
          <p:cNvSpPr>
            <a:spLocks noGrp="1"/>
          </p:cNvSpPr>
          <p:nvPr>
            <p:ph type="sldNum" sz="quarter" idx="12"/>
          </p:nvPr>
        </p:nvSpPr>
        <p:spPr/>
        <p:txBody>
          <a:bodyPr/>
          <a:lstStyle/>
          <a:p>
            <a:fld id="{8C2E478F-E849-4A8C-AF1F-CBCC78A7CBFA}" type="slidenum">
              <a:rPr lang="en-US" smtClean="0"/>
              <a:t>15</a:t>
            </a:fld>
            <a:endParaRPr lang="en-US" dirty="0"/>
          </a:p>
        </p:txBody>
      </p:sp>
      <p:sp>
        <p:nvSpPr>
          <p:cNvPr id="7" name="AutoShape 2">
            <a:extLst>
              <a:ext uri="{FF2B5EF4-FFF2-40B4-BE49-F238E27FC236}">
                <a16:creationId xmlns:a16="http://schemas.microsoft.com/office/drawing/2014/main" id="{8EE1F74E-F8F9-2FFB-32C2-CA4F01DD9D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a:extLst>
              <a:ext uri="{FF2B5EF4-FFF2-40B4-BE49-F238E27FC236}">
                <a16:creationId xmlns:a16="http://schemas.microsoft.com/office/drawing/2014/main" id="{65DAC85D-DD4F-B14B-8205-0E6AD08D6AE7}"/>
              </a:ext>
            </a:extLst>
          </p:cNvPr>
          <p:cNvSpPr>
            <a:spLocks noChangeAspect="1" noChangeArrowheads="1"/>
          </p:cNvSpPr>
          <p:nvPr/>
        </p:nvSpPr>
        <p:spPr bwMode="auto">
          <a:xfrm>
            <a:off x="3319272" y="2313432"/>
            <a:ext cx="3081528" cy="2267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85F328FF-9BD2-E9FC-E72E-EA6C95D336E8}"/>
              </a:ext>
            </a:extLst>
          </p:cNvPr>
          <p:cNvPicPr>
            <a:picLocks noChangeAspect="1"/>
          </p:cNvPicPr>
          <p:nvPr/>
        </p:nvPicPr>
        <p:blipFill>
          <a:blip r:embed="rId3"/>
          <a:stretch>
            <a:fillRect/>
          </a:stretch>
        </p:blipFill>
        <p:spPr>
          <a:xfrm>
            <a:off x="0" y="573594"/>
            <a:ext cx="12192000" cy="6259833"/>
          </a:xfrm>
          <a:prstGeom prst="rect">
            <a:avLst/>
          </a:prstGeom>
        </p:spPr>
      </p:pic>
    </p:spTree>
    <p:extLst>
      <p:ext uri="{BB962C8B-B14F-4D97-AF65-F5344CB8AC3E}">
        <p14:creationId xmlns:p14="http://schemas.microsoft.com/office/powerpoint/2010/main" val="1918902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5194DF-D9C6-EC68-725F-FAF7070B7AEB}"/>
              </a:ext>
            </a:extLst>
          </p:cNvPr>
          <p:cNvSpPr>
            <a:spLocks noGrp="1"/>
          </p:cNvSpPr>
          <p:nvPr>
            <p:ph type="body" idx="1"/>
          </p:nvPr>
        </p:nvSpPr>
        <p:spPr>
          <a:xfrm>
            <a:off x="246888" y="208470"/>
            <a:ext cx="5012987" cy="365125"/>
          </a:xfrm>
        </p:spPr>
        <p:txBody>
          <a:bodyPr/>
          <a:lstStyle/>
          <a:p>
            <a:r>
              <a:rPr lang="en-US" dirty="0"/>
              <a:t>How the attributes are related?</a:t>
            </a:r>
          </a:p>
        </p:txBody>
      </p:sp>
      <p:sp>
        <p:nvSpPr>
          <p:cNvPr id="5" name="Slide Number Placeholder 4">
            <a:extLst>
              <a:ext uri="{FF2B5EF4-FFF2-40B4-BE49-F238E27FC236}">
                <a16:creationId xmlns:a16="http://schemas.microsoft.com/office/drawing/2014/main" id="{0F8EA776-1A49-F0C6-2646-334AF36EA8E2}"/>
              </a:ext>
            </a:extLst>
          </p:cNvPr>
          <p:cNvSpPr>
            <a:spLocks noGrp="1"/>
          </p:cNvSpPr>
          <p:nvPr>
            <p:ph type="sldNum" sz="quarter" idx="12"/>
          </p:nvPr>
        </p:nvSpPr>
        <p:spPr/>
        <p:txBody>
          <a:bodyPr/>
          <a:lstStyle/>
          <a:p>
            <a:fld id="{8C2E478F-E849-4A8C-AF1F-CBCC78A7CBFA}" type="slidenum">
              <a:rPr lang="en-US" smtClean="0"/>
              <a:t>16</a:t>
            </a:fld>
            <a:endParaRPr lang="en-US" dirty="0"/>
          </a:p>
        </p:txBody>
      </p:sp>
      <p:sp>
        <p:nvSpPr>
          <p:cNvPr id="7" name="AutoShape 2">
            <a:extLst>
              <a:ext uri="{FF2B5EF4-FFF2-40B4-BE49-F238E27FC236}">
                <a16:creationId xmlns:a16="http://schemas.microsoft.com/office/drawing/2014/main" id="{8EE1F74E-F8F9-2FFB-32C2-CA4F01DD9D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a:extLst>
              <a:ext uri="{FF2B5EF4-FFF2-40B4-BE49-F238E27FC236}">
                <a16:creationId xmlns:a16="http://schemas.microsoft.com/office/drawing/2014/main" id="{65DAC85D-DD4F-B14B-8205-0E6AD08D6AE7}"/>
              </a:ext>
            </a:extLst>
          </p:cNvPr>
          <p:cNvSpPr>
            <a:spLocks noChangeAspect="1" noChangeArrowheads="1"/>
          </p:cNvSpPr>
          <p:nvPr/>
        </p:nvSpPr>
        <p:spPr bwMode="auto">
          <a:xfrm>
            <a:off x="3319272" y="2313432"/>
            <a:ext cx="3081528" cy="2267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138F4544-683E-5AA3-6304-83D75A0B99AF}"/>
              </a:ext>
            </a:extLst>
          </p:cNvPr>
          <p:cNvPicPr>
            <a:picLocks noChangeAspect="1"/>
          </p:cNvPicPr>
          <p:nvPr/>
        </p:nvPicPr>
        <p:blipFill>
          <a:blip r:embed="rId3"/>
          <a:stretch>
            <a:fillRect/>
          </a:stretch>
        </p:blipFill>
        <p:spPr>
          <a:xfrm>
            <a:off x="0" y="573594"/>
            <a:ext cx="12192000" cy="6259833"/>
          </a:xfrm>
          <a:prstGeom prst="rect">
            <a:avLst/>
          </a:prstGeom>
        </p:spPr>
      </p:pic>
    </p:spTree>
    <p:extLst>
      <p:ext uri="{BB962C8B-B14F-4D97-AF65-F5344CB8AC3E}">
        <p14:creationId xmlns:p14="http://schemas.microsoft.com/office/powerpoint/2010/main" val="3429737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5194DF-D9C6-EC68-725F-FAF7070B7AEB}"/>
              </a:ext>
            </a:extLst>
          </p:cNvPr>
          <p:cNvSpPr>
            <a:spLocks noGrp="1"/>
          </p:cNvSpPr>
          <p:nvPr>
            <p:ph type="body" idx="1"/>
          </p:nvPr>
        </p:nvSpPr>
        <p:spPr>
          <a:xfrm>
            <a:off x="246888" y="208470"/>
            <a:ext cx="5012987" cy="365125"/>
          </a:xfrm>
        </p:spPr>
        <p:txBody>
          <a:bodyPr/>
          <a:lstStyle/>
          <a:p>
            <a:r>
              <a:rPr lang="en-US" dirty="0"/>
              <a:t>Relationship between Variables</a:t>
            </a:r>
          </a:p>
        </p:txBody>
      </p:sp>
      <p:sp>
        <p:nvSpPr>
          <p:cNvPr id="5" name="Slide Number Placeholder 4">
            <a:extLst>
              <a:ext uri="{FF2B5EF4-FFF2-40B4-BE49-F238E27FC236}">
                <a16:creationId xmlns:a16="http://schemas.microsoft.com/office/drawing/2014/main" id="{0F8EA776-1A49-F0C6-2646-334AF36EA8E2}"/>
              </a:ext>
            </a:extLst>
          </p:cNvPr>
          <p:cNvSpPr>
            <a:spLocks noGrp="1"/>
          </p:cNvSpPr>
          <p:nvPr>
            <p:ph type="sldNum" sz="quarter" idx="12"/>
          </p:nvPr>
        </p:nvSpPr>
        <p:spPr/>
        <p:txBody>
          <a:bodyPr/>
          <a:lstStyle/>
          <a:p>
            <a:fld id="{8C2E478F-E849-4A8C-AF1F-CBCC78A7CBFA}" type="slidenum">
              <a:rPr lang="en-US" smtClean="0"/>
              <a:t>17</a:t>
            </a:fld>
            <a:endParaRPr lang="en-US" dirty="0"/>
          </a:p>
        </p:txBody>
      </p:sp>
      <p:sp>
        <p:nvSpPr>
          <p:cNvPr id="7" name="AutoShape 2">
            <a:extLst>
              <a:ext uri="{FF2B5EF4-FFF2-40B4-BE49-F238E27FC236}">
                <a16:creationId xmlns:a16="http://schemas.microsoft.com/office/drawing/2014/main" id="{8EE1F74E-F8F9-2FFB-32C2-CA4F01DD9D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a:extLst>
              <a:ext uri="{FF2B5EF4-FFF2-40B4-BE49-F238E27FC236}">
                <a16:creationId xmlns:a16="http://schemas.microsoft.com/office/drawing/2014/main" id="{65DAC85D-DD4F-B14B-8205-0E6AD08D6AE7}"/>
              </a:ext>
            </a:extLst>
          </p:cNvPr>
          <p:cNvSpPr>
            <a:spLocks noChangeAspect="1" noChangeArrowheads="1"/>
          </p:cNvSpPr>
          <p:nvPr/>
        </p:nvSpPr>
        <p:spPr bwMode="auto">
          <a:xfrm>
            <a:off x="3319272" y="2313432"/>
            <a:ext cx="3081528" cy="2267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03B8019-B4D1-FAA3-5B57-F1FF02EC7B61}"/>
              </a:ext>
            </a:extLst>
          </p:cNvPr>
          <p:cNvPicPr>
            <a:picLocks noChangeAspect="1"/>
          </p:cNvPicPr>
          <p:nvPr/>
        </p:nvPicPr>
        <p:blipFill>
          <a:blip r:embed="rId3"/>
          <a:stretch>
            <a:fillRect/>
          </a:stretch>
        </p:blipFill>
        <p:spPr>
          <a:xfrm>
            <a:off x="0" y="740663"/>
            <a:ext cx="12192000" cy="5891911"/>
          </a:xfrm>
          <a:prstGeom prst="rect">
            <a:avLst/>
          </a:prstGeom>
        </p:spPr>
      </p:pic>
    </p:spTree>
    <p:extLst>
      <p:ext uri="{BB962C8B-B14F-4D97-AF65-F5344CB8AC3E}">
        <p14:creationId xmlns:p14="http://schemas.microsoft.com/office/powerpoint/2010/main" val="789754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A3C0-3649-83CB-3194-FECCE5839E80}"/>
              </a:ext>
            </a:extLst>
          </p:cNvPr>
          <p:cNvSpPr>
            <a:spLocks noGrp="1"/>
          </p:cNvSpPr>
          <p:nvPr>
            <p:ph type="title"/>
          </p:nvPr>
        </p:nvSpPr>
        <p:spPr>
          <a:xfrm>
            <a:off x="7792279" y="365124"/>
            <a:ext cx="4018722" cy="677292"/>
          </a:xfrm>
        </p:spPr>
        <p:txBody>
          <a:bodyPr anchor="ctr"/>
          <a:lstStyle/>
          <a:p>
            <a:r>
              <a:rPr lang="en-US" sz="2000" dirty="0"/>
              <a:t>categorical Value</a:t>
            </a:r>
            <a:br>
              <a:rPr lang="en-US" sz="2000" dirty="0"/>
            </a:br>
            <a:endParaRPr lang="en-US" sz="2000" dirty="0"/>
          </a:p>
        </p:txBody>
      </p:sp>
      <p:sp>
        <p:nvSpPr>
          <p:cNvPr id="9" name="Slide Number Placeholder 8">
            <a:extLst>
              <a:ext uri="{FF2B5EF4-FFF2-40B4-BE49-F238E27FC236}">
                <a16:creationId xmlns:a16="http://schemas.microsoft.com/office/drawing/2014/main" id="{C43D034E-13BD-754C-140E-4D21A8DEBECD}"/>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18</a:t>
            </a:fld>
            <a:endParaRPr lang="en-US" dirty="0"/>
          </a:p>
        </p:txBody>
      </p:sp>
      <p:sp>
        <p:nvSpPr>
          <p:cNvPr id="47" name="TextBox 46">
            <a:extLst>
              <a:ext uri="{FF2B5EF4-FFF2-40B4-BE49-F238E27FC236}">
                <a16:creationId xmlns:a16="http://schemas.microsoft.com/office/drawing/2014/main" id="{3969C569-5852-7CA1-7E00-FE2442993FD3}"/>
              </a:ext>
            </a:extLst>
          </p:cNvPr>
          <p:cNvSpPr txBox="1"/>
          <p:nvPr/>
        </p:nvSpPr>
        <p:spPr>
          <a:xfrm>
            <a:off x="7518654" y="1256114"/>
            <a:ext cx="3936746" cy="3447098"/>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mj-lt"/>
              </a:rPr>
              <a:t>4new more rows:</a:t>
            </a:r>
          </a:p>
          <a:p>
            <a:pPr marL="742950" lvl="1" indent="-285750">
              <a:buFont typeface="Arial" panose="020B0604020202020204" pitchFamily="34" charset="0"/>
              <a:buChar char="•"/>
            </a:pPr>
            <a:r>
              <a:rPr lang="en-US" sz="2000" dirty="0">
                <a:latin typeface="+mj-lt"/>
              </a:rPr>
              <a:t>Win ratio</a:t>
            </a:r>
          </a:p>
          <a:p>
            <a:pPr marL="742950" lvl="1" indent="-285750">
              <a:buFont typeface="Arial" panose="020B0604020202020204" pitchFamily="34" charset="0"/>
              <a:buChar char="•"/>
            </a:pPr>
            <a:r>
              <a:rPr lang="en-US" sz="2000" dirty="0">
                <a:latin typeface="+mj-lt"/>
              </a:rPr>
              <a:t>Loss Ratio</a:t>
            </a:r>
          </a:p>
          <a:p>
            <a:pPr marL="742950" lvl="1" indent="-285750">
              <a:buFont typeface="Arial" panose="020B0604020202020204" pitchFamily="34" charset="0"/>
              <a:buChar char="•"/>
            </a:pPr>
            <a:r>
              <a:rPr lang="en-US" sz="2000" dirty="0">
                <a:latin typeface="+mj-lt"/>
              </a:rPr>
              <a:t>Draw ratio</a:t>
            </a:r>
          </a:p>
          <a:p>
            <a:pPr marL="742950" lvl="1" indent="-285750">
              <a:buFont typeface="Arial" panose="020B0604020202020204" pitchFamily="34" charset="0"/>
              <a:buChar char="•"/>
            </a:pPr>
            <a:r>
              <a:rPr lang="en-US" sz="2000" dirty="0">
                <a:latin typeface="+mj-lt"/>
              </a:rPr>
              <a:t>Outcome:</a:t>
            </a:r>
          </a:p>
          <a:p>
            <a:pPr marL="1200150" lvl="2" indent="-285750">
              <a:buFont typeface="Arial" panose="020B0604020202020204" pitchFamily="34" charset="0"/>
              <a:buChar char="•"/>
            </a:pPr>
            <a:r>
              <a:rPr lang="en-US" sz="2000" dirty="0">
                <a:latin typeface="+mj-lt"/>
              </a:rPr>
              <a:t>Champion </a:t>
            </a:r>
          </a:p>
          <a:p>
            <a:pPr marL="1657350" lvl="3" indent="-285750">
              <a:buFont typeface="Arial" panose="020B0604020202020204" pitchFamily="34" charset="0"/>
              <a:buChar char="•"/>
            </a:pPr>
            <a:r>
              <a:rPr lang="en-US" sz="2000" dirty="0">
                <a:latin typeface="+mj-lt"/>
              </a:rPr>
              <a:t>Win ratio &gt; 0.52</a:t>
            </a:r>
          </a:p>
          <a:p>
            <a:pPr marL="1200150" lvl="2" indent="-285750">
              <a:buFont typeface="Arial" panose="020B0604020202020204" pitchFamily="34" charset="0"/>
              <a:buChar char="•"/>
            </a:pPr>
            <a:r>
              <a:rPr lang="en-US" sz="2000" dirty="0">
                <a:latin typeface="+mj-lt"/>
              </a:rPr>
              <a:t>Good &gt;= 0.30 and 0.51</a:t>
            </a:r>
          </a:p>
          <a:p>
            <a:pPr marL="1200150" lvl="2" indent="-285750">
              <a:buFont typeface="Arial" panose="020B0604020202020204" pitchFamily="34" charset="0"/>
              <a:buChar char="•"/>
            </a:pPr>
            <a:r>
              <a:rPr lang="en-US" sz="2000" dirty="0">
                <a:latin typeface="+mj-lt"/>
              </a:rPr>
              <a:t>Average &gt;= 0 and 0.29</a:t>
            </a:r>
            <a:br>
              <a:rPr lang="en-US" sz="2000" dirty="0">
                <a:latin typeface="+mj-lt"/>
              </a:rPr>
            </a:br>
            <a:br>
              <a:rPr lang="en-US" sz="2000" dirty="0">
                <a:latin typeface="+mj-lt"/>
              </a:rPr>
            </a:br>
            <a:endParaRPr lang="en-US" dirty="0"/>
          </a:p>
        </p:txBody>
      </p:sp>
      <p:pic>
        <p:nvPicPr>
          <p:cNvPr id="61" name="Picture 60">
            <a:extLst>
              <a:ext uri="{FF2B5EF4-FFF2-40B4-BE49-F238E27FC236}">
                <a16:creationId xmlns:a16="http://schemas.microsoft.com/office/drawing/2014/main" id="{AA78E8D7-E551-3071-B9C8-25396F5B5D80}"/>
              </a:ext>
            </a:extLst>
          </p:cNvPr>
          <p:cNvPicPr>
            <a:picLocks noChangeAspect="1"/>
          </p:cNvPicPr>
          <p:nvPr/>
        </p:nvPicPr>
        <p:blipFill>
          <a:blip r:embed="rId3"/>
          <a:stretch>
            <a:fillRect/>
          </a:stretch>
        </p:blipFill>
        <p:spPr>
          <a:xfrm>
            <a:off x="-192025" y="4454307"/>
            <a:ext cx="12704375" cy="2379122"/>
          </a:xfrm>
          <a:prstGeom prst="rect">
            <a:avLst/>
          </a:prstGeom>
        </p:spPr>
      </p:pic>
      <p:pic>
        <p:nvPicPr>
          <p:cNvPr id="63" name="Picture 62">
            <a:extLst>
              <a:ext uri="{FF2B5EF4-FFF2-40B4-BE49-F238E27FC236}">
                <a16:creationId xmlns:a16="http://schemas.microsoft.com/office/drawing/2014/main" id="{B028C16D-0D8E-37CA-E4C6-53F243138D51}"/>
              </a:ext>
            </a:extLst>
          </p:cNvPr>
          <p:cNvPicPr>
            <a:picLocks noChangeAspect="1"/>
          </p:cNvPicPr>
          <p:nvPr/>
        </p:nvPicPr>
        <p:blipFill>
          <a:blip r:embed="rId4"/>
          <a:stretch>
            <a:fillRect/>
          </a:stretch>
        </p:blipFill>
        <p:spPr>
          <a:xfrm>
            <a:off x="259591" y="877078"/>
            <a:ext cx="7259063" cy="2267337"/>
          </a:xfrm>
          <a:prstGeom prst="rect">
            <a:avLst/>
          </a:prstGeom>
        </p:spPr>
      </p:pic>
      <p:pic>
        <p:nvPicPr>
          <p:cNvPr id="65" name="Picture 64">
            <a:extLst>
              <a:ext uri="{FF2B5EF4-FFF2-40B4-BE49-F238E27FC236}">
                <a16:creationId xmlns:a16="http://schemas.microsoft.com/office/drawing/2014/main" id="{88D8C255-27A5-E40C-C01C-B0893600B1FB}"/>
              </a:ext>
            </a:extLst>
          </p:cNvPr>
          <p:cNvPicPr>
            <a:picLocks noChangeAspect="1"/>
          </p:cNvPicPr>
          <p:nvPr/>
        </p:nvPicPr>
        <p:blipFill>
          <a:blip r:embed="rId5"/>
          <a:stretch>
            <a:fillRect/>
          </a:stretch>
        </p:blipFill>
        <p:spPr>
          <a:xfrm>
            <a:off x="2071396" y="2920482"/>
            <a:ext cx="3303037" cy="1614196"/>
          </a:xfrm>
          <a:prstGeom prst="rect">
            <a:avLst/>
          </a:prstGeom>
        </p:spPr>
      </p:pic>
    </p:spTree>
    <p:extLst>
      <p:ext uri="{BB962C8B-B14F-4D97-AF65-F5344CB8AC3E}">
        <p14:creationId xmlns:p14="http://schemas.microsoft.com/office/powerpoint/2010/main" val="197333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208383" y="170028"/>
            <a:ext cx="5012987" cy="365125"/>
          </a:xfrm>
        </p:spPr>
        <p:txBody>
          <a:bodyPr/>
          <a:lstStyle/>
          <a:p>
            <a:r>
              <a:rPr lang="en-US" dirty="0"/>
              <a:t>Model Development</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19</a:t>
            </a:fld>
            <a:endParaRPr lang="en-US" dirty="0"/>
          </a:p>
        </p:txBody>
      </p:sp>
      <p:pic>
        <p:nvPicPr>
          <p:cNvPr id="10" name="Picture 9">
            <a:extLst>
              <a:ext uri="{FF2B5EF4-FFF2-40B4-BE49-F238E27FC236}">
                <a16:creationId xmlns:a16="http://schemas.microsoft.com/office/drawing/2014/main" id="{458980AB-ECB6-9E00-5AA8-FCE22BA03861}"/>
              </a:ext>
            </a:extLst>
          </p:cNvPr>
          <p:cNvPicPr>
            <a:picLocks noChangeAspect="1"/>
          </p:cNvPicPr>
          <p:nvPr/>
        </p:nvPicPr>
        <p:blipFill>
          <a:blip r:embed="rId3"/>
          <a:stretch>
            <a:fillRect/>
          </a:stretch>
        </p:blipFill>
        <p:spPr>
          <a:xfrm>
            <a:off x="329756" y="1258562"/>
            <a:ext cx="5896798" cy="4191585"/>
          </a:xfrm>
          <a:prstGeom prst="rect">
            <a:avLst/>
          </a:prstGeom>
        </p:spPr>
      </p:pic>
      <p:pic>
        <p:nvPicPr>
          <p:cNvPr id="12" name="Picture 11">
            <a:extLst>
              <a:ext uri="{FF2B5EF4-FFF2-40B4-BE49-F238E27FC236}">
                <a16:creationId xmlns:a16="http://schemas.microsoft.com/office/drawing/2014/main" id="{CF1495E0-5841-B55F-A716-969DB755FD4C}"/>
              </a:ext>
            </a:extLst>
          </p:cNvPr>
          <p:cNvPicPr>
            <a:picLocks noChangeAspect="1"/>
          </p:cNvPicPr>
          <p:nvPr/>
        </p:nvPicPr>
        <p:blipFill>
          <a:blip r:embed="rId4"/>
          <a:stretch>
            <a:fillRect/>
          </a:stretch>
        </p:blipFill>
        <p:spPr>
          <a:xfrm>
            <a:off x="6226554" y="1258562"/>
            <a:ext cx="5963482" cy="4191585"/>
          </a:xfrm>
          <a:prstGeom prst="rect">
            <a:avLst/>
          </a:prstGeom>
        </p:spPr>
      </p:pic>
    </p:spTree>
    <p:extLst>
      <p:ext uri="{BB962C8B-B14F-4D97-AF65-F5344CB8AC3E}">
        <p14:creationId xmlns:p14="http://schemas.microsoft.com/office/powerpoint/2010/main" val="316440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068820" y="136525"/>
            <a:ext cx="4846320" cy="1692311"/>
          </a:xfrm>
        </p:spPr>
        <p:txBody>
          <a:bodyPr/>
          <a:lstStyle/>
          <a:p>
            <a:r>
              <a:rPr lang="en-US" dirty="0"/>
              <a:t>Online</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a:xfrm>
            <a:off x="0" y="0"/>
            <a:ext cx="6096000" cy="6858000"/>
          </a:xfr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068820" y="2078875"/>
            <a:ext cx="4114800" cy="3798888"/>
          </a:xfrm>
        </p:spPr>
        <p:txBody>
          <a:bodyPr/>
          <a:lstStyle/>
          <a:p>
            <a:r>
              <a:rPr lang="en-US" dirty="0"/>
              <a:t>INTRODUCTION</a:t>
            </a:r>
          </a:p>
          <a:p>
            <a:r>
              <a:rPr lang="en-US" dirty="0"/>
              <a:t>Abstract</a:t>
            </a:r>
          </a:p>
          <a:p>
            <a:r>
              <a:rPr lang="en-US" dirty="0"/>
              <a:t>Premier League background</a:t>
            </a:r>
          </a:p>
          <a:p>
            <a:r>
              <a:rPr lang="en-US" dirty="0"/>
              <a:t>Data analysis</a:t>
            </a:r>
          </a:p>
          <a:p>
            <a:r>
              <a:rPr lang="en-US" dirty="0"/>
              <a:t>Model development</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B2D8A56-AFAD-6528-065B-20DE7C1CC278}"/>
              </a:ext>
            </a:extLst>
          </p:cNvPr>
          <p:cNvSpPr>
            <a:spLocks noGrp="1"/>
          </p:cNvSpPr>
          <p:nvPr>
            <p:ph type="title"/>
          </p:nvPr>
        </p:nvSpPr>
        <p:spPr>
          <a:xfrm>
            <a:off x="594519" y="136525"/>
            <a:ext cx="11002962" cy="969899"/>
          </a:xfrm>
        </p:spPr>
        <p:txBody>
          <a:bodyPr/>
          <a:lstStyle/>
          <a:p>
            <a:r>
              <a:rPr lang="en-US" dirty="0"/>
              <a:t>Model Development</a:t>
            </a:r>
          </a:p>
        </p:txBody>
      </p:sp>
      <p:sp>
        <p:nvSpPr>
          <p:cNvPr id="3" name="Slide Number Placeholder 2">
            <a:extLst>
              <a:ext uri="{FF2B5EF4-FFF2-40B4-BE49-F238E27FC236}">
                <a16:creationId xmlns:a16="http://schemas.microsoft.com/office/drawing/2014/main" id="{D8316ACF-917D-92A2-1A5F-AD49B42A869E}"/>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20</a:t>
            </a:fld>
            <a:endParaRPr lang="en-US" dirty="0"/>
          </a:p>
        </p:txBody>
      </p:sp>
      <p:pic>
        <p:nvPicPr>
          <p:cNvPr id="10" name="Content Placeholder 9">
            <a:extLst>
              <a:ext uri="{FF2B5EF4-FFF2-40B4-BE49-F238E27FC236}">
                <a16:creationId xmlns:a16="http://schemas.microsoft.com/office/drawing/2014/main" id="{C004B551-34ED-4CCC-A1CE-F75D0D58CF08}"/>
              </a:ext>
            </a:extLst>
          </p:cNvPr>
          <p:cNvPicPr>
            <a:picLocks noGrp="1" noChangeAspect="1"/>
          </p:cNvPicPr>
          <p:nvPr>
            <p:ph sz="quarter" idx="12"/>
          </p:nvPr>
        </p:nvPicPr>
        <p:blipFill>
          <a:blip r:embed="rId3"/>
          <a:stretch>
            <a:fillRect/>
          </a:stretch>
        </p:blipFill>
        <p:spPr>
          <a:xfrm>
            <a:off x="64411" y="1106424"/>
            <a:ext cx="5915765" cy="3959352"/>
          </a:xfrm>
        </p:spPr>
      </p:pic>
      <p:pic>
        <p:nvPicPr>
          <p:cNvPr id="12" name="Picture 11">
            <a:extLst>
              <a:ext uri="{FF2B5EF4-FFF2-40B4-BE49-F238E27FC236}">
                <a16:creationId xmlns:a16="http://schemas.microsoft.com/office/drawing/2014/main" id="{6234D3E7-ECF5-B74A-838F-200C11D6F668}"/>
              </a:ext>
            </a:extLst>
          </p:cNvPr>
          <p:cNvPicPr>
            <a:picLocks noChangeAspect="1"/>
          </p:cNvPicPr>
          <p:nvPr/>
        </p:nvPicPr>
        <p:blipFill>
          <a:blip r:embed="rId4"/>
          <a:stretch>
            <a:fillRect/>
          </a:stretch>
        </p:blipFill>
        <p:spPr>
          <a:xfrm>
            <a:off x="6096000" y="1033272"/>
            <a:ext cx="6173061" cy="5824728"/>
          </a:xfrm>
          <a:prstGeom prst="rect">
            <a:avLst/>
          </a:prstGeom>
        </p:spPr>
      </p:pic>
    </p:spTree>
    <p:extLst>
      <p:ext uri="{BB962C8B-B14F-4D97-AF65-F5344CB8AC3E}">
        <p14:creationId xmlns:p14="http://schemas.microsoft.com/office/powerpoint/2010/main" val="3927008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B2D8A56-AFAD-6528-065B-20DE7C1CC278}"/>
              </a:ext>
            </a:extLst>
          </p:cNvPr>
          <p:cNvSpPr>
            <a:spLocks noGrp="1"/>
          </p:cNvSpPr>
          <p:nvPr>
            <p:ph type="title"/>
          </p:nvPr>
        </p:nvSpPr>
        <p:spPr>
          <a:xfrm>
            <a:off x="594519" y="136525"/>
            <a:ext cx="11002962" cy="969899"/>
          </a:xfrm>
        </p:spPr>
        <p:txBody>
          <a:bodyPr/>
          <a:lstStyle/>
          <a:p>
            <a:r>
              <a:rPr lang="en-US" dirty="0"/>
              <a:t>Model 2 </a:t>
            </a:r>
          </a:p>
        </p:txBody>
      </p:sp>
      <p:sp>
        <p:nvSpPr>
          <p:cNvPr id="3" name="Slide Number Placeholder 2">
            <a:extLst>
              <a:ext uri="{FF2B5EF4-FFF2-40B4-BE49-F238E27FC236}">
                <a16:creationId xmlns:a16="http://schemas.microsoft.com/office/drawing/2014/main" id="{D8316ACF-917D-92A2-1A5F-AD49B42A869E}"/>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21</a:t>
            </a:fld>
            <a:endParaRPr lang="en-US" dirty="0"/>
          </a:p>
        </p:txBody>
      </p:sp>
      <p:pic>
        <p:nvPicPr>
          <p:cNvPr id="5" name="Content Placeholder 4">
            <a:extLst>
              <a:ext uri="{FF2B5EF4-FFF2-40B4-BE49-F238E27FC236}">
                <a16:creationId xmlns:a16="http://schemas.microsoft.com/office/drawing/2014/main" id="{51532907-4B2A-E4B5-593E-8E96502EF90B}"/>
              </a:ext>
            </a:extLst>
          </p:cNvPr>
          <p:cNvPicPr>
            <a:picLocks noGrp="1" noChangeAspect="1"/>
          </p:cNvPicPr>
          <p:nvPr>
            <p:ph sz="quarter" idx="12"/>
          </p:nvPr>
        </p:nvPicPr>
        <p:blipFill>
          <a:blip r:embed="rId3"/>
          <a:stretch>
            <a:fillRect/>
          </a:stretch>
        </p:blipFill>
        <p:spPr>
          <a:xfrm>
            <a:off x="274320" y="1289304"/>
            <a:ext cx="11631168" cy="5321808"/>
          </a:xfrm>
          <a:prstGeom prst="rect">
            <a:avLst/>
          </a:prstGeom>
        </p:spPr>
      </p:pic>
    </p:spTree>
    <p:extLst>
      <p:ext uri="{BB962C8B-B14F-4D97-AF65-F5344CB8AC3E}">
        <p14:creationId xmlns:p14="http://schemas.microsoft.com/office/powerpoint/2010/main" val="1190660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B2D8A56-AFAD-6528-065B-20DE7C1CC278}"/>
              </a:ext>
            </a:extLst>
          </p:cNvPr>
          <p:cNvSpPr>
            <a:spLocks noGrp="1"/>
          </p:cNvSpPr>
          <p:nvPr>
            <p:ph type="title"/>
          </p:nvPr>
        </p:nvSpPr>
        <p:spPr>
          <a:xfrm>
            <a:off x="594519" y="136525"/>
            <a:ext cx="11002962" cy="969899"/>
          </a:xfrm>
        </p:spPr>
        <p:txBody>
          <a:bodyPr/>
          <a:lstStyle/>
          <a:p>
            <a:r>
              <a:rPr lang="en-US" dirty="0"/>
              <a:t>Model 1 Residual </a:t>
            </a:r>
          </a:p>
        </p:txBody>
      </p:sp>
      <p:sp>
        <p:nvSpPr>
          <p:cNvPr id="3" name="Slide Number Placeholder 2">
            <a:extLst>
              <a:ext uri="{FF2B5EF4-FFF2-40B4-BE49-F238E27FC236}">
                <a16:creationId xmlns:a16="http://schemas.microsoft.com/office/drawing/2014/main" id="{D8316ACF-917D-92A2-1A5F-AD49B42A869E}"/>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22</a:t>
            </a:fld>
            <a:endParaRPr lang="en-US" dirty="0"/>
          </a:p>
        </p:txBody>
      </p:sp>
      <p:pic>
        <p:nvPicPr>
          <p:cNvPr id="9" name="Content Placeholder 8">
            <a:extLst>
              <a:ext uri="{FF2B5EF4-FFF2-40B4-BE49-F238E27FC236}">
                <a16:creationId xmlns:a16="http://schemas.microsoft.com/office/drawing/2014/main" id="{99DE16DE-6ED1-6E71-6E3D-22D371D11E46}"/>
              </a:ext>
            </a:extLst>
          </p:cNvPr>
          <p:cNvPicPr>
            <a:picLocks noGrp="1" noChangeAspect="1"/>
          </p:cNvPicPr>
          <p:nvPr>
            <p:ph sz="quarter" idx="12"/>
          </p:nvPr>
        </p:nvPicPr>
        <p:blipFill>
          <a:blip r:embed="rId3"/>
          <a:stretch>
            <a:fillRect/>
          </a:stretch>
        </p:blipFill>
        <p:spPr>
          <a:xfrm>
            <a:off x="0" y="1703705"/>
            <a:ext cx="11740896" cy="5017770"/>
          </a:xfrm>
          <a:prstGeom prst="rect">
            <a:avLst/>
          </a:prstGeom>
        </p:spPr>
      </p:pic>
    </p:spTree>
    <p:extLst>
      <p:ext uri="{BB962C8B-B14F-4D97-AF65-F5344CB8AC3E}">
        <p14:creationId xmlns:p14="http://schemas.microsoft.com/office/powerpoint/2010/main" val="614526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B2D8A56-AFAD-6528-065B-20DE7C1CC278}"/>
              </a:ext>
            </a:extLst>
          </p:cNvPr>
          <p:cNvSpPr>
            <a:spLocks noGrp="1"/>
          </p:cNvSpPr>
          <p:nvPr>
            <p:ph type="title"/>
          </p:nvPr>
        </p:nvSpPr>
        <p:spPr>
          <a:xfrm>
            <a:off x="594519" y="136525"/>
            <a:ext cx="11002962" cy="969899"/>
          </a:xfrm>
        </p:spPr>
        <p:txBody>
          <a:bodyPr/>
          <a:lstStyle/>
          <a:p>
            <a:r>
              <a:rPr lang="en-US" dirty="0"/>
              <a:t>Model 1 Residual </a:t>
            </a:r>
          </a:p>
        </p:txBody>
      </p:sp>
      <p:sp>
        <p:nvSpPr>
          <p:cNvPr id="3" name="Slide Number Placeholder 2">
            <a:extLst>
              <a:ext uri="{FF2B5EF4-FFF2-40B4-BE49-F238E27FC236}">
                <a16:creationId xmlns:a16="http://schemas.microsoft.com/office/drawing/2014/main" id="{D8316ACF-917D-92A2-1A5F-AD49B42A869E}"/>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23</a:t>
            </a:fld>
            <a:endParaRPr lang="en-US" dirty="0"/>
          </a:p>
        </p:txBody>
      </p:sp>
      <p:pic>
        <p:nvPicPr>
          <p:cNvPr id="5" name="Content Placeholder 4">
            <a:extLst>
              <a:ext uri="{FF2B5EF4-FFF2-40B4-BE49-F238E27FC236}">
                <a16:creationId xmlns:a16="http://schemas.microsoft.com/office/drawing/2014/main" id="{97BD5F0E-CF15-1E5A-F2D6-99B9075D1FCE}"/>
              </a:ext>
            </a:extLst>
          </p:cNvPr>
          <p:cNvPicPr>
            <a:picLocks noGrp="1" noChangeAspect="1"/>
          </p:cNvPicPr>
          <p:nvPr>
            <p:ph sz="quarter" idx="12"/>
          </p:nvPr>
        </p:nvPicPr>
        <p:blipFill>
          <a:blip r:embed="rId3"/>
          <a:stretch>
            <a:fillRect/>
          </a:stretch>
        </p:blipFill>
        <p:spPr>
          <a:xfrm>
            <a:off x="320040" y="1207008"/>
            <a:ext cx="11393424" cy="5376672"/>
          </a:xfrm>
          <a:prstGeom prst="rect">
            <a:avLst/>
          </a:prstGeom>
        </p:spPr>
      </p:pic>
    </p:spTree>
    <p:extLst>
      <p:ext uri="{BB962C8B-B14F-4D97-AF65-F5344CB8AC3E}">
        <p14:creationId xmlns:p14="http://schemas.microsoft.com/office/powerpoint/2010/main" val="1581812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290A-F375-115E-9530-CF3A077FAEFD}"/>
              </a:ext>
            </a:extLst>
          </p:cNvPr>
          <p:cNvSpPr>
            <a:spLocks noGrp="1"/>
          </p:cNvSpPr>
          <p:nvPr>
            <p:ph type="title"/>
          </p:nvPr>
        </p:nvSpPr>
        <p:spPr>
          <a:xfrm>
            <a:off x="469107" y="50241"/>
            <a:ext cx="11265694" cy="1304544"/>
          </a:xfrm>
        </p:spPr>
        <p:txBody>
          <a:bodyPr/>
          <a:lstStyle/>
          <a:p>
            <a:r>
              <a:rPr lang="en-US" dirty="0"/>
              <a:t>Accuracy Table</a:t>
            </a:r>
          </a:p>
        </p:txBody>
      </p:sp>
      <p:sp>
        <p:nvSpPr>
          <p:cNvPr id="48" name="Text Placeholder 47">
            <a:extLst>
              <a:ext uri="{FF2B5EF4-FFF2-40B4-BE49-F238E27FC236}">
                <a16:creationId xmlns:a16="http://schemas.microsoft.com/office/drawing/2014/main" id="{78BDB8C1-B738-9004-CF44-DC6FCDEF7F9D}"/>
              </a:ext>
            </a:extLst>
          </p:cNvPr>
          <p:cNvSpPr>
            <a:spLocks noGrp="1"/>
          </p:cNvSpPr>
          <p:nvPr>
            <p:ph type="body" idx="1"/>
          </p:nvPr>
        </p:nvSpPr>
        <p:spPr>
          <a:xfrm>
            <a:off x="469107" y="3864355"/>
            <a:ext cx="5157787" cy="494506"/>
          </a:xfrm>
        </p:spPr>
        <p:txBody>
          <a:bodyPr>
            <a:normAutofit fontScale="92500" lnSpcReduction="20000"/>
          </a:bodyPr>
          <a:lstStyle/>
          <a:p>
            <a:r>
              <a:rPr lang="en-US" dirty="0"/>
              <a:t>Model 1</a:t>
            </a:r>
          </a:p>
        </p:txBody>
      </p:sp>
      <p:sp>
        <p:nvSpPr>
          <p:cNvPr id="74" name="Content Placeholder 73">
            <a:extLst>
              <a:ext uri="{FF2B5EF4-FFF2-40B4-BE49-F238E27FC236}">
                <a16:creationId xmlns:a16="http://schemas.microsoft.com/office/drawing/2014/main" id="{D76704C1-C5AA-B579-4382-BDCA04FD70D0}"/>
              </a:ext>
            </a:extLst>
          </p:cNvPr>
          <p:cNvSpPr>
            <a:spLocks noGrp="1"/>
          </p:cNvSpPr>
          <p:nvPr>
            <p:ph sz="quarter" idx="13"/>
          </p:nvPr>
        </p:nvSpPr>
        <p:spPr>
          <a:xfrm>
            <a:off x="469900" y="4471988"/>
            <a:ext cx="5156200" cy="1997075"/>
          </a:xfrm>
        </p:spPr>
        <p:txBody>
          <a:bodyPr>
            <a:normAutofit/>
          </a:bodyPr>
          <a:lstStyle/>
          <a:p>
            <a:r>
              <a:rPr lang="en-US" dirty="0"/>
              <a:t>Model 1 has better accuracy </a:t>
            </a:r>
          </a:p>
          <a:p>
            <a:r>
              <a:rPr lang="en-US" dirty="0"/>
              <a:t>Use categorical Value to useful for classification problems</a:t>
            </a:r>
          </a:p>
          <a:p>
            <a:r>
              <a:rPr lang="en-US" dirty="0"/>
              <a:t>The model were able to predict Team that mostly able to Win the Premiere leagues</a:t>
            </a:r>
          </a:p>
          <a:p>
            <a:endParaRPr lang="en-US" dirty="0"/>
          </a:p>
        </p:txBody>
      </p:sp>
      <p:sp>
        <p:nvSpPr>
          <p:cNvPr id="50" name="Text Placeholder 49">
            <a:extLst>
              <a:ext uri="{FF2B5EF4-FFF2-40B4-BE49-F238E27FC236}">
                <a16:creationId xmlns:a16="http://schemas.microsoft.com/office/drawing/2014/main" id="{DE69D22D-AA14-B9BC-00AF-F7033B2073E6}"/>
              </a:ext>
            </a:extLst>
          </p:cNvPr>
          <p:cNvSpPr>
            <a:spLocks noGrp="1"/>
          </p:cNvSpPr>
          <p:nvPr>
            <p:ph type="body" sz="quarter" idx="3"/>
          </p:nvPr>
        </p:nvSpPr>
        <p:spPr>
          <a:xfrm>
            <a:off x="6565107" y="3864355"/>
            <a:ext cx="5183188" cy="494506"/>
          </a:xfrm>
        </p:spPr>
        <p:txBody>
          <a:bodyPr>
            <a:normAutofit fontScale="92500" lnSpcReduction="20000"/>
          </a:bodyPr>
          <a:lstStyle/>
          <a:p>
            <a:r>
              <a:rPr lang="en-US" dirty="0"/>
              <a:t>Model 2 </a:t>
            </a:r>
          </a:p>
        </p:txBody>
      </p:sp>
      <p:sp>
        <p:nvSpPr>
          <p:cNvPr id="75" name="Content Placeholder 74">
            <a:extLst>
              <a:ext uri="{FF2B5EF4-FFF2-40B4-BE49-F238E27FC236}">
                <a16:creationId xmlns:a16="http://schemas.microsoft.com/office/drawing/2014/main" id="{5716F81A-CFA2-7B4A-85D6-06BBE61AC32E}"/>
              </a:ext>
            </a:extLst>
          </p:cNvPr>
          <p:cNvSpPr>
            <a:spLocks noGrp="1"/>
          </p:cNvSpPr>
          <p:nvPr>
            <p:ph sz="quarter" idx="14"/>
          </p:nvPr>
        </p:nvSpPr>
        <p:spPr>
          <a:xfrm>
            <a:off x="6578601" y="4471988"/>
            <a:ext cx="5156200" cy="1997075"/>
          </a:xfrm>
        </p:spPr>
        <p:txBody>
          <a:bodyPr>
            <a:normAutofit/>
          </a:bodyPr>
          <a:lstStyle/>
          <a:p>
            <a:r>
              <a:rPr lang="en-US" dirty="0"/>
              <a:t>Model 2 has approximately the same accuracy</a:t>
            </a:r>
          </a:p>
          <a:p>
            <a:r>
              <a:rPr lang="en-US" dirty="0"/>
              <a:t>Use Goal scored and Points to predict the amount of wins a team can have </a:t>
            </a:r>
          </a:p>
          <a:p>
            <a:r>
              <a:rPr lang="en-US" dirty="0"/>
              <a:t>It comes to our conclusion that Teams with high goals scoring ability accumulates more points per season and are more likely to win the Premiere leagues and qualify for Champion league which requires the top 4 teams.</a:t>
            </a:r>
          </a:p>
        </p:txBody>
      </p:sp>
      <p:sp>
        <p:nvSpPr>
          <p:cNvPr id="9" name="Slide Number Placeholder 8">
            <a:extLst>
              <a:ext uri="{FF2B5EF4-FFF2-40B4-BE49-F238E27FC236}">
                <a16:creationId xmlns:a16="http://schemas.microsoft.com/office/drawing/2014/main" id="{E168210C-A4DD-4E11-76A4-858443FD7016}"/>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24</a:t>
            </a:fld>
            <a:endParaRPr lang="en-US" dirty="0"/>
          </a:p>
        </p:txBody>
      </p:sp>
      <p:pic>
        <p:nvPicPr>
          <p:cNvPr id="13" name="Picture 12">
            <a:extLst>
              <a:ext uri="{FF2B5EF4-FFF2-40B4-BE49-F238E27FC236}">
                <a16:creationId xmlns:a16="http://schemas.microsoft.com/office/drawing/2014/main" id="{73B199F1-E35B-A943-D092-6A40B4C5415B}"/>
              </a:ext>
            </a:extLst>
          </p:cNvPr>
          <p:cNvPicPr>
            <a:picLocks noChangeAspect="1"/>
          </p:cNvPicPr>
          <p:nvPr/>
        </p:nvPicPr>
        <p:blipFill>
          <a:blip r:embed="rId3"/>
          <a:stretch>
            <a:fillRect/>
          </a:stretch>
        </p:blipFill>
        <p:spPr>
          <a:xfrm>
            <a:off x="896112" y="1354785"/>
            <a:ext cx="9838944" cy="1997075"/>
          </a:xfrm>
          <a:prstGeom prst="rect">
            <a:avLst/>
          </a:prstGeom>
        </p:spPr>
      </p:pic>
    </p:spTree>
    <p:extLst>
      <p:ext uri="{BB962C8B-B14F-4D97-AF65-F5344CB8AC3E}">
        <p14:creationId xmlns:p14="http://schemas.microsoft.com/office/powerpoint/2010/main" val="1578065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6AD1CB-4D0C-E7D2-D5FD-A32BA91E044E}"/>
              </a:ext>
            </a:extLst>
          </p:cNvPr>
          <p:cNvSpPr>
            <a:spLocks noGrp="1"/>
          </p:cNvSpPr>
          <p:nvPr>
            <p:ph type="title"/>
          </p:nvPr>
        </p:nvSpPr>
        <p:spPr>
          <a:xfrm>
            <a:off x="950073" y="40193"/>
            <a:ext cx="10281172" cy="1316334"/>
          </a:xfrm>
        </p:spPr>
        <p:txBody>
          <a:bodyPr/>
          <a:lstStyle/>
          <a:p>
            <a:r>
              <a:rPr lang="en-US" dirty="0"/>
              <a:t>Prediction Table</a:t>
            </a:r>
          </a:p>
        </p:txBody>
      </p:sp>
      <p:sp>
        <p:nvSpPr>
          <p:cNvPr id="30" name="Text Placeholder 29">
            <a:extLst>
              <a:ext uri="{FF2B5EF4-FFF2-40B4-BE49-F238E27FC236}">
                <a16:creationId xmlns:a16="http://schemas.microsoft.com/office/drawing/2014/main" id="{D3F4C383-476C-4664-7C5F-A8511D9CF516}"/>
              </a:ext>
            </a:extLst>
          </p:cNvPr>
          <p:cNvSpPr>
            <a:spLocks noGrp="1"/>
          </p:cNvSpPr>
          <p:nvPr>
            <p:ph type="body" sz="quarter" idx="17"/>
          </p:nvPr>
        </p:nvSpPr>
        <p:spPr>
          <a:xfrm>
            <a:off x="639177" y="5540964"/>
            <a:ext cx="3108326" cy="1892300"/>
          </a:xfrm>
        </p:spPr>
        <p:txBody>
          <a:bodyPr/>
          <a:lstStyle/>
          <a:p>
            <a:r>
              <a:rPr lang="en-US" dirty="0"/>
              <a:t>Model 1 predicts Teams that are most likely to win Premier League and qualify for Champion League</a:t>
            </a:r>
          </a:p>
        </p:txBody>
      </p:sp>
      <p:sp>
        <p:nvSpPr>
          <p:cNvPr id="56" name="Text Placeholder 55">
            <a:extLst>
              <a:ext uri="{FF2B5EF4-FFF2-40B4-BE49-F238E27FC236}">
                <a16:creationId xmlns:a16="http://schemas.microsoft.com/office/drawing/2014/main" id="{E1E2D41B-3370-1A7B-9E87-732B27AB7075}"/>
              </a:ext>
            </a:extLst>
          </p:cNvPr>
          <p:cNvSpPr>
            <a:spLocks noGrp="1"/>
          </p:cNvSpPr>
          <p:nvPr>
            <p:ph type="body" sz="quarter" idx="21"/>
          </p:nvPr>
        </p:nvSpPr>
        <p:spPr>
          <a:xfrm>
            <a:off x="6457807" y="5540964"/>
            <a:ext cx="3108326" cy="1554481"/>
          </a:xfrm>
        </p:spPr>
        <p:txBody>
          <a:bodyPr/>
          <a:lstStyle/>
          <a:p>
            <a:r>
              <a:rPr lang="en-US" dirty="0"/>
              <a:t>Model 1 predict teams that can generate more points in the league for every following season on the test set. </a:t>
            </a:r>
          </a:p>
        </p:txBody>
      </p:sp>
      <p:sp>
        <p:nvSpPr>
          <p:cNvPr id="6" name="Slide Number Placeholder 5">
            <a:extLst>
              <a:ext uri="{FF2B5EF4-FFF2-40B4-BE49-F238E27FC236}">
                <a16:creationId xmlns:a16="http://schemas.microsoft.com/office/drawing/2014/main" id="{7C109659-3764-6E0E-988E-F74930A2C690}"/>
              </a:ext>
            </a:extLst>
          </p:cNvPr>
          <p:cNvSpPr>
            <a:spLocks noGrp="1"/>
          </p:cNvSpPr>
          <p:nvPr>
            <p:ph type="sldNum" sz="quarter" idx="16"/>
          </p:nvPr>
        </p:nvSpPr>
        <p:spPr>
          <a:xfrm>
            <a:off x="11549269" y="6468303"/>
            <a:ext cx="443948" cy="365125"/>
          </a:xfrm>
        </p:spPr>
        <p:txBody>
          <a:bodyPr/>
          <a:lstStyle/>
          <a:p>
            <a:fld id="{8C2E478F-E849-4A8C-AF1F-CBCC78A7CBFA}" type="slidenum">
              <a:rPr lang="en-US" smtClean="0"/>
              <a:pPr/>
              <a:t>25</a:t>
            </a:fld>
            <a:endParaRPr lang="en-US" dirty="0"/>
          </a:p>
        </p:txBody>
      </p:sp>
      <p:pic>
        <p:nvPicPr>
          <p:cNvPr id="26" name="Picture 25">
            <a:extLst>
              <a:ext uri="{FF2B5EF4-FFF2-40B4-BE49-F238E27FC236}">
                <a16:creationId xmlns:a16="http://schemas.microsoft.com/office/drawing/2014/main" id="{60D958C5-0E51-5B6A-EDBA-6B6091AD441C}"/>
              </a:ext>
            </a:extLst>
          </p:cNvPr>
          <p:cNvPicPr>
            <a:picLocks noChangeAspect="1"/>
          </p:cNvPicPr>
          <p:nvPr/>
        </p:nvPicPr>
        <p:blipFill>
          <a:blip r:embed="rId3"/>
          <a:stretch>
            <a:fillRect/>
          </a:stretch>
        </p:blipFill>
        <p:spPr>
          <a:xfrm>
            <a:off x="1498638" y="1924464"/>
            <a:ext cx="3356826" cy="2995008"/>
          </a:xfrm>
          <a:prstGeom prst="rect">
            <a:avLst/>
          </a:prstGeom>
        </p:spPr>
      </p:pic>
      <p:pic>
        <p:nvPicPr>
          <p:cNvPr id="28" name="Picture 27">
            <a:extLst>
              <a:ext uri="{FF2B5EF4-FFF2-40B4-BE49-F238E27FC236}">
                <a16:creationId xmlns:a16="http://schemas.microsoft.com/office/drawing/2014/main" id="{88432358-9DFE-3CD4-7FC8-A036C3CD2CBA}"/>
              </a:ext>
            </a:extLst>
          </p:cNvPr>
          <p:cNvPicPr>
            <a:picLocks noChangeAspect="1"/>
          </p:cNvPicPr>
          <p:nvPr/>
        </p:nvPicPr>
        <p:blipFill>
          <a:blip r:embed="rId4"/>
          <a:stretch>
            <a:fillRect/>
          </a:stretch>
        </p:blipFill>
        <p:spPr>
          <a:xfrm>
            <a:off x="5505627" y="1673352"/>
            <a:ext cx="5595190" cy="3867612"/>
          </a:xfrm>
          <a:prstGeom prst="rect">
            <a:avLst/>
          </a:prstGeom>
        </p:spPr>
      </p:pic>
    </p:spTree>
    <p:extLst>
      <p:ext uri="{BB962C8B-B14F-4D97-AF65-F5344CB8AC3E}">
        <p14:creationId xmlns:p14="http://schemas.microsoft.com/office/powerpoint/2010/main" val="2148117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6AD1CB-4D0C-E7D2-D5FD-A32BA91E044E}"/>
              </a:ext>
            </a:extLst>
          </p:cNvPr>
          <p:cNvSpPr>
            <a:spLocks noGrp="1"/>
          </p:cNvSpPr>
          <p:nvPr>
            <p:ph type="title"/>
          </p:nvPr>
        </p:nvSpPr>
        <p:spPr>
          <a:xfrm>
            <a:off x="950073" y="40193"/>
            <a:ext cx="10281172" cy="1316334"/>
          </a:xfrm>
        </p:spPr>
        <p:txBody>
          <a:bodyPr/>
          <a:lstStyle/>
          <a:p>
            <a:r>
              <a:rPr lang="en-US" dirty="0"/>
              <a:t>References</a:t>
            </a:r>
          </a:p>
        </p:txBody>
      </p:sp>
      <p:sp>
        <p:nvSpPr>
          <p:cNvPr id="30" name="Text Placeholder 29">
            <a:extLst>
              <a:ext uri="{FF2B5EF4-FFF2-40B4-BE49-F238E27FC236}">
                <a16:creationId xmlns:a16="http://schemas.microsoft.com/office/drawing/2014/main" id="{D3F4C383-476C-4664-7C5F-A8511D9CF516}"/>
              </a:ext>
            </a:extLst>
          </p:cNvPr>
          <p:cNvSpPr>
            <a:spLocks noGrp="1"/>
          </p:cNvSpPr>
          <p:nvPr>
            <p:ph type="body" sz="quarter" idx="17"/>
          </p:nvPr>
        </p:nvSpPr>
        <p:spPr>
          <a:xfrm>
            <a:off x="950072" y="1462740"/>
            <a:ext cx="8477391" cy="3941364"/>
          </a:xfrm>
        </p:spPr>
        <p:txBody>
          <a:bodyPr/>
          <a:lstStyle/>
          <a:p>
            <a:r>
              <a:rPr lang="en-US" dirty="0">
                <a:effectLst/>
              </a:rPr>
              <a:t>Predicting box ofﬁce success: Do critical reviews really matter? (n.d.). https://rmmody.github.io/pdf/585Project.pdf </a:t>
            </a:r>
          </a:p>
          <a:p>
            <a:r>
              <a:rPr lang="en-US" dirty="0">
                <a:effectLst/>
              </a:rPr>
              <a:t>Works </a:t>
            </a:r>
            <a:r>
              <a:rPr lang="en-US" dirty="0" err="1">
                <a:effectLst/>
              </a:rPr>
              <a:t>CitedAccessing</a:t>
            </a:r>
            <a:r>
              <a:rPr lang="en-US" dirty="0">
                <a:effectLst/>
              </a:rPr>
              <a:t> &amp; Working with </a:t>
            </a:r>
            <a:r>
              <a:rPr lang="en-US" dirty="0" err="1">
                <a:effectLst/>
              </a:rPr>
              <a:t>StatsBomb</a:t>
            </a:r>
            <a:r>
              <a:rPr lang="en-US" dirty="0">
                <a:effectLst/>
              </a:rPr>
              <a:t> Data in R.</a:t>
            </a:r>
            <a:br>
              <a:rPr lang="en-US" dirty="0">
                <a:effectLst/>
              </a:rPr>
            </a:br>
            <a:r>
              <a:rPr lang="en-US" dirty="0">
                <a:effectLst/>
                <a:hlinkClick r:id="rId3"/>
              </a:rPr>
              <a:t>https://statsbomb.com/wp-content/uploads/2021/11/Working-with-R.pdf</a:t>
            </a:r>
            <a:endParaRPr lang="en-US" dirty="0">
              <a:effectLst/>
            </a:endParaRPr>
          </a:p>
          <a:p>
            <a:pPr algn="l"/>
            <a:r>
              <a:rPr lang="en-US" i="0" dirty="0">
                <a:solidFill>
                  <a:srgbClr val="333333"/>
                </a:solidFill>
                <a:effectLst/>
              </a:rPr>
              <a:t>ESPN Internet Ventures. (n.d.). 2018-19 English premier league standings. ESPN. </a:t>
            </a:r>
            <a:r>
              <a:rPr lang="en-US" i="0" u="none" strike="noStrike" dirty="0">
                <a:solidFill>
                  <a:srgbClr val="337AB7"/>
                </a:solidFill>
                <a:effectLst/>
                <a:hlinkClick r:id="rId4"/>
              </a:rPr>
              <a:t>https://www.espn.com/soccer/standings/_/league/ENG.1/season/2018</a:t>
            </a:r>
            <a:endParaRPr lang="en-US" i="0" dirty="0">
              <a:solidFill>
                <a:srgbClr val="333333"/>
              </a:solidFill>
              <a:effectLst/>
            </a:endParaRPr>
          </a:p>
          <a:p>
            <a:pPr algn="l"/>
            <a:r>
              <a:rPr lang="en-US" i="0" dirty="0">
                <a:solidFill>
                  <a:srgbClr val="333333"/>
                </a:solidFill>
                <a:effectLst/>
              </a:rPr>
              <a:t>ESPN Internet Ventures. (n.d.). 2018-19 English premier league standings. ESPN. </a:t>
            </a:r>
            <a:r>
              <a:rPr lang="en-US" i="0" u="none" strike="noStrike" dirty="0">
                <a:solidFill>
                  <a:srgbClr val="337AB7"/>
                </a:solidFill>
                <a:effectLst/>
                <a:hlinkClick r:id="rId5"/>
              </a:rPr>
              <a:t>https://www.espn.com/soccer/standings/_/league/ENG.1/season/2019</a:t>
            </a:r>
            <a:endParaRPr lang="en-US" i="0" dirty="0">
              <a:solidFill>
                <a:srgbClr val="333333"/>
              </a:solidFill>
              <a:effectLst/>
            </a:endParaRPr>
          </a:p>
          <a:p>
            <a:pPr algn="l"/>
            <a:r>
              <a:rPr lang="en-US" i="0" dirty="0">
                <a:solidFill>
                  <a:srgbClr val="333333"/>
                </a:solidFill>
                <a:effectLst/>
              </a:rPr>
              <a:t>ESPN Internet Ventures. (n.d.). 2018-19 English premier league standings. ESPN. </a:t>
            </a:r>
            <a:r>
              <a:rPr lang="en-US" i="0" u="none" strike="noStrike" dirty="0">
                <a:solidFill>
                  <a:srgbClr val="337AB7"/>
                </a:solidFill>
                <a:effectLst/>
                <a:hlinkClick r:id="rId6"/>
              </a:rPr>
              <a:t>https://www.espn.com/soccer/standings/_/league/ENG.1/season/2020</a:t>
            </a:r>
            <a:endParaRPr lang="en-US" i="0" dirty="0">
              <a:solidFill>
                <a:srgbClr val="333333"/>
              </a:solidFill>
              <a:effectLst/>
            </a:endParaRPr>
          </a:p>
          <a:p>
            <a:pPr algn="l"/>
            <a:r>
              <a:rPr lang="en-US" i="0" dirty="0">
                <a:solidFill>
                  <a:srgbClr val="333333"/>
                </a:solidFill>
                <a:effectLst/>
              </a:rPr>
              <a:t>ESPN Internet Ventures. (n.d.). 2018-19 English premier league standings. ESPN. </a:t>
            </a:r>
            <a:r>
              <a:rPr lang="en-US" i="0" u="none" strike="noStrike" dirty="0">
                <a:solidFill>
                  <a:srgbClr val="337AB7"/>
                </a:solidFill>
                <a:effectLst/>
                <a:hlinkClick r:id="rId7"/>
              </a:rPr>
              <a:t>https://www.espn.com/soccer/standings/_/league/ENG.1/season/2021</a:t>
            </a:r>
            <a:endParaRPr lang="en-US" i="0" dirty="0">
              <a:solidFill>
                <a:srgbClr val="333333"/>
              </a:solidFill>
              <a:effectLst/>
            </a:endParaRPr>
          </a:p>
          <a:p>
            <a:pPr algn="l"/>
            <a:r>
              <a:rPr lang="en-US" i="0" dirty="0">
                <a:solidFill>
                  <a:srgbClr val="333333"/>
                </a:solidFill>
                <a:effectLst/>
              </a:rPr>
              <a:t>ESPN Internet Ventures. (n.d.). 2018-19 English premier league standings. ESPN. </a:t>
            </a:r>
            <a:r>
              <a:rPr lang="en-US" i="0" u="none" strike="noStrike" dirty="0">
                <a:solidFill>
                  <a:srgbClr val="337AB7"/>
                </a:solidFill>
                <a:effectLst/>
                <a:hlinkClick r:id="rId8"/>
              </a:rPr>
              <a:t>https://www.espn.com/soccer/standings/_/league/ENG.1/season/2022</a:t>
            </a:r>
            <a:endParaRPr lang="en-US" i="0" dirty="0">
              <a:solidFill>
                <a:srgbClr val="333333"/>
              </a:solidFill>
              <a:effectLst/>
            </a:endParaRPr>
          </a:p>
          <a:p>
            <a:r>
              <a:rPr lang="en-US" b="0" i="0" dirty="0" err="1">
                <a:solidFill>
                  <a:srgbClr val="212121"/>
                </a:solidFill>
                <a:effectLst/>
              </a:rPr>
              <a:t>AlMulla</a:t>
            </a:r>
            <a:r>
              <a:rPr lang="en-US" b="0" i="0" dirty="0">
                <a:solidFill>
                  <a:srgbClr val="212121"/>
                </a:solidFill>
                <a:effectLst/>
              </a:rPr>
              <a:t> J, Islam MT, Al-</a:t>
            </a:r>
            <a:r>
              <a:rPr lang="en-US" b="0" i="0" dirty="0" err="1">
                <a:solidFill>
                  <a:srgbClr val="212121"/>
                </a:solidFill>
                <a:effectLst/>
              </a:rPr>
              <a:t>Absi</a:t>
            </a:r>
            <a:r>
              <a:rPr lang="en-US" b="0" i="0" dirty="0">
                <a:solidFill>
                  <a:srgbClr val="212121"/>
                </a:solidFill>
                <a:effectLst/>
              </a:rPr>
              <a:t> HRH, Alam T. </a:t>
            </a:r>
            <a:r>
              <a:rPr lang="en-US" b="0" i="0" dirty="0" err="1">
                <a:solidFill>
                  <a:srgbClr val="212121"/>
                </a:solidFill>
                <a:effectLst/>
              </a:rPr>
              <a:t>SoccerNet</a:t>
            </a:r>
            <a:r>
              <a:rPr lang="en-US" b="0" i="0" dirty="0">
                <a:solidFill>
                  <a:srgbClr val="212121"/>
                </a:solidFill>
                <a:effectLst/>
              </a:rPr>
              <a:t>: A Gated Recurrent Unit-based model to predict soccer match winners. </a:t>
            </a:r>
            <a:r>
              <a:rPr lang="en-US" b="0" i="0" dirty="0" err="1">
                <a:solidFill>
                  <a:srgbClr val="212121"/>
                </a:solidFill>
                <a:effectLst/>
              </a:rPr>
              <a:t>PLoS</a:t>
            </a:r>
            <a:r>
              <a:rPr lang="en-US" b="0" i="0" dirty="0">
                <a:solidFill>
                  <a:srgbClr val="212121"/>
                </a:solidFill>
                <a:effectLst/>
              </a:rPr>
              <a:t> One. 2023 Aug 1;18(8):e0288933. </a:t>
            </a:r>
            <a:r>
              <a:rPr lang="en-US" b="0" i="0" dirty="0" err="1">
                <a:solidFill>
                  <a:srgbClr val="212121"/>
                </a:solidFill>
                <a:effectLst/>
              </a:rPr>
              <a:t>doi</a:t>
            </a:r>
            <a:r>
              <a:rPr lang="en-US" b="0" i="0" dirty="0">
                <a:solidFill>
                  <a:srgbClr val="212121"/>
                </a:solidFill>
                <a:effectLst/>
              </a:rPr>
              <a:t>: 10.1371/journal.pone.0288933. PMID: 37527260; PMCID: PMC10393150.</a:t>
            </a:r>
            <a:endParaRPr lang="en-US" dirty="0">
              <a:effectLst/>
            </a:endParaRPr>
          </a:p>
        </p:txBody>
      </p:sp>
      <p:sp>
        <p:nvSpPr>
          <p:cNvPr id="6" name="Slide Number Placeholder 5">
            <a:extLst>
              <a:ext uri="{FF2B5EF4-FFF2-40B4-BE49-F238E27FC236}">
                <a16:creationId xmlns:a16="http://schemas.microsoft.com/office/drawing/2014/main" id="{7C109659-3764-6E0E-988E-F74930A2C690}"/>
              </a:ext>
            </a:extLst>
          </p:cNvPr>
          <p:cNvSpPr>
            <a:spLocks noGrp="1"/>
          </p:cNvSpPr>
          <p:nvPr>
            <p:ph type="sldNum" sz="quarter" idx="16"/>
          </p:nvPr>
        </p:nvSpPr>
        <p:spPr>
          <a:xfrm>
            <a:off x="11549269" y="6468303"/>
            <a:ext cx="443948" cy="365125"/>
          </a:xfrm>
        </p:spPr>
        <p:txBody>
          <a:bodyPr/>
          <a:lstStyle/>
          <a:p>
            <a:fld id="{8C2E478F-E849-4A8C-AF1F-CBCC78A7CBFA}" type="slidenum">
              <a:rPr lang="en-US" smtClean="0"/>
              <a:pPr/>
              <a:t>26</a:t>
            </a:fld>
            <a:endParaRPr lang="en-US" dirty="0"/>
          </a:p>
        </p:txBody>
      </p:sp>
    </p:spTree>
    <p:extLst>
      <p:ext uri="{BB962C8B-B14F-4D97-AF65-F5344CB8AC3E}">
        <p14:creationId xmlns:p14="http://schemas.microsoft.com/office/powerpoint/2010/main" val="3310728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7FAB1B-01FA-C5BE-C238-EFAE0FDF4E4A}"/>
              </a:ext>
            </a:extLst>
          </p:cNvPr>
          <p:cNvSpPr>
            <a:spLocks noGrp="1"/>
          </p:cNvSpPr>
          <p:nvPr>
            <p:ph type="title"/>
          </p:nvPr>
        </p:nvSpPr>
        <p:spPr>
          <a:xfrm>
            <a:off x="6095999" y="170822"/>
            <a:ext cx="5897218" cy="1325453"/>
          </a:xfrm>
        </p:spPr>
        <p:txBody>
          <a:bodyPr/>
          <a:lstStyle/>
          <a:p>
            <a:r>
              <a:rPr lang="en-US" dirty="0"/>
              <a:t>Conclusion</a:t>
            </a:r>
          </a:p>
        </p:txBody>
      </p:sp>
      <p:sp>
        <p:nvSpPr>
          <p:cNvPr id="5" name="Text Placeholder 4">
            <a:extLst>
              <a:ext uri="{FF2B5EF4-FFF2-40B4-BE49-F238E27FC236}">
                <a16:creationId xmlns:a16="http://schemas.microsoft.com/office/drawing/2014/main" id="{DBCE32CA-DAE8-773F-8DFA-472A42187E68}"/>
              </a:ext>
            </a:extLst>
          </p:cNvPr>
          <p:cNvSpPr>
            <a:spLocks noGrp="1"/>
          </p:cNvSpPr>
          <p:nvPr>
            <p:ph type="body" sz="quarter" idx="20"/>
          </p:nvPr>
        </p:nvSpPr>
        <p:spPr>
          <a:xfrm>
            <a:off x="6095998" y="1635323"/>
            <a:ext cx="5897217" cy="365125"/>
          </a:xfrm>
        </p:spPr>
        <p:txBody>
          <a:bodyPr/>
          <a:lstStyle/>
          <a:p>
            <a:pPr lvl="0"/>
            <a:r>
              <a:rPr lang="en-US" noProof="0" dirty="0"/>
              <a:t>Teams with the ability to score goals and concede less goals and generate more points are more likely to Stay in the tournament and won the league. </a:t>
            </a:r>
            <a:r>
              <a:rPr lang="en-US" dirty="0"/>
              <a:t>Both models are to useful to answer our questions. Model 2 significantly predict the number of wins based of the goal scored and Point accumulated after each wins. </a:t>
            </a:r>
          </a:p>
          <a:p>
            <a:pPr lvl="0"/>
            <a:endParaRPr lang="en-US" noProof="0" dirty="0"/>
          </a:p>
        </p:txBody>
      </p:sp>
      <p:sp>
        <p:nvSpPr>
          <p:cNvPr id="4" name="Slide Number Placeholder 3">
            <a:extLst>
              <a:ext uri="{FF2B5EF4-FFF2-40B4-BE49-F238E27FC236}">
                <a16:creationId xmlns:a16="http://schemas.microsoft.com/office/drawing/2014/main" id="{E7F93EF5-ED6E-4A8C-6C5F-327F29B2F7EF}"/>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27</a:t>
            </a:fld>
            <a:endParaRPr lang="en-US" dirty="0"/>
          </a:p>
        </p:txBody>
      </p:sp>
      <p:pic>
        <p:nvPicPr>
          <p:cNvPr id="29" name="Picture 28">
            <a:extLst>
              <a:ext uri="{FF2B5EF4-FFF2-40B4-BE49-F238E27FC236}">
                <a16:creationId xmlns:a16="http://schemas.microsoft.com/office/drawing/2014/main" id="{7B9D529C-981D-C527-D2B0-997795ED4CF4}"/>
              </a:ext>
            </a:extLst>
          </p:cNvPr>
          <p:cNvPicPr>
            <a:picLocks noChangeAspect="1"/>
          </p:cNvPicPr>
          <p:nvPr/>
        </p:nvPicPr>
        <p:blipFill>
          <a:blip r:embed="rId3"/>
          <a:stretch>
            <a:fillRect/>
          </a:stretch>
        </p:blipFill>
        <p:spPr>
          <a:xfrm>
            <a:off x="198783" y="0"/>
            <a:ext cx="5897215" cy="6833428"/>
          </a:xfrm>
          <a:prstGeom prst="rect">
            <a:avLst/>
          </a:prstGeom>
        </p:spPr>
      </p:pic>
    </p:spTree>
    <p:extLst>
      <p:ext uri="{BB962C8B-B14F-4D97-AF65-F5344CB8AC3E}">
        <p14:creationId xmlns:p14="http://schemas.microsoft.com/office/powerpoint/2010/main" val="1723288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7706BE-EF2E-459C-8778-01DDD354C634}"/>
              </a:ext>
            </a:extLst>
          </p:cNvPr>
          <p:cNvSpPr>
            <a:spLocks noGrp="1"/>
          </p:cNvSpPr>
          <p:nvPr>
            <p:ph type="title"/>
          </p:nvPr>
        </p:nvSpPr>
        <p:spPr>
          <a:xfrm>
            <a:off x="588195" y="1069675"/>
            <a:ext cx="11015612" cy="1499321"/>
          </a:xfrm>
        </p:spPr>
        <p:txBody>
          <a:bodyPr>
            <a:normAutofit/>
          </a:bodyPr>
          <a:lstStyle/>
          <a:p>
            <a:r>
              <a:rPr lang="en-US" dirty="0"/>
              <a:t>THANK YOU</a:t>
            </a:r>
          </a:p>
        </p:txBody>
      </p:sp>
      <p:pic>
        <p:nvPicPr>
          <p:cNvPr id="81" name="Picture Placeholder 80" descr="Headshot Icon">
            <a:extLst>
              <a:ext uri="{FF2B5EF4-FFF2-40B4-BE49-F238E27FC236}">
                <a16:creationId xmlns:a16="http://schemas.microsoft.com/office/drawing/2014/main" id="{771D4BEA-C5CF-36DF-7AE9-464FA6599B63}"/>
              </a:ext>
            </a:extLst>
          </p:cNvPr>
          <p:cNvPicPr>
            <a:picLocks noGrp="1" noChangeAspect="1"/>
          </p:cNvPicPr>
          <p:nvPr>
            <p:ph type="pic" sz="quarter" idx="22"/>
          </p:nvPr>
        </p:nvPicPr>
        <p:blipFill>
          <a:blip r:embed="rId3">
            <a:extLst>
              <a:ext uri="{96DAC541-7B7A-43D3-8B79-37D633B846F1}">
                <asvg:svgBlip xmlns:asvg="http://schemas.microsoft.com/office/drawing/2016/SVG/main" r:embed="rId4"/>
              </a:ext>
            </a:extLst>
          </a:blip>
          <a:srcRect/>
          <a:stretch/>
        </p:blipFill>
        <p:spPr>
          <a:xfrm>
            <a:off x="1754768" y="3105917"/>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238812" y="3893330"/>
            <a:ext cx="3736664" cy="518795"/>
          </a:xfrm>
        </p:spPr>
        <p:txBody>
          <a:bodyPr/>
          <a:lstStyle/>
          <a:p>
            <a:r>
              <a:rPr lang="en-US" dirty="0"/>
              <a:t>Warner Alexis</a:t>
            </a:r>
          </a:p>
        </p:txBody>
      </p:sp>
      <p:pic>
        <p:nvPicPr>
          <p:cNvPr id="83" name="Picture Placeholder 82" descr="Phone Icon">
            <a:extLst>
              <a:ext uri="{FF2B5EF4-FFF2-40B4-BE49-F238E27FC236}">
                <a16:creationId xmlns:a16="http://schemas.microsoft.com/office/drawing/2014/main" id="{20ECAC80-D084-0482-0854-A98402CF0E41}"/>
              </a:ext>
            </a:extLst>
          </p:cNvPr>
          <p:cNvPicPr>
            <a:picLocks noGrp="1" noChangeAspect="1"/>
          </p:cNvPicPr>
          <p:nvPr>
            <p:ph type="pic" sz="quarter" idx="23"/>
          </p:nvPr>
        </p:nvPicPr>
        <p:blipFill>
          <a:blip r:embed="rId5">
            <a:extLst>
              <a:ext uri="{96DAC541-7B7A-43D3-8B79-37D633B846F1}">
                <asvg:svgBlip xmlns:asvg="http://schemas.microsoft.com/office/drawing/2016/SVG/main" r:embed="rId6"/>
              </a:ext>
            </a:extLst>
          </a:blip>
          <a:srcRect t="542" b="542"/>
          <a:stretch/>
        </p:blipFill>
        <p:spPr>
          <a:xfrm>
            <a:off x="5730238" y="3105917"/>
            <a:ext cx="731520" cy="731520"/>
          </a:xfrm>
        </p:spPr>
      </p:pic>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4241056" y="3893330"/>
            <a:ext cx="3736658" cy="518795"/>
          </a:xfrm>
        </p:spPr>
        <p:txBody>
          <a:bodyPr/>
          <a:lstStyle/>
          <a:p>
            <a:r>
              <a:rPr lang="en-US" dirty="0"/>
              <a:t>00000000000</a:t>
            </a:r>
          </a:p>
        </p:txBody>
      </p:sp>
      <p:pic>
        <p:nvPicPr>
          <p:cNvPr id="85" name="Picture Placeholder 84" descr="Envelope Icon">
            <a:extLst>
              <a:ext uri="{FF2B5EF4-FFF2-40B4-BE49-F238E27FC236}">
                <a16:creationId xmlns:a16="http://schemas.microsoft.com/office/drawing/2014/main" id="{C43F558E-64AA-2F5D-01E3-6E208B387D6D}"/>
              </a:ext>
            </a:extLst>
          </p:cNvPr>
          <p:cNvPicPr>
            <a:picLocks noGrp="1" noChangeAspect="1"/>
          </p:cNvPicPr>
          <p:nvPr>
            <p:ph type="pic" sz="quarter" idx="24"/>
          </p:nvPr>
        </p:nvPicPr>
        <p:blipFill>
          <a:blip r:embed="rId7">
            <a:extLst>
              <a:ext uri="{96DAC541-7B7A-43D3-8B79-37D633B846F1}">
                <asvg:svgBlip xmlns:asvg="http://schemas.microsoft.com/office/drawing/2016/SVG/main" r:embed="rId8"/>
              </a:ext>
            </a:extLst>
          </a:blip>
          <a:srcRect/>
          <a:stretch/>
        </p:blipFill>
        <p:spPr>
          <a:xfrm>
            <a:off x="9705712" y="3105917"/>
            <a:ext cx="731520" cy="731520"/>
          </a:xfrm>
        </p:spPr>
      </p:pic>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a:xfrm>
            <a:off x="8216525" y="3893330"/>
            <a:ext cx="3736663" cy="518795"/>
          </a:xfrm>
        </p:spPr>
        <p:txBody>
          <a:bodyPr>
            <a:normAutofit fontScale="62500" lnSpcReduction="20000"/>
          </a:bodyPr>
          <a:lstStyle/>
          <a:p>
            <a:r>
              <a:rPr lang="en-US" dirty="0"/>
              <a:t>WARNER.ALEXIS44@spsmail.cuny.edu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512343" y="5137992"/>
            <a:ext cx="5167313" cy="518795"/>
          </a:xfrm>
        </p:spPr>
        <p:txBody>
          <a:bodyPr/>
          <a:lstStyle/>
          <a:p>
            <a:r>
              <a:rPr lang="en-US" dirty="0"/>
              <a:t>Premier League Winner Predictions</a:t>
            </a:r>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095999" y="24572"/>
            <a:ext cx="5897217" cy="1471703"/>
          </a:xfrm>
        </p:spPr>
        <p:txBody>
          <a:bodyPr/>
          <a:lstStyle/>
          <a:p>
            <a:r>
              <a:rPr lang="en-US" dirty="0"/>
              <a:t>abstract</a:t>
            </a:r>
          </a:p>
        </p:txBody>
      </p:sp>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195395" y="1546138"/>
            <a:ext cx="4023360" cy="464871"/>
          </a:xfrm>
        </p:spPr>
        <p:txBody>
          <a:bodyPr/>
          <a:lstStyle/>
          <a:p>
            <a:r>
              <a:rPr lang="en-US" dirty="0"/>
              <a:t>Our goal toward the future</a:t>
            </a:r>
          </a:p>
        </p:txBody>
      </p:sp>
      <p:sp>
        <p:nvSpPr>
          <p:cNvPr id="37" name="Text Placeholder 36">
            <a:extLst>
              <a:ext uri="{FF2B5EF4-FFF2-40B4-BE49-F238E27FC236}">
                <a16:creationId xmlns:a16="http://schemas.microsoft.com/office/drawing/2014/main" id="{345A4B70-A0EA-A96A-4119-0857596AA211}"/>
              </a:ext>
            </a:extLst>
          </p:cNvPr>
          <p:cNvSpPr>
            <a:spLocks noGrp="1"/>
          </p:cNvSpPr>
          <p:nvPr>
            <p:ph type="body" sz="quarter" idx="17"/>
          </p:nvPr>
        </p:nvSpPr>
        <p:spPr>
          <a:xfrm>
            <a:off x="384048" y="2379536"/>
            <a:ext cx="9834707" cy="4368736"/>
          </a:xfrm>
        </p:spPr>
        <p:txBody>
          <a:bodyPr/>
          <a:lstStyle/>
          <a:p>
            <a:r>
              <a:rPr lang="en-US" sz="2000" dirty="0"/>
              <a:t>Winning the league is a major goal for every  soccer team in the world. Modern coaches uses technology to analyze every facets of their games. Some coaches implement styles of football that give them more ball possessions, creating more chances and defend as unit to pressure the opponents to give back the ball and others create defensive walls to counter opponents when they lose the ball. All these new techniques are possible with the use of analytics platforms that captures players’ movements, performance at different positions, goals scored or against, shooting per players and clean sheets. The purpose of this project is to create a model that can predict the winner of Premiere League using goal scored , points and winning game counts from data collected for the past 5 seasons.  Two models will be evaluated in the creation of the prediction. One multiple regression using categorical values to classify Team based on their overall performance and a linear regression to predict wins using goal scored and point. Linear regression model predict the highest point a team can have for a following season. Therefore, the team with the highest point would be able to win the league and qualify for Champion League.</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a:xfrm>
            <a:off x="11549269" y="6468303"/>
            <a:ext cx="443948" cy="365125"/>
          </a:xfrm>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096000" y="1135465"/>
            <a:ext cx="5251450" cy="2421551"/>
          </a:xfrm>
        </p:spPr>
        <p:txBody>
          <a:bodyPr>
            <a:normAutofit fontScale="90000"/>
          </a:bodyPr>
          <a:lstStyle/>
          <a:p>
            <a:r>
              <a:rPr lang="en-US" dirty="0"/>
              <a:t>Premier League background</a:t>
            </a:r>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096000" y="4378134"/>
            <a:ext cx="525145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549269" y="6468303"/>
            <a:ext cx="443948" cy="365125"/>
          </a:xfrm>
        </p:spPr>
        <p:txBody>
          <a:bodyPr/>
          <a:lstStyle/>
          <a:p>
            <a:fld id="{8C2E478F-E849-4A8C-AF1F-CBCC78A7CBFA}" type="slidenum">
              <a:rPr lang="en-US" smtClean="0"/>
              <a:pPr/>
              <a:t>4</a:t>
            </a:fld>
            <a:endParaRPr lang="en-US" dirty="0"/>
          </a:p>
        </p:txBody>
      </p:sp>
      <p:pic>
        <p:nvPicPr>
          <p:cNvPr id="9" name="Picture Placeholder 8" descr="A logo of a lion">
            <a:extLst>
              <a:ext uri="{FF2B5EF4-FFF2-40B4-BE49-F238E27FC236}">
                <a16:creationId xmlns:a16="http://schemas.microsoft.com/office/drawing/2014/main" id="{6F8938CA-32C0-3FA7-2C25-00938069E77F}"/>
              </a:ext>
            </a:extLst>
          </p:cNvPr>
          <p:cNvPicPr>
            <a:picLocks noGrp="1" noChangeAspect="1"/>
          </p:cNvPicPr>
          <p:nvPr>
            <p:ph type="pic" sz="quarter" idx="13"/>
          </p:nvPr>
        </p:nvPicPr>
        <p:blipFill>
          <a:blip r:embed="rId3"/>
          <a:srcRect l="13685" r="13685"/>
          <a:stretch>
            <a:fillRect/>
          </a:stretch>
        </p:blipFill>
        <p:spPr>
          <a:xfrm>
            <a:off x="0" y="0"/>
            <a:ext cx="5924868" cy="6675120"/>
          </a:xfrm>
        </p:spPr>
      </p:pic>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EC8E-A03A-A944-67CD-E88BACC6FA3A}"/>
              </a:ext>
            </a:extLst>
          </p:cNvPr>
          <p:cNvSpPr>
            <a:spLocks noGrp="1"/>
          </p:cNvSpPr>
          <p:nvPr>
            <p:ph type="title"/>
          </p:nvPr>
        </p:nvSpPr>
        <p:spPr>
          <a:xfrm>
            <a:off x="246888" y="1664208"/>
            <a:ext cx="10862099" cy="2259961"/>
          </a:xfrm>
        </p:spPr>
        <p:txBody>
          <a:bodyPr/>
          <a:lstStyle/>
          <a:p>
            <a:r>
              <a:rPr lang="en-US" sz="1800" dirty="0"/>
              <a:t>Premier League is the highest level of football competition that ever created by the English football league system. The league promotes 3 teams from the second division and relegate 3 teams with lowest points every season. </a:t>
            </a:r>
            <a:br>
              <a:rPr lang="en-US" sz="1800" dirty="0"/>
            </a:br>
            <a:r>
              <a:rPr lang="en-US" sz="1800" dirty="0"/>
              <a:t>First four teams with the highest points qualify for the UEFA Champions</a:t>
            </a:r>
          </a:p>
        </p:txBody>
      </p:sp>
      <p:sp>
        <p:nvSpPr>
          <p:cNvPr id="4" name="Text Placeholder 3">
            <a:extLst>
              <a:ext uri="{FF2B5EF4-FFF2-40B4-BE49-F238E27FC236}">
                <a16:creationId xmlns:a16="http://schemas.microsoft.com/office/drawing/2014/main" id="{175194DF-D9C6-EC68-725F-FAF7070B7AEB}"/>
              </a:ext>
            </a:extLst>
          </p:cNvPr>
          <p:cNvSpPr>
            <a:spLocks noGrp="1"/>
          </p:cNvSpPr>
          <p:nvPr>
            <p:ph type="body" idx="1"/>
          </p:nvPr>
        </p:nvSpPr>
        <p:spPr>
          <a:xfrm>
            <a:off x="246888" y="208470"/>
            <a:ext cx="5012987" cy="365125"/>
          </a:xfrm>
        </p:spPr>
        <p:txBody>
          <a:bodyPr/>
          <a:lstStyle/>
          <a:p>
            <a:r>
              <a:rPr lang="en-US" dirty="0"/>
              <a:t>Premier league Background</a:t>
            </a:r>
          </a:p>
        </p:txBody>
      </p:sp>
      <p:sp>
        <p:nvSpPr>
          <p:cNvPr id="5" name="Slide Number Placeholder 4">
            <a:extLst>
              <a:ext uri="{FF2B5EF4-FFF2-40B4-BE49-F238E27FC236}">
                <a16:creationId xmlns:a16="http://schemas.microsoft.com/office/drawing/2014/main" id="{0F8EA776-1A49-F0C6-2646-334AF36EA8E2}"/>
              </a:ext>
            </a:extLst>
          </p:cNvPr>
          <p:cNvSpPr>
            <a:spLocks noGrp="1"/>
          </p:cNvSpPr>
          <p:nvPr>
            <p:ph type="sldNum" sz="quarter" idx="12"/>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66413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EC8E-A03A-A944-67CD-E88BACC6FA3A}"/>
              </a:ext>
            </a:extLst>
          </p:cNvPr>
          <p:cNvSpPr>
            <a:spLocks noGrp="1"/>
          </p:cNvSpPr>
          <p:nvPr>
            <p:ph type="title"/>
          </p:nvPr>
        </p:nvSpPr>
        <p:spPr>
          <a:xfrm>
            <a:off x="246888" y="850392"/>
            <a:ext cx="10862099" cy="3073777"/>
          </a:xfrm>
        </p:spPr>
        <p:txBody>
          <a:bodyPr/>
          <a:lstStyle/>
          <a:p>
            <a:r>
              <a:rPr lang="en-US" sz="1800" dirty="0"/>
              <a:t>library(</a:t>
            </a:r>
            <a:r>
              <a:rPr lang="en-US" sz="1800" b="1" dirty="0" err="1"/>
              <a:t>rvest</a:t>
            </a:r>
            <a:r>
              <a:rPr lang="en-US" sz="1800" dirty="0"/>
              <a:t>)</a:t>
            </a:r>
            <a:br>
              <a:rPr lang="en-US" sz="1800" dirty="0"/>
            </a:br>
            <a:r>
              <a:rPr lang="en-US" sz="1800" dirty="0"/>
              <a:t>library(</a:t>
            </a:r>
            <a:r>
              <a:rPr lang="en-US" sz="1800" b="1" dirty="0" err="1"/>
              <a:t>tidyverse</a:t>
            </a:r>
            <a:r>
              <a:rPr lang="en-US" sz="1800" dirty="0"/>
              <a:t>)</a:t>
            </a:r>
            <a:br>
              <a:rPr lang="en-US" sz="1800" dirty="0"/>
            </a:br>
            <a:r>
              <a:rPr lang="en-US" sz="1800" dirty="0"/>
              <a:t>library(</a:t>
            </a:r>
            <a:r>
              <a:rPr lang="en-US" sz="1800" b="1" dirty="0" err="1"/>
              <a:t>vtable</a:t>
            </a:r>
            <a:r>
              <a:rPr lang="en-US" sz="1800" dirty="0"/>
              <a:t>) </a:t>
            </a:r>
            <a:br>
              <a:rPr lang="en-US" sz="1800" dirty="0"/>
            </a:br>
            <a:r>
              <a:rPr lang="en-US" sz="1800" dirty="0"/>
              <a:t>library(</a:t>
            </a:r>
            <a:r>
              <a:rPr lang="en-US" sz="1800" b="1" dirty="0" err="1"/>
              <a:t>tidyverse</a:t>
            </a:r>
            <a:r>
              <a:rPr lang="en-US" sz="1800" dirty="0"/>
              <a:t>)</a:t>
            </a:r>
            <a:br>
              <a:rPr lang="en-US" sz="1800" dirty="0"/>
            </a:br>
            <a:r>
              <a:rPr lang="en-US" sz="1800" dirty="0"/>
              <a:t>library(</a:t>
            </a:r>
            <a:r>
              <a:rPr lang="en-US" sz="1800" b="1" dirty="0" err="1"/>
              <a:t>hrbrthemes</a:t>
            </a:r>
            <a:r>
              <a:rPr lang="en-US" sz="1800" dirty="0"/>
              <a:t>)</a:t>
            </a:r>
            <a:br>
              <a:rPr lang="en-US" sz="1800" dirty="0"/>
            </a:br>
            <a:r>
              <a:rPr lang="en-US" sz="1800" dirty="0"/>
              <a:t>library(</a:t>
            </a:r>
            <a:r>
              <a:rPr lang="en-US" sz="1800" b="1" dirty="0" err="1"/>
              <a:t>viridis</a:t>
            </a:r>
            <a:r>
              <a:rPr lang="en-US" sz="1800" dirty="0"/>
              <a:t>)</a:t>
            </a:r>
            <a:br>
              <a:rPr lang="en-US" sz="1800" dirty="0"/>
            </a:br>
            <a:r>
              <a:rPr lang="en-US" sz="1800" dirty="0"/>
              <a:t>library(</a:t>
            </a:r>
            <a:r>
              <a:rPr lang="en-US" sz="1800" b="1" dirty="0" err="1"/>
              <a:t>StatsBombR</a:t>
            </a:r>
            <a:r>
              <a:rPr lang="en-US" sz="1800" dirty="0"/>
              <a:t>)</a:t>
            </a:r>
            <a:br>
              <a:rPr lang="en-US" sz="1800" dirty="0"/>
            </a:br>
            <a:r>
              <a:rPr lang="en-US" sz="1800" dirty="0"/>
              <a:t>library(</a:t>
            </a:r>
            <a:r>
              <a:rPr lang="en-US" sz="1800" b="1" dirty="0" err="1"/>
              <a:t>devtools</a:t>
            </a:r>
            <a:r>
              <a:rPr lang="en-US" sz="1800" dirty="0"/>
              <a:t>)</a:t>
            </a:r>
            <a:br>
              <a:rPr lang="en-US" sz="1800" dirty="0"/>
            </a:br>
            <a:r>
              <a:rPr lang="en-US" sz="1800" dirty="0"/>
              <a:t>library(</a:t>
            </a:r>
            <a:r>
              <a:rPr lang="en-US" sz="1800" b="1" dirty="0" err="1"/>
              <a:t>ggsoccer</a:t>
            </a:r>
            <a:r>
              <a:rPr lang="en-US" sz="1800" dirty="0"/>
              <a:t>)</a:t>
            </a:r>
            <a:br>
              <a:rPr lang="en-US" sz="1800" dirty="0"/>
            </a:br>
            <a:r>
              <a:rPr lang="en-US" sz="1800" dirty="0"/>
              <a:t>library(</a:t>
            </a:r>
            <a:r>
              <a:rPr lang="en-US" sz="1800" b="1" dirty="0" err="1"/>
              <a:t>tidyverse</a:t>
            </a:r>
            <a:r>
              <a:rPr lang="en-US" sz="1800" dirty="0"/>
              <a:t>) </a:t>
            </a:r>
            <a:br>
              <a:rPr lang="en-US" sz="1800" dirty="0"/>
            </a:br>
            <a:r>
              <a:rPr lang="en-US" sz="1800" dirty="0"/>
              <a:t>library(</a:t>
            </a:r>
            <a:r>
              <a:rPr lang="en-US" sz="1800" b="1" dirty="0" err="1"/>
              <a:t>ggpubr</a:t>
            </a:r>
            <a:r>
              <a:rPr lang="en-US" sz="1800" dirty="0"/>
              <a:t>)</a:t>
            </a:r>
          </a:p>
        </p:txBody>
      </p:sp>
      <p:sp>
        <p:nvSpPr>
          <p:cNvPr id="4" name="Text Placeholder 3">
            <a:extLst>
              <a:ext uri="{FF2B5EF4-FFF2-40B4-BE49-F238E27FC236}">
                <a16:creationId xmlns:a16="http://schemas.microsoft.com/office/drawing/2014/main" id="{175194DF-D9C6-EC68-725F-FAF7070B7AEB}"/>
              </a:ext>
            </a:extLst>
          </p:cNvPr>
          <p:cNvSpPr>
            <a:spLocks noGrp="1"/>
          </p:cNvSpPr>
          <p:nvPr>
            <p:ph type="body" idx="1"/>
          </p:nvPr>
        </p:nvSpPr>
        <p:spPr>
          <a:xfrm>
            <a:off x="246888" y="208470"/>
            <a:ext cx="5012987" cy="365125"/>
          </a:xfrm>
        </p:spPr>
        <p:txBody>
          <a:bodyPr/>
          <a:lstStyle/>
          <a:p>
            <a:r>
              <a:rPr lang="en-US" dirty="0"/>
              <a:t>Library </a:t>
            </a:r>
          </a:p>
        </p:txBody>
      </p:sp>
      <p:sp>
        <p:nvSpPr>
          <p:cNvPr id="5" name="Slide Number Placeholder 4">
            <a:extLst>
              <a:ext uri="{FF2B5EF4-FFF2-40B4-BE49-F238E27FC236}">
                <a16:creationId xmlns:a16="http://schemas.microsoft.com/office/drawing/2014/main" id="{0F8EA776-1A49-F0C6-2646-334AF36EA8E2}"/>
              </a:ext>
            </a:extLst>
          </p:cNvPr>
          <p:cNvSpPr>
            <a:spLocks noGrp="1"/>
          </p:cNvSpPr>
          <p:nvPr>
            <p:ph type="sldNum" sz="quarter" idx="12"/>
          </p:nvPr>
        </p:nvSpPr>
        <p:spPr/>
        <p:txBody>
          <a:bodyPr/>
          <a:lstStyle/>
          <a:p>
            <a:fld id="{8C2E478F-E849-4A8C-AF1F-CBCC78A7CBFA}" type="slidenum">
              <a:rPr lang="en-US" smtClean="0"/>
              <a:t>6</a:t>
            </a:fld>
            <a:endParaRPr lang="en-US" dirty="0"/>
          </a:p>
        </p:txBody>
      </p:sp>
    </p:spTree>
    <p:extLst>
      <p:ext uri="{BB962C8B-B14F-4D97-AF65-F5344CB8AC3E}">
        <p14:creationId xmlns:p14="http://schemas.microsoft.com/office/powerpoint/2010/main" val="61410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5194DF-D9C6-EC68-725F-FAF7070B7AEB}"/>
              </a:ext>
            </a:extLst>
          </p:cNvPr>
          <p:cNvSpPr>
            <a:spLocks noGrp="1"/>
          </p:cNvSpPr>
          <p:nvPr>
            <p:ph type="body" idx="1"/>
          </p:nvPr>
        </p:nvSpPr>
        <p:spPr>
          <a:xfrm>
            <a:off x="246888" y="208470"/>
            <a:ext cx="5012987" cy="365125"/>
          </a:xfrm>
        </p:spPr>
        <p:txBody>
          <a:bodyPr/>
          <a:lstStyle/>
          <a:p>
            <a:r>
              <a:rPr lang="en-US" dirty="0"/>
              <a:t>STATSBOM season Data </a:t>
            </a:r>
          </a:p>
        </p:txBody>
      </p:sp>
      <p:sp>
        <p:nvSpPr>
          <p:cNvPr id="5" name="Slide Number Placeholder 4">
            <a:extLst>
              <a:ext uri="{FF2B5EF4-FFF2-40B4-BE49-F238E27FC236}">
                <a16:creationId xmlns:a16="http://schemas.microsoft.com/office/drawing/2014/main" id="{0F8EA776-1A49-F0C6-2646-334AF36EA8E2}"/>
              </a:ext>
            </a:extLst>
          </p:cNvPr>
          <p:cNvSpPr>
            <a:spLocks noGrp="1"/>
          </p:cNvSpPr>
          <p:nvPr>
            <p:ph type="sldNum" sz="quarter" idx="12"/>
          </p:nvPr>
        </p:nvSpPr>
        <p:spPr/>
        <p:txBody>
          <a:bodyPr/>
          <a:lstStyle/>
          <a:p>
            <a:fld id="{8C2E478F-E849-4A8C-AF1F-CBCC78A7CBFA}" type="slidenum">
              <a:rPr lang="en-US" smtClean="0"/>
              <a:t>7</a:t>
            </a:fld>
            <a:endParaRPr lang="en-US" dirty="0"/>
          </a:p>
        </p:txBody>
      </p:sp>
      <p:pic>
        <p:nvPicPr>
          <p:cNvPr id="9" name="Picture 8">
            <a:extLst>
              <a:ext uri="{FF2B5EF4-FFF2-40B4-BE49-F238E27FC236}">
                <a16:creationId xmlns:a16="http://schemas.microsoft.com/office/drawing/2014/main" id="{9EE40FCB-9E92-23A2-E803-ADB106BC724E}"/>
              </a:ext>
            </a:extLst>
          </p:cNvPr>
          <p:cNvPicPr>
            <a:picLocks noChangeAspect="1"/>
          </p:cNvPicPr>
          <p:nvPr/>
        </p:nvPicPr>
        <p:blipFill>
          <a:blip r:embed="rId2"/>
          <a:stretch>
            <a:fillRect/>
          </a:stretch>
        </p:blipFill>
        <p:spPr>
          <a:xfrm>
            <a:off x="0" y="818006"/>
            <a:ext cx="12192000" cy="5831524"/>
          </a:xfrm>
          <a:prstGeom prst="rect">
            <a:avLst/>
          </a:prstGeom>
        </p:spPr>
      </p:pic>
    </p:spTree>
    <p:extLst>
      <p:ext uri="{BB962C8B-B14F-4D97-AF65-F5344CB8AC3E}">
        <p14:creationId xmlns:p14="http://schemas.microsoft.com/office/powerpoint/2010/main" val="326652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8</a:t>
            </a:fld>
            <a:endParaRPr lang="en-US" dirty="0"/>
          </a:p>
        </p:txBody>
      </p:sp>
      <p:pic>
        <p:nvPicPr>
          <p:cNvPr id="7" name="Content Placeholder 6">
            <a:extLst>
              <a:ext uri="{FF2B5EF4-FFF2-40B4-BE49-F238E27FC236}">
                <a16:creationId xmlns:a16="http://schemas.microsoft.com/office/drawing/2014/main" id="{BB01694A-B5E9-F8B4-857B-4277AE6DFCE8}"/>
              </a:ext>
            </a:extLst>
          </p:cNvPr>
          <p:cNvPicPr>
            <a:picLocks noGrp="1" noChangeAspect="1"/>
          </p:cNvPicPr>
          <p:nvPr>
            <p:ph sz="quarter" idx="12"/>
          </p:nvPr>
        </p:nvPicPr>
        <p:blipFill>
          <a:blip r:embed="rId3"/>
          <a:stretch>
            <a:fillRect/>
          </a:stretch>
        </p:blipFill>
        <p:spPr>
          <a:xfrm>
            <a:off x="148805" y="758952"/>
            <a:ext cx="12043195" cy="5824728"/>
          </a:xfrm>
          <a:prstGeom prst="rect">
            <a:avLst/>
          </a:prstGeom>
        </p:spPr>
      </p:pic>
      <p:pic>
        <p:nvPicPr>
          <p:cNvPr id="8" name="Picture 7">
            <a:extLst>
              <a:ext uri="{FF2B5EF4-FFF2-40B4-BE49-F238E27FC236}">
                <a16:creationId xmlns:a16="http://schemas.microsoft.com/office/drawing/2014/main" id="{607F4164-7B5A-75C4-D454-8B8B5A7B8572}"/>
              </a:ext>
            </a:extLst>
          </p:cNvPr>
          <p:cNvPicPr>
            <a:picLocks noChangeAspect="1"/>
          </p:cNvPicPr>
          <p:nvPr/>
        </p:nvPicPr>
        <p:blipFill>
          <a:blip r:embed="rId4"/>
          <a:stretch>
            <a:fillRect/>
          </a:stretch>
        </p:blipFill>
        <p:spPr>
          <a:xfrm>
            <a:off x="444790" y="274320"/>
            <a:ext cx="5224490" cy="402371"/>
          </a:xfrm>
          <a:prstGeom prst="rect">
            <a:avLst/>
          </a:prstGeom>
        </p:spPr>
      </p:pic>
    </p:spTree>
    <p:extLst>
      <p:ext uri="{BB962C8B-B14F-4D97-AF65-F5344CB8AC3E}">
        <p14:creationId xmlns:p14="http://schemas.microsoft.com/office/powerpoint/2010/main" val="173679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3ABF23-A302-B9F8-B428-94A4A90BDF36}"/>
              </a:ext>
            </a:extLst>
          </p:cNvPr>
          <p:cNvSpPr>
            <a:spLocks noGrp="1"/>
          </p:cNvSpPr>
          <p:nvPr>
            <p:ph type="sldNum" sz="quarter" idx="11"/>
          </p:nvPr>
        </p:nvSpPr>
        <p:spPr>
          <a:xfrm>
            <a:off x="11549269" y="6468303"/>
            <a:ext cx="443948" cy="365125"/>
          </a:xfrm>
        </p:spPr>
        <p:txBody>
          <a:bodyPr/>
          <a:lstStyle/>
          <a:p>
            <a:fld id="{8C2E478F-E849-4A8C-AF1F-CBCC78A7CBFA}" type="slidenum">
              <a:rPr lang="en-US" smtClean="0"/>
              <a:pPr/>
              <a:t>9</a:t>
            </a:fld>
            <a:endParaRPr lang="en-US" dirty="0"/>
          </a:p>
        </p:txBody>
      </p:sp>
      <p:pic>
        <p:nvPicPr>
          <p:cNvPr id="8" name="Picture 7">
            <a:extLst>
              <a:ext uri="{FF2B5EF4-FFF2-40B4-BE49-F238E27FC236}">
                <a16:creationId xmlns:a16="http://schemas.microsoft.com/office/drawing/2014/main" id="{607F4164-7B5A-75C4-D454-8B8B5A7B8572}"/>
              </a:ext>
            </a:extLst>
          </p:cNvPr>
          <p:cNvPicPr>
            <a:picLocks noChangeAspect="1"/>
          </p:cNvPicPr>
          <p:nvPr/>
        </p:nvPicPr>
        <p:blipFill>
          <a:blip r:embed="rId3"/>
          <a:stretch>
            <a:fillRect/>
          </a:stretch>
        </p:blipFill>
        <p:spPr>
          <a:xfrm>
            <a:off x="444790" y="274320"/>
            <a:ext cx="5224490" cy="402371"/>
          </a:xfrm>
          <a:prstGeom prst="rect">
            <a:avLst/>
          </a:prstGeom>
        </p:spPr>
      </p:pic>
      <p:pic>
        <p:nvPicPr>
          <p:cNvPr id="5" name="Content Placeholder 4">
            <a:extLst>
              <a:ext uri="{FF2B5EF4-FFF2-40B4-BE49-F238E27FC236}">
                <a16:creationId xmlns:a16="http://schemas.microsoft.com/office/drawing/2014/main" id="{E1345346-9AE2-8B53-22B6-8F39EC778139}"/>
              </a:ext>
            </a:extLst>
          </p:cNvPr>
          <p:cNvPicPr>
            <a:picLocks noGrp="1" noChangeAspect="1"/>
          </p:cNvPicPr>
          <p:nvPr>
            <p:ph sz="quarter" idx="12"/>
          </p:nvPr>
        </p:nvPicPr>
        <p:blipFill>
          <a:blip r:embed="rId4"/>
          <a:stretch>
            <a:fillRect/>
          </a:stretch>
        </p:blipFill>
        <p:spPr>
          <a:xfrm>
            <a:off x="301752" y="676692"/>
            <a:ext cx="11567159" cy="5650956"/>
          </a:xfrm>
          <a:prstGeom prst="rect">
            <a:avLst/>
          </a:prstGeom>
        </p:spPr>
      </p:pic>
    </p:spTree>
    <p:extLst>
      <p:ext uri="{BB962C8B-B14F-4D97-AF65-F5344CB8AC3E}">
        <p14:creationId xmlns:p14="http://schemas.microsoft.com/office/powerpoint/2010/main" val="3665501983"/>
      </p:ext>
    </p:extLst>
  </p:cSld>
  <p:clrMapOvr>
    <a:masterClrMapping/>
  </p:clrMapOvr>
</p:sld>
</file>

<file path=ppt/theme/theme1.xml><?xml version="1.0" encoding="utf-8"?>
<a:theme xmlns:a="http://schemas.openxmlformats.org/drawingml/2006/main" name="Custom">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5" id="{74D298B5-FAE9-4D91-8AD3-354AA238A8E7}" vid="{0D6DFA8C-0A0F-4951-8DB6-6C087E189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6116A8-BE46-4D3A-804C-09C6ADBA2EDF}">
  <ds:schemaRefs>
    <ds:schemaRef ds:uri="http://schemas.microsoft.com/sharepoint/v3/contenttype/forms"/>
  </ds:schemaRefs>
</ds:datastoreItem>
</file>

<file path=customXml/itemProps2.xml><?xml version="1.0" encoding="utf-8"?>
<ds:datastoreItem xmlns:ds="http://schemas.openxmlformats.org/officeDocument/2006/customXml" ds:itemID="{D074DCF7-C5F7-4553-B05A-90B884BF2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DF8656-0242-4B63-8FCA-04D06A7F29A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10096</TotalTime>
  <Words>1321</Words>
  <Application>Microsoft Office PowerPoint</Application>
  <PresentationFormat>Widescreen</PresentationFormat>
  <Paragraphs>131</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Söhne</vt:lpstr>
      <vt:lpstr>Wingdings</vt:lpstr>
      <vt:lpstr>Custom</vt:lpstr>
      <vt:lpstr>Warner Alexis.</vt:lpstr>
      <vt:lpstr>Online</vt:lpstr>
      <vt:lpstr>abstract</vt:lpstr>
      <vt:lpstr>Premier League background</vt:lpstr>
      <vt:lpstr>Premier League is the highest level of football competition that ever created by the English football league system. The league promotes 3 teams from the second division and relegate 3 teams with lowest points every season.  First four teams with the highest points qualify for the UEFA Champions</vt:lpstr>
      <vt:lpstr>library(rvest) library(tidyverse) library(vtable)  library(tidyverse) library(hrbrthemes) library(viridis) library(StatsBombR) library(devtools) library(ggsoccer) library(tidyverse)  library(ggpubr)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categorical Value </vt:lpstr>
      <vt:lpstr>PowerPoint Presentation</vt:lpstr>
      <vt:lpstr>Model Development</vt:lpstr>
      <vt:lpstr>Model 2 </vt:lpstr>
      <vt:lpstr>Model 1 Residual </vt:lpstr>
      <vt:lpstr>Model 1 Residual </vt:lpstr>
      <vt:lpstr>Accuracy Table</vt:lpstr>
      <vt:lpstr>Prediction Table</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warner giovani alexis</dc:creator>
  <cp:lastModifiedBy>7719</cp:lastModifiedBy>
  <cp:revision>5</cp:revision>
  <dcterms:created xsi:type="dcterms:W3CDTF">2023-09-14T19:54:33Z</dcterms:created>
  <dcterms:modified xsi:type="dcterms:W3CDTF">2023-12-13T03:19:12Z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