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2" r:id="rId6"/>
    <p:sldId id="273" r:id="rId7"/>
    <p:sldId id="280" r:id="rId8"/>
    <p:sldId id="274" r:id="rId9"/>
    <p:sldId id="275" r:id="rId10"/>
    <p:sldId id="276" r:id="rId11"/>
    <p:sldId id="277" r:id="rId12"/>
    <p:sldId id="278" r:id="rId13"/>
    <p:sldId id="279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2" autoAdjust="0"/>
    <p:restoredTop sz="94660"/>
  </p:normalViewPr>
  <p:slideViewPr>
    <p:cSldViewPr>
      <p:cViewPr>
        <p:scale>
          <a:sx n="82" d="100"/>
          <a:sy n="82" d="100"/>
        </p:scale>
        <p:origin x="1062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FE54-6CCA-4BD1-8091-4F8CA83CC2D7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1B1F-8D2C-4B08-89CA-0E05E5FA5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Tale of Two Bugs: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Driving granulation by taking advantage of metabolic differences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9400" y="6025752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Joe Weaver</a:t>
            </a:r>
          </a:p>
          <a:p>
            <a:r>
              <a:rPr lang="en-US" dirty="0"/>
              <a:t>jeweave4@ncsu.edu</a:t>
            </a:r>
          </a:p>
        </p:txBody>
      </p:sp>
    </p:spTree>
    <p:extLst>
      <p:ext uri="{BB962C8B-B14F-4D97-AF65-F5344CB8AC3E}">
        <p14:creationId xmlns:p14="http://schemas.microsoft.com/office/powerpoint/2010/main" val="136320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633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AIR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7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6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443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AIR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633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AIR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8204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11588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22842" y="3820189"/>
            <a:ext cx="930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‘storage’</a:t>
            </a:r>
          </a:p>
        </p:txBody>
      </p:sp>
    </p:spTree>
    <p:extLst>
      <p:ext uri="{BB962C8B-B14F-4D97-AF65-F5344CB8AC3E}">
        <p14:creationId xmlns:p14="http://schemas.microsoft.com/office/powerpoint/2010/main" val="347920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25146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Pick a neighbor, what did you notice?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promised you’d be able do this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2821735" y="3444654"/>
            <a:ext cx="12192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 rot="5400000">
            <a:off x="4393360" y="3390334"/>
            <a:ext cx="400050" cy="1714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4846316" y="3505200"/>
            <a:ext cx="12192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40702" y="1905000"/>
            <a:ext cx="3091381" cy="533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flows this way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74516" y="3048000"/>
            <a:ext cx="13716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32116" y="3048000"/>
            <a:ext cx="838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03597" y="4572000"/>
            <a:ext cx="13716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461197" y="4572000"/>
            <a:ext cx="838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716" y="267866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food</a:t>
            </a:r>
            <a:r>
              <a:rPr lang="en-US" dirty="0"/>
              <a:t> go here?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03516" y="265940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food</a:t>
            </a:r>
            <a:r>
              <a:rPr lang="en-US" dirty="0"/>
              <a:t> go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21328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air </a:t>
            </a:r>
            <a:r>
              <a:rPr lang="en-US" dirty="0"/>
              <a:t>go here?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6319" y="521328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air </a:t>
            </a:r>
            <a:r>
              <a:rPr lang="en-US" dirty="0"/>
              <a:t>go here?</a:t>
            </a:r>
          </a:p>
        </p:txBody>
      </p:sp>
      <p:sp>
        <p:nvSpPr>
          <p:cNvPr id="21" name="Flowchart: Direct Access Storage 20"/>
          <p:cNvSpPr/>
          <p:nvPr/>
        </p:nvSpPr>
        <p:spPr>
          <a:xfrm>
            <a:off x="5811102" y="4072927"/>
            <a:ext cx="792484" cy="4191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83674" y="3968234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Dense clumps</a:t>
            </a:r>
          </a:p>
          <a:p>
            <a:r>
              <a:rPr lang="en-US" dirty="0"/>
              <a:t>should come out here</a:t>
            </a:r>
          </a:p>
        </p:txBody>
      </p:sp>
    </p:spTree>
    <p:extLst>
      <p:ext uri="{BB962C8B-B14F-4D97-AF65-F5344CB8AC3E}">
        <p14:creationId xmlns:p14="http://schemas.microsoft.com/office/powerpoint/2010/main" val="213077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two bugs competing in my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121932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are </a:t>
            </a:r>
            <a:r>
              <a:rPr lang="en-US" dirty="0">
                <a:solidFill>
                  <a:schemeClr val="accent2"/>
                </a:solidFill>
              </a:rPr>
              <a:t>aerobic heterotrophs</a:t>
            </a:r>
            <a:r>
              <a:rPr lang="en-US" dirty="0"/>
              <a:t>, but they use </a:t>
            </a:r>
            <a:r>
              <a:rPr lang="en-US" dirty="0">
                <a:solidFill>
                  <a:schemeClr val="accent2"/>
                </a:solidFill>
              </a:rPr>
              <a:t>air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food</a:t>
            </a:r>
            <a:r>
              <a:rPr lang="en-US" dirty="0"/>
              <a:t> differently</a:t>
            </a:r>
          </a:p>
        </p:txBody>
      </p:sp>
      <p:pic>
        <p:nvPicPr>
          <p:cNvPr id="1026" name="Picture 2" descr="https://microbewiki.kenyon.edu/images/7/73/NA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8" y="2667000"/>
            <a:ext cx="2190750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iyankaorganica.files.wordpress.com/2015/01/9472d-floc.gif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0018"/>
            <a:ext cx="2194560" cy="1737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51368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Floc-forming bacteria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617" y="451368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Filamentous bacteria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617" y="4883020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growers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store food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63816" y="4883020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growers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store food</a:t>
            </a:r>
          </a:p>
        </p:txBody>
      </p:sp>
    </p:spTree>
    <p:extLst>
      <p:ext uri="{BB962C8B-B14F-4D97-AF65-F5344CB8AC3E}">
        <p14:creationId xmlns:p14="http://schemas.microsoft.com/office/powerpoint/2010/main" val="414886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4 mins, you will be able to design a granulation reactor.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2821735" y="3444654"/>
            <a:ext cx="12192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 rot="5400000">
            <a:off x="4393360" y="3390334"/>
            <a:ext cx="400050" cy="1714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4846316" y="3505200"/>
            <a:ext cx="12192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40702" y="1905000"/>
            <a:ext cx="3091381" cy="533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flows this way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74516" y="3048000"/>
            <a:ext cx="13716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32116" y="3048000"/>
            <a:ext cx="838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03597" y="4572000"/>
            <a:ext cx="13716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461197" y="4572000"/>
            <a:ext cx="838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7716" y="267866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food</a:t>
            </a:r>
            <a:r>
              <a:rPr lang="en-US" dirty="0"/>
              <a:t> go here?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03516" y="265940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food</a:t>
            </a:r>
            <a:r>
              <a:rPr lang="en-US" dirty="0"/>
              <a:t> go here?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21328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air </a:t>
            </a:r>
            <a:r>
              <a:rPr lang="en-US" dirty="0"/>
              <a:t>go here?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6319" y="521328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</a:t>
            </a:r>
            <a:r>
              <a:rPr lang="en-US" dirty="0">
                <a:solidFill>
                  <a:schemeClr val="accent2"/>
                </a:solidFill>
              </a:rPr>
              <a:t>air </a:t>
            </a:r>
            <a:r>
              <a:rPr lang="en-US" dirty="0"/>
              <a:t>go here?</a:t>
            </a:r>
          </a:p>
        </p:txBody>
      </p:sp>
      <p:sp>
        <p:nvSpPr>
          <p:cNvPr id="22" name="Flowchart: Direct Access Storage 21"/>
          <p:cNvSpPr/>
          <p:nvPr/>
        </p:nvSpPr>
        <p:spPr>
          <a:xfrm>
            <a:off x="5811102" y="4072927"/>
            <a:ext cx="792484" cy="4191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83674" y="3968234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Dense clumps</a:t>
            </a:r>
          </a:p>
          <a:p>
            <a:r>
              <a:rPr lang="en-US" dirty="0"/>
              <a:t>should come out here</a:t>
            </a:r>
          </a:p>
        </p:txBody>
      </p:sp>
    </p:spTree>
    <p:extLst>
      <p:ext uri="{BB962C8B-B14F-4D97-AF65-F5344CB8AC3E}">
        <p14:creationId xmlns:p14="http://schemas.microsoft.com/office/powerpoint/2010/main" val="18795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grow two clumps of bugs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5647" y="1205901"/>
            <a:ext cx="64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You’re going to fill in the handout from the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clump always has air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will have either air, food, or both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bugs grow according to these rules:</a:t>
            </a:r>
          </a:p>
        </p:txBody>
      </p:sp>
    </p:spTree>
    <p:extLst>
      <p:ext uri="{BB962C8B-B14F-4D97-AF65-F5344CB8AC3E}">
        <p14:creationId xmlns:p14="http://schemas.microsoft.com/office/powerpoint/2010/main" val="350436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5614" y="296500"/>
            <a:ext cx="4413661" cy="640079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Process 31"/>
          <p:cNvSpPr/>
          <p:nvPr/>
        </p:nvSpPr>
        <p:spPr>
          <a:xfrm>
            <a:off x="4638922" y="304800"/>
            <a:ext cx="4413661" cy="640079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57" y="326202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ALWAYS Air and food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4400" y="326202"/>
            <a:ext cx="335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slid says if there is air, or food, or both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93937" y="3124200"/>
            <a:ext cx="914400" cy="822960"/>
            <a:chOff x="1681130" y="2928792"/>
            <a:chExt cx="1200351" cy="1023786"/>
          </a:xfrm>
        </p:grpSpPr>
        <p:sp>
          <p:nvSpPr>
            <p:cNvPr id="17" name="Oval 16"/>
            <p:cNvSpPr/>
            <p:nvPr/>
          </p:nvSpPr>
          <p:spPr>
            <a:xfrm>
              <a:off x="1681130" y="3256224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576681" y="3256224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81252" y="3035821"/>
              <a:ext cx="762383" cy="780490"/>
              <a:chOff x="2860361" y="1545772"/>
              <a:chExt cx="762383" cy="78049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18900000" flipV="1">
                <a:off x="3165544" y="1774373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2700000">
                <a:off x="3165545" y="2097662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2700000" flipH="1" flipV="1">
                <a:off x="2860360" y="1774372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8900000" flipH="1">
                <a:off x="2860361" y="2097661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2119097" y="2928792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100990" y="3625146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77000" y="3124200"/>
            <a:ext cx="914400" cy="822960"/>
            <a:chOff x="6255385" y="3059206"/>
            <a:chExt cx="1200351" cy="1023786"/>
          </a:xfrm>
        </p:grpSpPr>
        <p:sp>
          <p:nvSpPr>
            <p:cNvPr id="39" name="Oval 38"/>
            <p:cNvSpPr/>
            <p:nvPr/>
          </p:nvSpPr>
          <p:spPr>
            <a:xfrm>
              <a:off x="6255385" y="3386638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50936" y="3386638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55507" y="3166235"/>
              <a:ext cx="762383" cy="780490"/>
              <a:chOff x="2860361" y="1545772"/>
              <a:chExt cx="762383" cy="78049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8900000" flipV="1">
                <a:off x="3165544" y="1774373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2700000">
                <a:off x="3165545" y="2097662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2700000" flipH="1" flipV="1">
                <a:off x="2860360" y="1774372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8900000" flipH="1">
                <a:off x="2860361" y="2097661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l 55"/>
            <p:cNvSpPr/>
            <p:nvPr/>
          </p:nvSpPr>
          <p:spPr>
            <a:xfrm>
              <a:off x="6693352" y="3059206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675245" y="3755560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96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Round 1</a:t>
            </a:r>
          </a:p>
          <a:p>
            <a:r>
              <a:rPr lang="en-US" dirty="0"/>
              <a:t>(don’t fill in your handout)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71275" y="1569053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AIR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7437" y="1986003"/>
            <a:ext cx="3719976" cy="47195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490" y="20734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027" y="494180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058" y="57150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2608345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3000" y="260834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315625" y="2447645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63484" y="2608345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315626" y="2770934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23132" y="3114789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3000" y="354009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3132" y="3639133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71800" y="3709093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" y="4513345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43000" y="467706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91479" y="448165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2027" y="53340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63027" y="548790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413250" y="5334000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2221" y="6172200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86458" y="632082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524000" y="617409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828800" y="6175971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3213" y="3634780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418332" y="341194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44484" y="3232929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44484" y="3757273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39684" y="353008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E828A6-9C9E-4C28-B105-A784ED202337}"/>
              </a:ext>
            </a:extLst>
          </p:cNvPr>
          <p:cNvSpPr/>
          <p:nvPr/>
        </p:nvSpPr>
        <p:spPr>
          <a:xfrm>
            <a:off x="7269124" y="2451623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E51E724-1C57-4739-BA5C-B7E651355550}"/>
              </a:ext>
            </a:extLst>
          </p:cNvPr>
          <p:cNvSpPr/>
          <p:nvPr/>
        </p:nvSpPr>
        <p:spPr>
          <a:xfrm>
            <a:off x="7901871" y="2440151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15F482-204D-4185-890C-79B41D28A1AA}"/>
              </a:ext>
            </a:extLst>
          </p:cNvPr>
          <p:cNvGrpSpPr/>
          <p:nvPr/>
        </p:nvGrpSpPr>
        <p:grpSpPr>
          <a:xfrm>
            <a:off x="7629858" y="2446740"/>
            <a:ext cx="367516" cy="443120"/>
            <a:chOff x="6771128" y="3947445"/>
            <a:chExt cx="367516" cy="44312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1F8F43-0203-4853-8A18-251822E7D30B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7589F4-7B9F-4ED4-A20A-FD7D5024CCC4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1CA58D-3295-41A8-BE30-0FDC30B394B8}"/>
              </a:ext>
            </a:extLst>
          </p:cNvPr>
          <p:cNvCxnSpPr/>
          <p:nvPr/>
        </p:nvCxnSpPr>
        <p:spPr>
          <a:xfrm rot="2700000" flipH="1" flipV="1">
            <a:off x="7362493" y="2446740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EDBB93-B32E-4415-A499-CB767086EDA9}"/>
              </a:ext>
            </a:extLst>
          </p:cNvPr>
          <p:cNvCxnSpPr/>
          <p:nvPr/>
        </p:nvCxnSpPr>
        <p:spPr>
          <a:xfrm rot="18900000" flipH="1">
            <a:off x="7362493" y="2706612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8CF6D9B-D85D-46CE-B656-FB76A919C479}"/>
              </a:ext>
            </a:extLst>
          </p:cNvPr>
          <p:cNvSpPr/>
          <p:nvPr/>
        </p:nvSpPr>
        <p:spPr>
          <a:xfrm>
            <a:off x="7553294" y="2176948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5E7C8D-3CF6-45EE-88E3-7236CEB8776D}"/>
              </a:ext>
            </a:extLst>
          </p:cNvPr>
          <p:cNvSpPr/>
          <p:nvPr/>
        </p:nvSpPr>
        <p:spPr>
          <a:xfrm>
            <a:off x="7539501" y="2736705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02031F-6190-459C-B2BD-87003A44BF08}"/>
              </a:ext>
            </a:extLst>
          </p:cNvPr>
          <p:cNvSpPr txBox="1"/>
          <p:nvPr/>
        </p:nvSpPr>
        <p:spPr>
          <a:xfrm>
            <a:off x="72968" y="139954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‘Rules’ reminder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02378C0-57BB-4C5B-812D-EEE6CC961AE5}"/>
              </a:ext>
            </a:extLst>
          </p:cNvPr>
          <p:cNvGrpSpPr/>
          <p:nvPr/>
        </p:nvGrpSpPr>
        <p:grpSpPr>
          <a:xfrm rot="19904144">
            <a:off x="7969934" y="2085138"/>
            <a:ext cx="367516" cy="443120"/>
            <a:chOff x="6771128" y="3947445"/>
            <a:chExt cx="367516" cy="44312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FF415A-6BAD-4C50-98F5-72EDA3F3BCBD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712BEB7-2B15-411F-ADFA-7DAD7E7BA626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44FF13-01B7-4F82-B792-6134926BAA07}"/>
              </a:ext>
            </a:extLst>
          </p:cNvPr>
          <p:cNvGrpSpPr/>
          <p:nvPr/>
        </p:nvGrpSpPr>
        <p:grpSpPr>
          <a:xfrm rot="3077061">
            <a:off x="7751449" y="2773085"/>
            <a:ext cx="367516" cy="443120"/>
            <a:chOff x="6771128" y="3947445"/>
            <a:chExt cx="367516" cy="44312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CFB0735-60F9-4384-9DC7-415AC0CBAFE7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43A35EB-AC43-41BD-A552-43A4EC9E1A33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4E27C64-9870-42D6-907A-D6D30583F61F}"/>
              </a:ext>
            </a:extLst>
          </p:cNvPr>
          <p:cNvGrpSpPr/>
          <p:nvPr/>
        </p:nvGrpSpPr>
        <p:grpSpPr>
          <a:xfrm rot="8777526">
            <a:off x="7018328" y="2654624"/>
            <a:ext cx="367516" cy="443120"/>
            <a:chOff x="6771128" y="3947445"/>
            <a:chExt cx="367516" cy="44312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3FA2ADA-FB24-4C9B-AA60-6ECE147EE4C6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BB77356-F523-4C3A-A952-D3125F1682CD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38E1A4A-5D25-4980-90FE-47F2D72DB54B}"/>
              </a:ext>
            </a:extLst>
          </p:cNvPr>
          <p:cNvGrpSpPr/>
          <p:nvPr/>
        </p:nvGrpSpPr>
        <p:grpSpPr>
          <a:xfrm rot="13516367">
            <a:off x="7177268" y="1875744"/>
            <a:ext cx="367516" cy="443120"/>
            <a:chOff x="6771128" y="3947445"/>
            <a:chExt cx="367516" cy="44312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26533C-BA0F-418E-92D6-E7143CD997BB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8E3F65D-3007-4338-BDFD-C55C950C470E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5531A4C5-3360-4749-940E-A84A61B03642}"/>
              </a:ext>
            </a:extLst>
          </p:cNvPr>
          <p:cNvSpPr/>
          <p:nvPr/>
        </p:nvSpPr>
        <p:spPr>
          <a:xfrm>
            <a:off x="6869641" y="2399798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C6DF94C-2BA1-4B24-BCB2-8F64345851A3}"/>
              </a:ext>
            </a:extLst>
          </p:cNvPr>
          <p:cNvSpPr/>
          <p:nvPr/>
        </p:nvSpPr>
        <p:spPr>
          <a:xfrm>
            <a:off x="8226010" y="2506451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3879A56-E61C-4300-ACB1-1BFD6CEC61EB}"/>
              </a:ext>
            </a:extLst>
          </p:cNvPr>
          <p:cNvGrpSpPr/>
          <p:nvPr/>
        </p:nvGrpSpPr>
        <p:grpSpPr>
          <a:xfrm>
            <a:off x="4724400" y="2133600"/>
            <a:ext cx="914400" cy="822960"/>
            <a:chOff x="6255385" y="3059206"/>
            <a:chExt cx="1200351" cy="102378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BFDB366-AD2E-4342-9BBF-BBFB608A197E}"/>
                </a:ext>
              </a:extLst>
            </p:cNvPr>
            <p:cNvSpPr/>
            <p:nvPr/>
          </p:nvSpPr>
          <p:spPr>
            <a:xfrm>
              <a:off x="6255385" y="3386638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4EB73F-C56A-4FF4-8096-0BE3FEF2C93D}"/>
                </a:ext>
              </a:extLst>
            </p:cNvPr>
            <p:cNvSpPr/>
            <p:nvPr/>
          </p:nvSpPr>
          <p:spPr>
            <a:xfrm>
              <a:off x="7150936" y="3386638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AF81E18-1A26-4710-8D90-45938F71AA34}"/>
                </a:ext>
              </a:extLst>
            </p:cNvPr>
            <p:cNvGrpSpPr/>
            <p:nvPr/>
          </p:nvGrpSpPr>
          <p:grpSpPr>
            <a:xfrm>
              <a:off x="6455507" y="3166235"/>
              <a:ext cx="762383" cy="780490"/>
              <a:chOff x="2860361" y="1545772"/>
              <a:chExt cx="762383" cy="780490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DEEAA52-716B-48FE-BC7C-C7E282002DF8}"/>
                  </a:ext>
                </a:extLst>
              </p:cNvPr>
              <p:cNvCxnSpPr/>
              <p:nvPr/>
            </p:nvCxnSpPr>
            <p:spPr>
              <a:xfrm rot="18900000" flipV="1">
                <a:off x="3165544" y="1774373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BA70EA4-B1DB-4265-B1C8-D0B8B884D915}"/>
                  </a:ext>
                </a:extLst>
              </p:cNvPr>
              <p:cNvCxnSpPr/>
              <p:nvPr/>
            </p:nvCxnSpPr>
            <p:spPr>
              <a:xfrm rot="2700000">
                <a:off x="3165545" y="2097662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7121535-4860-4CED-92DB-D201ED9CCCFB}"/>
                  </a:ext>
                </a:extLst>
              </p:cNvPr>
              <p:cNvCxnSpPr/>
              <p:nvPr/>
            </p:nvCxnSpPr>
            <p:spPr>
              <a:xfrm rot="2700000" flipH="1" flipV="1">
                <a:off x="2860360" y="1774372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219734B-68D8-41F8-812E-AC1B7CB4E3FE}"/>
                  </a:ext>
                </a:extLst>
              </p:cNvPr>
              <p:cNvCxnSpPr/>
              <p:nvPr/>
            </p:nvCxnSpPr>
            <p:spPr>
              <a:xfrm rot="18900000" flipH="1">
                <a:off x="2860361" y="2097661"/>
                <a:ext cx="457200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C2D5471-A1B5-4D41-A582-2F2A18FADF7E}"/>
                </a:ext>
              </a:extLst>
            </p:cNvPr>
            <p:cNvSpPr/>
            <p:nvPr/>
          </p:nvSpPr>
          <p:spPr>
            <a:xfrm>
              <a:off x="6693352" y="3059206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14B31C3-D0F4-48C6-BD40-95EFF5A1BA11}"/>
                </a:ext>
              </a:extLst>
            </p:cNvPr>
            <p:cNvSpPr/>
            <p:nvPr/>
          </p:nvSpPr>
          <p:spPr>
            <a:xfrm>
              <a:off x="6675245" y="3755560"/>
              <a:ext cx="304800" cy="3274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483604DD-3DFD-42B8-9FD1-86FF280EA9CE}"/>
              </a:ext>
            </a:extLst>
          </p:cNvPr>
          <p:cNvSpPr/>
          <p:nvPr/>
        </p:nvSpPr>
        <p:spPr>
          <a:xfrm>
            <a:off x="5920891" y="2429409"/>
            <a:ext cx="643488" cy="357871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FAA66B-087D-441C-BB45-8E1950521B6B}"/>
              </a:ext>
            </a:extLst>
          </p:cNvPr>
          <p:cNvSpPr/>
          <p:nvPr/>
        </p:nvSpPr>
        <p:spPr>
          <a:xfrm>
            <a:off x="7241059" y="4142460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2F00BE-E7BF-42D3-AAED-92B255806F56}"/>
              </a:ext>
            </a:extLst>
          </p:cNvPr>
          <p:cNvSpPr/>
          <p:nvPr/>
        </p:nvSpPr>
        <p:spPr>
          <a:xfrm>
            <a:off x="7873806" y="4130988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32C5351-A287-4A04-96E0-96DD10E26116}"/>
              </a:ext>
            </a:extLst>
          </p:cNvPr>
          <p:cNvGrpSpPr/>
          <p:nvPr/>
        </p:nvGrpSpPr>
        <p:grpSpPr>
          <a:xfrm>
            <a:off x="7601793" y="4137577"/>
            <a:ext cx="367516" cy="443120"/>
            <a:chOff x="6771128" y="3947445"/>
            <a:chExt cx="367516" cy="44312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413B1F-9792-4542-91F6-7F0261FCC5D8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EC277A-D135-4CC5-89E4-21D491DBAFD3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77E14AE-648F-4726-82AE-EC100A15D29B}"/>
              </a:ext>
            </a:extLst>
          </p:cNvPr>
          <p:cNvCxnSpPr/>
          <p:nvPr/>
        </p:nvCxnSpPr>
        <p:spPr>
          <a:xfrm rot="2700000" flipH="1" flipV="1">
            <a:off x="7334428" y="4137577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E9520E9-2C75-484F-9339-35D686BB4110}"/>
              </a:ext>
            </a:extLst>
          </p:cNvPr>
          <p:cNvCxnSpPr/>
          <p:nvPr/>
        </p:nvCxnSpPr>
        <p:spPr>
          <a:xfrm rot="18900000" flipH="1">
            <a:off x="7334428" y="4397449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D6EAAF94-A8CE-4383-B119-6A2662CBD2CB}"/>
              </a:ext>
            </a:extLst>
          </p:cNvPr>
          <p:cNvSpPr/>
          <p:nvPr/>
        </p:nvSpPr>
        <p:spPr>
          <a:xfrm>
            <a:off x="7525229" y="3867785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C5F08F6-3F35-4845-9C80-94B7F23F4A24}"/>
              </a:ext>
            </a:extLst>
          </p:cNvPr>
          <p:cNvSpPr/>
          <p:nvPr/>
        </p:nvSpPr>
        <p:spPr>
          <a:xfrm>
            <a:off x="7511436" y="4427542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A5D198-AE7F-4B63-9509-6A28250D2BE0}"/>
              </a:ext>
            </a:extLst>
          </p:cNvPr>
          <p:cNvGrpSpPr/>
          <p:nvPr/>
        </p:nvGrpSpPr>
        <p:grpSpPr>
          <a:xfrm rot="19904144">
            <a:off x="7941869" y="3775975"/>
            <a:ext cx="367516" cy="443120"/>
            <a:chOff x="6771128" y="3947445"/>
            <a:chExt cx="367516" cy="44312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087BCB5-D5FB-4EF4-8E2D-DCD088B098A8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FD4E51C-B573-4ABF-9287-6CED9CFEE401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CCA6D25-F873-4BD8-A3D0-7983B2B333A8}"/>
              </a:ext>
            </a:extLst>
          </p:cNvPr>
          <p:cNvGrpSpPr/>
          <p:nvPr/>
        </p:nvGrpSpPr>
        <p:grpSpPr>
          <a:xfrm rot="3077061">
            <a:off x="7723384" y="4463922"/>
            <a:ext cx="367516" cy="443120"/>
            <a:chOff x="6771128" y="3947445"/>
            <a:chExt cx="367516" cy="44312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FFF4F68-E463-47AA-96C8-DFC379460639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0720EF-56F8-4D35-98CA-2DF753AE2A2E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C46D66A-370C-476B-9035-500DC77707EC}"/>
              </a:ext>
            </a:extLst>
          </p:cNvPr>
          <p:cNvGrpSpPr/>
          <p:nvPr/>
        </p:nvGrpSpPr>
        <p:grpSpPr>
          <a:xfrm rot="8777526">
            <a:off x="6990263" y="4345461"/>
            <a:ext cx="367516" cy="443120"/>
            <a:chOff x="6771128" y="3947445"/>
            <a:chExt cx="367516" cy="44312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2D3E2A2-6AD8-4090-B758-ED420681C6B0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797974A-F973-4394-8658-83929F66966D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7A29CF1-3E98-4B3A-AAD2-E514C058A62F}"/>
              </a:ext>
            </a:extLst>
          </p:cNvPr>
          <p:cNvGrpSpPr/>
          <p:nvPr/>
        </p:nvGrpSpPr>
        <p:grpSpPr>
          <a:xfrm rot="13516367">
            <a:off x="7149203" y="3566581"/>
            <a:ext cx="367516" cy="443120"/>
            <a:chOff x="6771128" y="3947445"/>
            <a:chExt cx="367516" cy="44312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ECE4E12-3958-4F54-A847-93D9C3DB2A6B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A73197D-5E91-4021-BA6C-A8BB62097EB8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E5E1F67A-F8AB-4231-9CBA-21B091413A58}"/>
              </a:ext>
            </a:extLst>
          </p:cNvPr>
          <p:cNvSpPr/>
          <p:nvPr/>
        </p:nvSpPr>
        <p:spPr>
          <a:xfrm>
            <a:off x="6841576" y="4090635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FA37FD1-C353-4BD2-B921-54D9CA83D7E8}"/>
              </a:ext>
            </a:extLst>
          </p:cNvPr>
          <p:cNvSpPr/>
          <p:nvPr/>
        </p:nvSpPr>
        <p:spPr>
          <a:xfrm>
            <a:off x="8197945" y="4197288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Notched Right 126">
            <a:extLst>
              <a:ext uri="{FF2B5EF4-FFF2-40B4-BE49-F238E27FC236}">
                <a16:creationId xmlns:a16="http://schemas.microsoft.com/office/drawing/2014/main" id="{E530D9FF-76FD-4276-BB3E-2024B3BCF915}"/>
              </a:ext>
            </a:extLst>
          </p:cNvPr>
          <p:cNvSpPr/>
          <p:nvPr/>
        </p:nvSpPr>
        <p:spPr>
          <a:xfrm>
            <a:off x="5892826" y="4120246"/>
            <a:ext cx="643488" cy="357871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EE44A2-A7A4-4C78-B074-D8DDE25E3EA8}"/>
              </a:ext>
            </a:extLst>
          </p:cNvPr>
          <p:cNvSpPr txBox="1"/>
          <p:nvPr/>
        </p:nvSpPr>
        <p:spPr>
          <a:xfrm>
            <a:off x="3847413" y="3185873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B6B6E5-1DA4-42E2-8BCB-FD776D752D21}"/>
              </a:ext>
            </a:extLst>
          </p:cNvPr>
          <p:cNvSpPr/>
          <p:nvPr/>
        </p:nvSpPr>
        <p:spPr>
          <a:xfrm>
            <a:off x="4345771" y="4169612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3BC297-5D42-48F7-BB0F-7F7E8874143D}"/>
              </a:ext>
            </a:extLst>
          </p:cNvPr>
          <p:cNvSpPr/>
          <p:nvPr/>
        </p:nvSpPr>
        <p:spPr>
          <a:xfrm>
            <a:off x="4978518" y="4158140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FA85E7B-580B-4664-AEE5-C09B22C09065}"/>
              </a:ext>
            </a:extLst>
          </p:cNvPr>
          <p:cNvGrpSpPr/>
          <p:nvPr/>
        </p:nvGrpSpPr>
        <p:grpSpPr>
          <a:xfrm>
            <a:off x="4706505" y="4164729"/>
            <a:ext cx="367516" cy="443120"/>
            <a:chOff x="6771128" y="3947445"/>
            <a:chExt cx="367516" cy="44312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F11A5A-0018-4B48-9D04-EB1BA79BE7BA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5075FE5-5C8F-4086-B016-36E3281F274C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82BAB6D-F45A-4A9E-8A56-84C246E246AC}"/>
              </a:ext>
            </a:extLst>
          </p:cNvPr>
          <p:cNvCxnSpPr/>
          <p:nvPr/>
        </p:nvCxnSpPr>
        <p:spPr>
          <a:xfrm rot="2700000" flipH="1" flipV="1">
            <a:off x="4439140" y="4164729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F2A0826-FD7E-45A6-B157-13187083FD43}"/>
              </a:ext>
            </a:extLst>
          </p:cNvPr>
          <p:cNvCxnSpPr/>
          <p:nvPr/>
        </p:nvCxnSpPr>
        <p:spPr>
          <a:xfrm rot="18900000" flipH="1">
            <a:off x="4439140" y="4424601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42BF9CA9-193E-439B-9804-C6C753CB86D1}"/>
              </a:ext>
            </a:extLst>
          </p:cNvPr>
          <p:cNvSpPr/>
          <p:nvPr/>
        </p:nvSpPr>
        <p:spPr>
          <a:xfrm>
            <a:off x="4629941" y="3894937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4A7273C-91AB-44D7-B859-6776E0FB82CB}"/>
              </a:ext>
            </a:extLst>
          </p:cNvPr>
          <p:cNvSpPr/>
          <p:nvPr/>
        </p:nvSpPr>
        <p:spPr>
          <a:xfrm>
            <a:off x="4616148" y="4454694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14B3A3-8593-48F6-ACC9-A08BD02E7891}"/>
              </a:ext>
            </a:extLst>
          </p:cNvPr>
          <p:cNvGrpSpPr/>
          <p:nvPr/>
        </p:nvGrpSpPr>
        <p:grpSpPr>
          <a:xfrm rot="19904144">
            <a:off x="5046581" y="3803127"/>
            <a:ext cx="367516" cy="443120"/>
            <a:chOff x="6771128" y="3947445"/>
            <a:chExt cx="367516" cy="44312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638CE02-AEF1-4DF0-93E4-D8941B36D7CA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95D5ED4-3562-427B-9AF0-0EFBEC2E4727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5FF1F62-613E-4759-99E1-5ACBC5EB66D2}"/>
              </a:ext>
            </a:extLst>
          </p:cNvPr>
          <p:cNvGrpSpPr/>
          <p:nvPr/>
        </p:nvGrpSpPr>
        <p:grpSpPr>
          <a:xfrm rot="3077061">
            <a:off x="4828096" y="4491074"/>
            <a:ext cx="367516" cy="443120"/>
            <a:chOff x="6771128" y="3947445"/>
            <a:chExt cx="367516" cy="44312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1BD3F1-F6D2-4BEA-81A1-24F9603206D3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FA70C20-37C1-4104-9540-E368C6772FBD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65130E0-2B1E-4889-92A0-AF0408D7A9A8}"/>
              </a:ext>
            </a:extLst>
          </p:cNvPr>
          <p:cNvGrpSpPr/>
          <p:nvPr/>
        </p:nvGrpSpPr>
        <p:grpSpPr>
          <a:xfrm rot="8777526">
            <a:off x="4094975" y="4372613"/>
            <a:ext cx="367516" cy="443120"/>
            <a:chOff x="6771128" y="3947445"/>
            <a:chExt cx="367516" cy="44312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21A290D-A4C3-423D-99F3-5476EDAFE523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9EB621-D7D6-4A1F-9BFD-0E744BEE25E1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2456F5C-AB42-4AB9-BCE8-138459E3FC03}"/>
              </a:ext>
            </a:extLst>
          </p:cNvPr>
          <p:cNvGrpSpPr/>
          <p:nvPr/>
        </p:nvGrpSpPr>
        <p:grpSpPr>
          <a:xfrm rot="13516367">
            <a:off x="4253915" y="3593733"/>
            <a:ext cx="367516" cy="443120"/>
            <a:chOff x="6771128" y="3947445"/>
            <a:chExt cx="367516" cy="443120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8327C6E-660C-47FE-84F4-9D06C3C7267A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540B563-CB30-4083-9334-35E90E986524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Oval 149">
            <a:extLst>
              <a:ext uri="{FF2B5EF4-FFF2-40B4-BE49-F238E27FC236}">
                <a16:creationId xmlns:a16="http://schemas.microsoft.com/office/drawing/2014/main" id="{72C97B43-5BAF-43FC-BB13-7F061052587B}"/>
              </a:ext>
            </a:extLst>
          </p:cNvPr>
          <p:cNvSpPr/>
          <p:nvPr/>
        </p:nvSpPr>
        <p:spPr>
          <a:xfrm>
            <a:off x="3946288" y="4117787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546122C-C48F-44BD-AF16-FB6106B7C6E4}"/>
              </a:ext>
            </a:extLst>
          </p:cNvPr>
          <p:cNvSpPr/>
          <p:nvPr/>
        </p:nvSpPr>
        <p:spPr>
          <a:xfrm>
            <a:off x="5302657" y="4224440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C4AC5A41-53FE-454A-88D1-AACE74A30A00}"/>
              </a:ext>
            </a:extLst>
          </p:cNvPr>
          <p:cNvSpPr/>
          <p:nvPr/>
        </p:nvSpPr>
        <p:spPr>
          <a:xfrm>
            <a:off x="7079617" y="3963921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405DCF2-B4AF-4D67-8167-4E6F4E23A569}"/>
              </a:ext>
            </a:extLst>
          </p:cNvPr>
          <p:cNvSpPr/>
          <p:nvPr/>
        </p:nvSpPr>
        <p:spPr>
          <a:xfrm>
            <a:off x="6681528" y="4306616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E8AC1B7-C073-473F-A030-E924B9D65283}"/>
              </a:ext>
            </a:extLst>
          </p:cNvPr>
          <p:cNvSpPr/>
          <p:nvPr/>
        </p:nvSpPr>
        <p:spPr>
          <a:xfrm>
            <a:off x="7641324" y="3634780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B4BC87B-B62E-45B4-A181-7525263AFD71}"/>
              </a:ext>
            </a:extLst>
          </p:cNvPr>
          <p:cNvSpPr/>
          <p:nvPr/>
        </p:nvSpPr>
        <p:spPr>
          <a:xfrm>
            <a:off x="7474622" y="4724096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0299AAF-19D8-44CE-9977-711A72A2B748}"/>
              </a:ext>
            </a:extLst>
          </p:cNvPr>
          <p:cNvSpPr/>
          <p:nvPr/>
        </p:nvSpPr>
        <p:spPr>
          <a:xfrm>
            <a:off x="8039972" y="4035978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5EED968-DA6B-4E38-ABD5-5AC377A88B3B}"/>
              </a:ext>
            </a:extLst>
          </p:cNvPr>
          <p:cNvSpPr/>
          <p:nvPr/>
        </p:nvSpPr>
        <p:spPr>
          <a:xfrm>
            <a:off x="8403162" y="4382169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00162F4-7AFF-4535-834E-8F70F153AA31}"/>
              </a:ext>
            </a:extLst>
          </p:cNvPr>
          <p:cNvSpPr/>
          <p:nvPr/>
        </p:nvSpPr>
        <p:spPr>
          <a:xfrm>
            <a:off x="7140107" y="5929671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B7787E9-778A-4A45-99B6-DBCB4DA1FF18}"/>
              </a:ext>
            </a:extLst>
          </p:cNvPr>
          <p:cNvSpPr/>
          <p:nvPr/>
        </p:nvSpPr>
        <p:spPr>
          <a:xfrm>
            <a:off x="7772854" y="5918199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9139F98-35C9-4539-B835-53CB77BDA568}"/>
              </a:ext>
            </a:extLst>
          </p:cNvPr>
          <p:cNvGrpSpPr/>
          <p:nvPr/>
        </p:nvGrpSpPr>
        <p:grpSpPr>
          <a:xfrm>
            <a:off x="7500841" y="5924788"/>
            <a:ext cx="367516" cy="443120"/>
            <a:chOff x="6771128" y="3947445"/>
            <a:chExt cx="367516" cy="44312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0047D23-077E-416C-B665-DCF1DD0058E9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10B7CF5-6EC8-4FF9-981E-176F58F661F9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067045-5914-41E2-A649-DA4EF516D404}"/>
              </a:ext>
            </a:extLst>
          </p:cNvPr>
          <p:cNvCxnSpPr/>
          <p:nvPr/>
        </p:nvCxnSpPr>
        <p:spPr>
          <a:xfrm rot="2700000" flipH="1" flipV="1">
            <a:off x="7233476" y="5924788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798E200-3FAE-48A5-BC05-41AF7B1E47E6}"/>
              </a:ext>
            </a:extLst>
          </p:cNvPr>
          <p:cNvCxnSpPr/>
          <p:nvPr/>
        </p:nvCxnSpPr>
        <p:spPr>
          <a:xfrm rot="18900000" flipH="1">
            <a:off x="7233476" y="6184660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2BB5D6B3-1105-43C7-A917-9FD44C599FD5}"/>
              </a:ext>
            </a:extLst>
          </p:cNvPr>
          <p:cNvSpPr/>
          <p:nvPr/>
        </p:nvSpPr>
        <p:spPr>
          <a:xfrm>
            <a:off x="7424277" y="5654996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279AF99-75D5-4347-AB08-8B8D76AFBC9E}"/>
              </a:ext>
            </a:extLst>
          </p:cNvPr>
          <p:cNvSpPr/>
          <p:nvPr/>
        </p:nvSpPr>
        <p:spPr>
          <a:xfrm>
            <a:off x="7410484" y="6214753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DEAAB95-A524-4055-8F72-A6FB3F56A4C9}"/>
              </a:ext>
            </a:extLst>
          </p:cNvPr>
          <p:cNvGrpSpPr/>
          <p:nvPr/>
        </p:nvGrpSpPr>
        <p:grpSpPr>
          <a:xfrm rot="19904144">
            <a:off x="7840917" y="5563186"/>
            <a:ext cx="367516" cy="443120"/>
            <a:chOff x="6771128" y="3947445"/>
            <a:chExt cx="367516" cy="44312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893EE32-EC73-4B79-AFF9-650CA6BC026A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450E05C-92CF-45D3-8C19-FDB8D6CDC553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10D504E-686B-40DD-8BD3-885B1248396A}"/>
              </a:ext>
            </a:extLst>
          </p:cNvPr>
          <p:cNvGrpSpPr/>
          <p:nvPr/>
        </p:nvGrpSpPr>
        <p:grpSpPr>
          <a:xfrm rot="3077061">
            <a:off x="7622432" y="6251133"/>
            <a:ext cx="367516" cy="443120"/>
            <a:chOff x="6771128" y="3947445"/>
            <a:chExt cx="367516" cy="44312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F0A68B3-0D45-4EAA-A327-EAAC07B23F2C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8BC1661-D145-4A2F-AB07-A63E138DE16F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F51A2D-7EA9-44FC-A59B-6177517A36B6}"/>
              </a:ext>
            </a:extLst>
          </p:cNvPr>
          <p:cNvGrpSpPr/>
          <p:nvPr/>
        </p:nvGrpSpPr>
        <p:grpSpPr>
          <a:xfrm rot="8777526">
            <a:off x="6889311" y="6132672"/>
            <a:ext cx="367516" cy="443120"/>
            <a:chOff x="6771128" y="3947445"/>
            <a:chExt cx="367516" cy="443120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0E508A4-6050-47CB-990E-8DE575F83CBD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ACB8A3A-F777-4601-9DE1-660447CC1334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C0ECB3A-8FD0-49B9-9BF6-6918D2D947FD}"/>
              </a:ext>
            </a:extLst>
          </p:cNvPr>
          <p:cNvGrpSpPr/>
          <p:nvPr/>
        </p:nvGrpSpPr>
        <p:grpSpPr>
          <a:xfrm rot="13516367">
            <a:off x="7048251" y="5353792"/>
            <a:ext cx="367516" cy="443120"/>
            <a:chOff x="6771128" y="3947445"/>
            <a:chExt cx="367516" cy="443120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7CEB0BD-7FA6-4144-A27A-454053288EE3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901364C-C6AC-47A2-A9E6-D77F88ABF597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Oval 183">
            <a:extLst>
              <a:ext uri="{FF2B5EF4-FFF2-40B4-BE49-F238E27FC236}">
                <a16:creationId xmlns:a16="http://schemas.microsoft.com/office/drawing/2014/main" id="{BFB0BB29-54FD-43AB-BEB3-497C5DE9309D}"/>
              </a:ext>
            </a:extLst>
          </p:cNvPr>
          <p:cNvSpPr/>
          <p:nvPr/>
        </p:nvSpPr>
        <p:spPr>
          <a:xfrm>
            <a:off x="6740624" y="5877846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2E547FA-DE98-4AF0-A488-2D8DADD780ED}"/>
              </a:ext>
            </a:extLst>
          </p:cNvPr>
          <p:cNvSpPr/>
          <p:nvPr/>
        </p:nvSpPr>
        <p:spPr>
          <a:xfrm>
            <a:off x="8096993" y="5984499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Notched Right 185">
            <a:extLst>
              <a:ext uri="{FF2B5EF4-FFF2-40B4-BE49-F238E27FC236}">
                <a16:creationId xmlns:a16="http://schemas.microsoft.com/office/drawing/2014/main" id="{7A75E93B-4998-4ACE-9155-164F82B32604}"/>
              </a:ext>
            </a:extLst>
          </p:cNvPr>
          <p:cNvSpPr/>
          <p:nvPr/>
        </p:nvSpPr>
        <p:spPr>
          <a:xfrm>
            <a:off x="5909712" y="5907457"/>
            <a:ext cx="643488" cy="357871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0746DE9-52A0-407C-9315-52023D63BCFD}"/>
              </a:ext>
            </a:extLst>
          </p:cNvPr>
          <p:cNvSpPr txBox="1"/>
          <p:nvPr/>
        </p:nvSpPr>
        <p:spPr>
          <a:xfrm>
            <a:off x="3829581" y="503044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AIR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B838733-7821-4209-8B8A-C33E5562850A}"/>
              </a:ext>
            </a:extLst>
          </p:cNvPr>
          <p:cNvSpPr/>
          <p:nvPr/>
        </p:nvSpPr>
        <p:spPr>
          <a:xfrm>
            <a:off x="6978665" y="5751132"/>
            <a:ext cx="232190" cy="2632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C6336A8-6B22-4BBA-95FE-B385E1C0C5C4}"/>
              </a:ext>
            </a:extLst>
          </p:cNvPr>
          <p:cNvSpPr/>
          <p:nvPr/>
        </p:nvSpPr>
        <p:spPr>
          <a:xfrm>
            <a:off x="6580576" y="6093827"/>
            <a:ext cx="232190" cy="2632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5A227E9-CDDF-413C-A5F0-E5CF31DA49C9}"/>
              </a:ext>
            </a:extLst>
          </p:cNvPr>
          <p:cNvSpPr/>
          <p:nvPr/>
        </p:nvSpPr>
        <p:spPr>
          <a:xfrm>
            <a:off x="7540372" y="5421991"/>
            <a:ext cx="232190" cy="2632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80C2319-9E0D-4D79-8C30-22F2102EA382}"/>
              </a:ext>
            </a:extLst>
          </p:cNvPr>
          <p:cNvSpPr/>
          <p:nvPr/>
        </p:nvSpPr>
        <p:spPr>
          <a:xfrm>
            <a:off x="7373670" y="6511307"/>
            <a:ext cx="232190" cy="2632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F285026-3674-4DAE-9EE7-70E9C143A95E}"/>
              </a:ext>
            </a:extLst>
          </p:cNvPr>
          <p:cNvSpPr/>
          <p:nvPr/>
        </p:nvSpPr>
        <p:spPr>
          <a:xfrm>
            <a:off x="7939020" y="5823189"/>
            <a:ext cx="232190" cy="2632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595932E-D42C-479C-A817-F19E4FA7B7E2}"/>
              </a:ext>
            </a:extLst>
          </p:cNvPr>
          <p:cNvSpPr/>
          <p:nvPr/>
        </p:nvSpPr>
        <p:spPr>
          <a:xfrm>
            <a:off x="8302210" y="6169380"/>
            <a:ext cx="232190" cy="2632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7600494-9803-44BF-801D-676F4251F7A5}"/>
              </a:ext>
            </a:extLst>
          </p:cNvPr>
          <p:cNvSpPr/>
          <p:nvPr/>
        </p:nvSpPr>
        <p:spPr>
          <a:xfrm>
            <a:off x="4487369" y="5860761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08B1B1C-F267-4F30-B920-BAC0D1A10850}"/>
              </a:ext>
            </a:extLst>
          </p:cNvPr>
          <p:cNvSpPr/>
          <p:nvPr/>
        </p:nvSpPr>
        <p:spPr>
          <a:xfrm>
            <a:off x="5120116" y="5849289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4B0348E-A863-489B-9D10-B074DC9EEBCD}"/>
              </a:ext>
            </a:extLst>
          </p:cNvPr>
          <p:cNvGrpSpPr/>
          <p:nvPr/>
        </p:nvGrpSpPr>
        <p:grpSpPr>
          <a:xfrm>
            <a:off x="4848103" y="5855878"/>
            <a:ext cx="367516" cy="443120"/>
            <a:chOff x="6771128" y="3947445"/>
            <a:chExt cx="367516" cy="44312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CBB3E44-9579-4BE8-B728-C9D5F84229BE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6541477-EE93-4DE6-B09A-069656B0EA0D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70E3E79-C5EC-437D-A5E0-E540C72B66B6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4580738" y="5855878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340067A-34FE-459A-8053-EAD5F5F3DBDC}"/>
              </a:ext>
            </a:extLst>
          </p:cNvPr>
          <p:cNvCxnSpPr>
            <a:cxnSpLocks/>
          </p:cNvCxnSpPr>
          <p:nvPr/>
        </p:nvCxnSpPr>
        <p:spPr>
          <a:xfrm rot="18900000" flipH="1">
            <a:off x="4580738" y="6115750"/>
            <a:ext cx="3675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819733BE-3A1B-4D0B-AC7A-E483F2EA3805}"/>
              </a:ext>
            </a:extLst>
          </p:cNvPr>
          <p:cNvSpPr/>
          <p:nvPr/>
        </p:nvSpPr>
        <p:spPr>
          <a:xfrm>
            <a:off x="4771539" y="5586086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EF157C7-F60F-4735-8CDD-06DD77A7C2DF}"/>
              </a:ext>
            </a:extLst>
          </p:cNvPr>
          <p:cNvSpPr/>
          <p:nvPr/>
        </p:nvSpPr>
        <p:spPr>
          <a:xfrm>
            <a:off x="4757746" y="6145843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7CE4F75-E584-4DB7-B4D3-FBD0AC283757}"/>
              </a:ext>
            </a:extLst>
          </p:cNvPr>
          <p:cNvGrpSpPr/>
          <p:nvPr/>
        </p:nvGrpSpPr>
        <p:grpSpPr>
          <a:xfrm rot="19904144">
            <a:off x="5188179" y="5494276"/>
            <a:ext cx="367516" cy="443120"/>
            <a:chOff x="6771128" y="3947445"/>
            <a:chExt cx="367516" cy="44312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A05B53-6D00-415D-8284-8DEA8424978C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426D46E-EFF2-4AED-95E0-DD6EDE926C1E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71F2031-C9AB-45D0-BE9B-C313BA1567EF}"/>
              </a:ext>
            </a:extLst>
          </p:cNvPr>
          <p:cNvGrpSpPr/>
          <p:nvPr/>
        </p:nvGrpSpPr>
        <p:grpSpPr>
          <a:xfrm rot="3077061">
            <a:off x="4969694" y="6182223"/>
            <a:ext cx="367516" cy="443120"/>
            <a:chOff x="6771128" y="3947445"/>
            <a:chExt cx="367516" cy="44312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F6F264A-CBA8-4AA7-A720-0B4E2728AEED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A9D3AA5-8DED-43D4-ADF5-0C046B02A8AB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637E050-585C-40A1-9ADA-47F4C304D3D2}"/>
              </a:ext>
            </a:extLst>
          </p:cNvPr>
          <p:cNvGrpSpPr/>
          <p:nvPr/>
        </p:nvGrpSpPr>
        <p:grpSpPr>
          <a:xfrm rot="8777526">
            <a:off x="4236573" y="6063762"/>
            <a:ext cx="367516" cy="443120"/>
            <a:chOff x="6771128" y="3947445"/>
            <a:chExt cx="367516" cy="44312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2406E2D-92D1-4456-89A8-D15C35BED786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628BA20-29F2-4EE3-A890-56A43493FE38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540443C-5C1B-4527-AD22-2482DC4A9DE5}"/>
              </a:ext>
            </a:extLst>
          </p:cNvPr>
          <p:cNvGrpSpPr/>
          <p:nvPr/>
        </p:nvGrpSpPr>
        <p:grpSpPr>
          <a:xfrm rot="13516367">
            <a:off x="4395513" y="5284882"/>
            <a:ext cx="367516" cy="443120"/>
            <a:chOff x="6771128" y="3947445"/>
            <a:chExt cx="367516" cy="443120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518C985-B355-4207-B3DE-0542C94CB1F6}"/>
                </a:ext>
              </a:extLst>
            </p:cNvPr>
            <p:cNvCxnSpPr/>
            <p:nvPr/>
          </p:nvCxnSpPr>
          <p:spPr>
            <a:xfrm rot="18900000" flipV="1">
              <a:off x="6771128" y="3947445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854754A-E0A8-4ECC-B64D-06115265D368}"/>
                </a:ext>
              </a:extLst>
            </p:cNvPr>
            <p:cNvCxnSpPr/>
            <p:nvPr/>
          </p:nvCxnSpPr>
          <p:spPr>
            <a:xfrm rot="2700000">
              <a:off x="6771032" y="4206807"/>
              <a:ext cx="367516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BDBEA8A5-7A63-4B41-AD82-D66B4615D1E1}"/>
              </a:ext>
            </a:extLst>
          </p:cNvPr>
          <p:cNvSpPr/>
          <p:nvPr/>
        </p:nvSpPr>
        <p:spPr>
          <a:xfrm>
            <a:off x="4087886" y="5808936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C20EA70E-BFD9-42A6-8507-7FBF26629579}"/>
              </a:ext>
            </a:extLst>
          </p:cNvPr>
          <p:cNvSpPr/>
          <p:nvPr/>
        </p:nvSpPr>
        <p:spPr>
          <a:xfrm>
            <a:off x="5444255" y="5915589"/>
            <a:ext cx="232190" cy="26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0579B6A-495B-4331-8526-02FF29435BE4}"/>
              </a:ext>
            </a:extLst>
          </p:cNvPr>
          <p:cNvSpPr/>
          <p:nvPr/>
        </p:nvSpPr>
        <p:spPr>
          <a:xfrm>
            <a:off x="4325927" y="5682222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D2A53B4-195D-4048-AB22-CC212B1439EC}"/>
              </a:ext>
            </a:extLst>
          </p:cNvPr>
          <p:cNvSpPr/>
          <p:nvPr/>
        </p:nvSpPr>
        <p:spPr>
          <a:xfrm>
            <a:off x="3927838" y="6024917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11F26393-9F9A-4D37-8F87-98746E608A44}"/>
              </a:ext>
            </a:extLst>
          </p:cNvPr>
          <p:cNvSpPr/>
          <p:nvPr/>
        </p:nvSpPr>
        <p:spPr>
          <a:xfrm>
            <a:off x="4887634" y="5353081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04554D6-6BA0-43DC-940F-D9CF91307BD0}"/>
              </a:ext>
            </a:extLst>
          </p:cNvPr>
          <p:cNvSpPr/>
          <p:nvPr/>
        </p:nvSpPr>
        <p:spPr>
          <a:xfrm>
            <a:off x="4720932" y="6442397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41A5741F-23AA-493B-959C-0AFB15CBFDE2}"/>
              </a:ext>
            </a:extLst>
          </p:cNvPr>
          <p:cNvSpPr/>
          <p:nvPr/>
        </p:nvSpPr>
        <p:spPr>
          <a:xfrm>
            <a:off x="5286282" y="5754279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E64A820-B622-4CFD-B57F-01C7137D96EC}"/>
              </a:ext>
            </a:extLst>
          </p:cNvPr>
          <p:cNvSpPr/>
          <p:nvPr/>
        </p:nvSpPr>
        <p:spPr>
          <a:xfrm>
            <a:off x="5649472" y="6100470"/>
            <a:ext cx="232190" cy="263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633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AIR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FOOD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Round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812" y="1417638"/>
            <a:ext cx="4435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Right hand side has: </a:t>
            </a:r>
            <a:r>
              <a:rPr lang="en-US" sz="2800" dirty="0">
                <a:solidFill>
                  <a:schemeClr val="accent2"/>
                </a:solidFill>
              </a:rPr>
              <a:t>AIR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38200" y="2743199"/>
            <a:ext cx="7467600" cy="37028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Air and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7881" y="28721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858" y="287210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Only Food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66800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8900000" flipV="1">
            <a:off x="2849025" y="34969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6884" y="3657600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2700000">
            <a:off x="2849026" y="3820189"/>
            <a:ext cx="4572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6532" y="416404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76400" y="4589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56532" y="468838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475834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3000" y="5562600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572631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324879" y="5530911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97881" y="3524446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478881" y="3678352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29104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532021" y="352444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06258" y="367307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543800" y="3526337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8600" y="3528217"/>
            <a:ext cx="304800" cy="3274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6613" y="4684035"/>
            <a:ext cx="930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Randomly add one for ~ every 3</a:t>
            </a:r>
          </a:p>
        </p:txBody>
      </p:sp>
      <p:sp>
        <p:nvSpPr>
          <p:cNvPr id="33" name="Oval 32"/>
          <p:cNvSpPr/>
          <p:nvPr/>
        </p:nvSpPr>
        <p:spPr>
          <a:xfrm>
            <a:off x="951732" y="446119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77884" y="4282184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877884" y="4806528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73084" y="4579336"/>
            <a:ext cx="304800" cy="32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419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Lucida Sans Unicode</vt:lpstr>
      <vt:lpstr>Office Theme</vt:lpstr>
      <vt:lpstr>A Tale of Two Bugs:</vt:lpstr>
      <vt:lpstr>There are two bugs competing in my system</vt:lpstr>
      <vt:lpstr>In 4 mins, you will be able to design a granulation reactor.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promised you’d be able do this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Bugs:</dc:title>
  <dc:creator>Joe Weaver</dc:creator>
  <cp:lastModifiedBy>484 Grader</cp:lastModifiedBy>
  <cp:revision>10</cp:revision>
  <dcterms:created xsi:type="dcterms:W3CDTF">2017-07-19T03:02:10Z</dcterms:created>
  <dcterms:modified xsi:type="dcterms:W3CDTF">2018-12-26T19:21:57Z</dcterms:modified>
</cp:coreProperties>
</file>