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0CEA-160E-49C8-B972-D0B47816FB3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6C72-3788-48AC-AF84-02038561DE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BigBlueButton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page 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page 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page 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page 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BigBlueButton</vt:lpstr>
      <vt:lpstr>Page 2</vt:lpstr>
      <vt:lpstr>Page 3</vt:lpstr>
      <vt:lpstr>Page 4</vt:lpstr>
      <vt:lpstr>Page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BigBlueButton</dc:title>
  <dc:creator>Richard Alam</dc:creator>
  <cp:lastModifiedBy>Richard Alam</cp:lastModifiedBy>
  <cp:revision>1</cp:revision>
  <dcterms:created xsi:type="dcterms:W3CDTF">2011-08-24T17:56:11Z</dcterms:created>
  <dcterms:modified xsi:type="dcterms:W3CDTF">2011-08-24T17:57:33Z</dcterms:modified>
</cp:coreProperties>
</file>