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4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6"/>
    <p:restoredTop sz="94586"/>
  </p:normalViewPr>
  <p:slideViewPr>
    <p:cSldViewPr snapToGrid="0" snapToObjects="1">
      <p:cViewPr varScale="1">
        <p:scale>
          <a:sx n="102" d="100"/>
          <a:sy n="102" d="100"/>
        </p:scale>
        <p:origin x="1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F2E4-CDA6-DF4A-BFFA-F88F0A7E1D75}" type="datetimeFigureOut">
              <a:rPr lang="en-US" smtClean="0"/>
              <a:t>9/3/22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ECBF-AD19-144E-89CF-CA87E558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45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F2E4-CDA6-DF4A-BFFA-F88F0A7E1D75}" type="datetimeFigureOut">
              <a:rPr lang="en-US" smtClean="0"/>
              <a:t>9/3/22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ECBF-AD19-144E-89CF-CA87E558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6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F2E4-CDA6-DF4A-BFFA-F88F0A7E1D75}" type="datetimeFigureOut">
              <a:rPr lang="en-US" smtClean="0"/>
              <a:t>9/3/22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ECBF-AD19-144E-89CF-CA87E558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6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F2E4-CDA6-DF4A-BFFA-F88F0A7E1D75}" type="datetimeFigureOut">
              <a:rPr lang="en-US" smtClean="0"/>
              <a:t>9/3/22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ECBF-AD19-144E-89CF-CA87E558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0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F2E4-CDA6-DF4A-BFFA-F88F0A7E1D75}" type="datetimeFigureOut">
              <a:rPr lang="en-US" smtClean="0"/>
              <a:t>9/3/22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ECBF-AD19-144E-89CF-CA87E558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53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F2E4-CDA6-DF4A-BFFA-F88F0A7E1D75}" type="datetimeFigureOut">
              <a:rPr lang="en-US" smtClean="0"/>
              <a:t>9/3/22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ECBF-AD19-144E-89CF-CA87E558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88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F2E4-CDA6-DF4A-BFFA-F88F0A7E1D75}" type="datetimeFigureOut">
              <a:rPr lang="en-US" smtClean="0"/>
              <a:t>9/3/22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ECBF-AD19-144E-89CF-CA87E558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20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F2E4-CDA6-DF4A-BFFA-F88F0A7E1D75}" type="datetimeFigureOut">
              <a:rPr lang="en-US" smtClean="0"/>
              <a:t>9/3/22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ECBF-AD19-144E-89CF-CA87E558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6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F2E4-CDA6-DF4A-BFFA-F88F0A7E1D75}" type="datetimeFigureOut">
              <a:rPr lang="en-US" smtClean="0"/>
              <a:t>9/3/22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ECBF-AD19-144E-89CF-CA87E558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3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F2E4-CDA6-DF4A-BFFA-F88F0A7E1D75}" type="datetimeFigureOut">
              <a:rPr lang="en-US" smtClean="0"/>
              <a:t>9/3/22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ECBF-AD19-144E-89CF-CA87E558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8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F2E4-CDA6-DF4A-BFFA-F88F0A7E1D75}" type="datetimeFigureOut">
              <a:rPr lang="en-US" smtClean="0"/>
              <a:t>9/3/22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ECBF-AD19-144E-89CF-CA87E558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99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F2E4-CDA6-DF4A-BFFA-F88F0A7E1D75}" type="datetimeFigureOut">
              <a:rPr lang="en-US" smtClean="0"/>
              <a:t>9/3/22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ECBF-AD19-144E-89CF-CA87E558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92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F2E4-CDA6-DF4A-BFFA-F88F0A7E1D75}" type="datetimeFigureOut">
              <a:rPr lang="en-US" smtClean="0"/>
              <a:t>9/3/22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ECBF-AD19-144E-89CF-CA87E558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5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02BF2E4-CDA6-DF4A-BFFA-F88F0A7E1D75}" type="datetimeFigureOut">
              <a:rPr lang="en-US" smtClean="0"/>
              <a:t>9/3/22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5E2ECBF-AD19-144E-89CF-CA87E558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55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02BF2E4-CDA6-DF4A-BFFA-F88F0A7E1D75}" type="datetimeFigureOut">
              <a:rPr lang="en-US" smtClean="0"/>
              <a:t>9/3/22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5E2ECBF-AD19-144E-89CF-CA87E558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713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BF6F0-D2F2-BC4E-8E6B-F52E33DDAB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MVC</a:t>
            </a:r>
            <a:br>
              <a:rPr lang="en-US" dirty="0"/>
            </a:br>
            <a:r>
              <a:rPr lang="en-US"/>
              <a:t>An introduction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20C5E-11A0-2E4C-B285-66FF86C683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Joe </a:t>
            </a:r>
            <a:r>
              <a:rPr lang="en-US" dirty="0" err="1"/>
              <a:t>Ulyatt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252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BEF72-51FA-6D47-8510-BCFF4BE92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644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Thanks for listening!</a:t>
            </a:r>
            <a:br>
              <a:rPr lang="en-US" dirty="0"/>
            </a:br>
            <a:br>
              <a:rPr lang="en-US" dirty="0"/>
            </a:br>
            <a:r>
              <a:rPr lang="en-US" sz="2800" dirty="0"/>
              <a:t>A presentation by</a:t>
            </a:r>
            <a:br>
              <a:rPr lang="en-US" sz="2800" dirty="0"/>
            </a:br>
            <a:r>
              <a:rPr lang="en-US" sz="2800" dirty="0"/>
              <a:t>Joe </a:t>
            </a:r>
            <a:r>
              <a:rPr lang="en-US" sz="2800" dirty="0" err="1"/>
              <a:t>Ulyatt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488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EF9EB-AF37-E448-B8C3-CBC131111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MCV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47B0F-5C0B-4945-A720-289950A12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MVC is a server-based ‘architectural pattern’ for software development</a:t>
            </a:r>
          </a:p>
          <a:p>
            <a:r>
              <a:rPr lang="en-US" dirty="0"/>
              <a:t>One of the most popular patterns today</a:t>
            </a:r>
          </a:p>
          <a:p>
            <a:r>
              <a:rPr lang="en-US" dirty="0"/>
              <a:t>Powerful, practical and precise</a:t>
            </a:r>
          </a:p>
        </p:txBody>
      </p:sp>
    </p:spTree>
    <p:extLst>
      <p:ext uri="{BB962C8B-B14F-4D97-AF65-F5344CB8AC3E}">
        <p14:creationId xmlns:p14="http://schemas.microsoft.com/office/powerpoint/2010/main" val="2206014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A9DE-F67F-0B47-8AF6-74C435AF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does MVC stand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EC328-E3C6-DA4A-8817-62DFEDF3F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529" y="2173034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MODEL VIEW CONTROLLER</a:t>
            </a:r>
          </a:p>
          <a:p>
            <a:r>
              <a:rPr lang="en-US" dirty="0"/>
              <a:t>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Listens for data requests from controller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Gets database data and hands back to controller</a:t>
            </a:r>
          </a:p>
          <a:p>
            <a:r>
              <a:rPr lang="en-US" dirty="0"/>
              <a:t>Controller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Listens for HTTP requests from client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Speaks to Model and View to complete requests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Responds with compiled data back to client</a:t>
            </a:r>
          </a:p>
          <a:p>
            <a:r>
              <a:rPr lang="en-US" dirty="0"/>
              <a:t>Views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Listens for view requests from controller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Presents received data for browser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Hands presented data back to controller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E928E5-4E67-D141-B65E-2A04D2A54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37076"/>
            <a:ext cx="6095999" cy="327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865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ABE64-EA3E-3744-9080-509CD5A63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MVC?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8B7E5-E884-7C4C-AD09-4818BB82C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78" y="1624480"/>
            <a:ext cx="10554574" cy="42343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Separation of concern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Easy to change individual parts of an app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More ‘bulletproof’ and harder to break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Easier to debug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Easy to understand what part you’re looking at</a:t>
            </a:r>
          </a:p>
          <a:p>
            <a:r>
              <a:rPr lang="en-US" dirty="0"/>
              <a:t>Collaboration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Different developers can easily work on separate parts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Specialised developers can work on what they’re best 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B3E4A5-1FE5-3F43-844C-73813C6F0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519" y="1887527"/>
            <a:ext cx="4964482" cy="496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61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BD675-FC67-EC40-89E0-40256B0D2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Controller in detail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79D4C-DA45-1948-9FE0-049CA52C0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20" y="2847518"/>
            <a:ext cx="10554574" cy="3636511"/>
          </a:xfrm>
        </p:spPr>
        <p:txBody>
          <a:bodyPr/>
          <a:lstStyle/>
          <a:p>
            <a:r>
              <a:rPr lang="en-US" dirty="0"/>
              <a:t>Lives on server</a:t>
            </a:r>
          </a:p>
          <a:p>
            <a:r>
              <a:rPr lang="en-US" dirty="0"/>
              <a:t>Acts as a ‘</a:t>
            </a:r>
            <a:r>
              <a:rPr lang="en-GB" dirty="0"/>
              <a:t>go-between</a:t>
            </a:r>
            <a:r>
              <a:rPr lang="en-US" dirty="0"/>
              <a:t>'</a:t>
            </a:r>
          </a:p>
          <a:p>
            <a:r>
              <a:rPr lang="en-US" dirty="0"/>
              <a:t>Listens for HTTP requests from client</a:t>
            </a:r>
          </a:p>
          <a:p>
            <a:r>
              <a:rPr lang="en-US" dirty="0"/>
              <a:t>Requests any Database info from the Model</a:t>
            </a:r>
          </a:p>
          <a:p>
            <a:r>
              <a:rPr lang="en-US" dirty="0"/>
              <a:t>Requests presentation of data from the Views</a:t>
            </a:r>
          </a:p>
          <a:p>
            <a:r>
              <a:rPr lang="en-US" dirty="0"/>
              <a:t>Compiles these things and returns to the client</a:t>
            </a:r>
          </a:p>
          <a:p>
            <a:r>
              <a:rPr lang="en-US" dirty="0"/>
              <a:t>Has NO direct access to DB or HTML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0AB35E-7B5F-3549-9397-E6DA8F7E7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920" y="3016833"/>
            <a:ext cx="6384081" cy="333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78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24915-A677-8C44-BD95-0CC57284A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in detail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DA08A-B0C1-8D41-ABE8-63D367732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786" y="2284917"/>
            <a:ext cx="10554574" cy="3636511"/>
          </a:xfrm>
        </p:spPr>
        <p:txBody>
          <a:bodyPr/>
          <a:lstStyle/>
          <a:p>
            <a:r>
              <a:rPr lang="en-US" dirty="0"/>
              <a:t>Listens for database requests from controller</a:t>
            </a:r>
          </a:p>
          <a:p>
            <a:r>
              <a:rPr lang="en-US" dirty="0"/>
              <a:t>Gets requests data from database</a:t>
            </a:r>
          </a:p>
          <a:p>
            <a:r>
              <a:rPr lang="en-US" dirty="0"/>
              <a:t>Returns data to controller</a:t>
            </a:r>
          </a:p>
          <a:p>
            <a:r>
              <a:rPr lang="en-US" dirty="0"/>
              <a:t>CANNOT talk to Views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7D8BEC-F887-6B4B-BD04-B9B51CBF4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709" y="3031299"/>
            <a:ext cx="6376289" cy="332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87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07067-1520-9841-BE07-2D89A0789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Continued (Mongoose)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F04C6-5C23-8D43-80B0-EC5613A20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68" y="1417638"/>
            <a:ext cx="10554574" cy="3636511"/>
          </a:xfrm>
        </p:spPr>
        <p:txBody>
          <a:bodyPr/>
          <a:lstStyle/>
          <a:p>
            <a:r>
              <a:rPr lang="en-US" dirty="0"/>
              <a:t>Mongoose is based off of the ever-popular MongoDB Database</a:t>
            </a:r>
          </a:p>
          <a:p>
            <a:r>
              <a:rPr lang="en-US" dirty="0"/>
              <a:t>It’s a ‘schema based’ solution for your apps models</a:t>
            </a:r>
          </a:p>
          <a:p>
            <a:r>
              <a:rPr lang="en-US" dirty="0"/>
              <a:t>‘Schemas’ enable you to write certain Database code in your app</a:t>
            </a:r>
          </a:p>
          <a:p>
            <a:r>
              <a:rPr lang="en-US" dirty="0"/>
              <a:t>Schemas create entry templates - protecting your code from inaccurate entries</a:t>
            </a:r>
          </a:p>
          <a:p>
            <a:r>
              <a:rPr lang="en-US" dirty="0"/>
              <a:t>Allow developers to understand a Database without having direct access to it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2A6A78-EC2A-5841-852F-60754352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3506" y="4309387"/>
            <a:ext cx="4392025" cy="254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241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F3210-D292-B94A-8E69-5DC5B2AAF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Views in detail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4C315-15D1-A44D-8691-5C7D73AF0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992" y="2109553"/>
            <a:ext cx="10554574" cy="3636511"/>
          </a:xfrm>
        </p:spPr>
        <p:txBody>
          <a:bodyPr/>
          <a:lstStyle/>
          <a:p>
            <a:r>
              <a:rPr lang="en-US" dirty="0"/>
              <a:t>Listens for requests from Controller</a:t>
            </a:r>
          </a:p>
          <a:p>
            <a:r>
              <a:rPr lang="en-US" dirty="0"/>
              <a:t>Uses this info to present data, such as HTML</a:t>
            </a:r>
          </a:p>
          <a:p>
            <a:r>
              <a:rPr lang="en-US" dirty="0"/>
              <a:t>Passes this presented data back to Controller</a:t>
            </a:r>
          </a:p>
          <a:p>
            <a:r>
              <a:rPr lang="en-US" dirty="0"/>
              <a:t>CANNOT talk to the Models or Database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2DAECA-D582-2948-A077-39BE16EBD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634" y="2743200"/>
            <a:ext cx="6381366" cy="333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93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1E0F-5E01-0045-BA56-3BA03B48E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B0B75-1B06-C24A-A50F-8E0C52A8B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723" y="1659389"/>
            <a:ext cx="10554574" cy="3636511"/>
          </a:xfrm>
        </p:spPr>
        <p:txBody>
          <a:bodyPr/>
          <a:lstStyle/>
          <a:p>
            <a:r>
              <a:rPr lang="en-US" dirty="0"/>
              <a:t>In a complex app there will be many, many Controllers, Views &amp; Models</a:t>
            </a:r>
          </a:p>
          <a:p>
            <a:r>
              <a:rPr lang="en-US" dirty="0"/>
              <a:t>It needs time to set up, but is well worth the results</a:t>
            </a:r>
          </a:p>
          <a:p>
            <a:r>
              <a:rPr lang="en-US" dirty="0"/>
              <a:t>The popularity of the MVC model is proof of it’s usefulness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2AE6CC-EBF3-924F-BA49-E74DF1260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5100" y="3733800"/>
            <a:ext cx="31369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22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{30031A17-3726-2144-A223-1E7F452DFAF9}tf10001121</Template>
  <TotalTime>67</TotalTime>
  <Words>351</Words>
  <Application>Microsoft Macintosh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2</vt:lpstr>
      <vt:lpstr>Quotable</vt:lpstr>
      <vt:lpstr>MVC An introduction</vt:lpstr>
      <vt:lpstr>MCV Overview</vt:lpstr>
      <vt:lpstr>What does MVC stand for?</vt:lpstr>
      <vt:lpstr>Why MVC?</vt:lpstr>
      <vt:lpstr>Controller in detail</vt:lpstr>
      <vt:lpstr>Model in detail</vt:lpstr>
      <vt:lpstr>Model Continued (Mongoose)</vt:lpstr>
      <vt:lpstr>Views in detail</vt:lpstr>
      <vt:lpstr>Summary</vt:lpstr>
      <vt:lpstr>Thanks for listening!  A presentation by Joe Ulyatt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</dc:title>
  <dc:creator>Microsoft Office User</dc:creator>
  <cp:lastModifiedBy>Microsoft Office User</cp:lastModifiedBy>
  <cp:revision>7</cp:revision>
  <dcterms:created xsi:type="dcterms:W3CDTF">2022-08-31T19:26:09Z</dcterms:created>
  <dcterms:modified xsi:type="dcterms:W3CDTF">2022-09-02T23:30:18Z</dcterms:modified>
</cp:coreProperties>
</file>