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9EC010-E8E8-44C8-8D49-837A515DA4FF}" v="26" dt="2024-04-20T17:06:24.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n, Joseph" userId="1a566a32-3595-4724-8fd5-03dd62e19834" providerId="ADAL" clId="{CD9EC010-E8E8-44C8-8D49-837A515DA4FF}"/>
    <pc:docChg chg="undo redo custSel addSld delSld modSld addMainMaster delMainMaster">
      <pc:chgData name="Caron, Joseph" userId="1a566a32-3595-4724-8fd5-03dd62e19834" providerId="ADAL" clId="{CD9EC010-E8E8-44C8-8D49-837A515DA4FF}" dt="2024-04-20T17:17:09.062" v="6811" actId="20577"/>
      <pc:docMkLst>
        <pc:docMk/>
      </pc:docMkLst>
      <pc:sldChg chg="addSp delSp modSp new mod setBg modClrScheme addAnim delDesignElem chgLayout modNotesTx">
        <pc:chgData name="Caron, Joseph" userId="1a566a32-3595-4724-8fd5-03dd62e19834" providerId="ADAL" clId="{CD9EC010-E8E8-44C8-8D49-837A515DA4FF}" dt="2024-04-20T17:09:47.395" v="5649" actId="20577"/>
        <pc:sldMkLst>
          <pc:docMk/>
          <pc:sldMk cId="4195128359" sldId="256"/>
        </pc:sldMkLst>
        <pc:spChg chg="mod">
          <ac:chgData name="Caron, Joseph" userId="1a566a32-3595-4724-8fd5-03dd62e19834" providerId="ADAL" clId="{CD9EC010-E8E8-44C8-8D49-837A515DA4FF}" dt="2024-04-20T15:35:29.528" v="1320" actId="26606"/>
          <ac:spMkLst>
            <pc:docMk/>
            <pc:sldMk cId="4195128359" sldId="256"/>
            <ac:spMk id="2" creationId="{16AE0EDD-EF41-BEDB-575D-97002D0B6A53}"/>
          </ac:spMkLst>
        </pc:spChg>
        <pc:spChg chg="mod">
          <ac:chgData name="Caron, Joseph" userId="1a566a32-3595-4724-8fd5-03dd62e19834" providerId="ADAL" clId="{CD9EC010-E8E8-44C8-8D49-837A515DA4FF}" dt="2024-04-20T15:35:29.528" v="1320" actId="26606"/>
          <ac:spMkLst>
            <pc:docMk/>
            <pc:sldMk cId="4195128359" sldId="256"/>
            <ac:spMk id="3" creationId="{D74F1E85-09E2-3033-4EA5-025BF8C06621}"/>
          </ac:spMkLst>
        </pc:spChg>
        <pc:spChg chg="add del">
          <ac:chgData name="Caron, Joseph" userId="1a566a32-3595-4724-8fd5-03dd62e19834" providerId="ADAL" clId="{CD9EC010-E8E8-44C8-8D49-837A515DA4FF}" dt="2024-04-20T15:17:15.061" v="155"/>
          <ac:spMkLst>
            <pc:docMk/>
            <pc:sldMk cId="4195128359" sldId="256"/>
            <ac:spMk id="9" creationId="{EA164D6B-6878-4B9F-A2D0-985D39B17B46}"/>
          </ac:spMkLst>
        </pc:spChg>
        <pc:spChg chg="add del">
          <ac:chgData name="Caron, Joseph" userId="1a566a32-3595-4724-8fd5-03dd62e19834" providerId="ADAL" clId="{CD9EC010-E8E8-44C8-8D49-837A515DA4FF}" dt="2024-04-20T15:17:15.061" v="155"/>
          <ac:spMkLst>
            <pc:docMk/>
            <pc:sldMk cId="4195128359" sldId="256"/>
            <ac:spMk id="11" creationId="{362F176A-9349-4CD7-8042-59C0200C8CE9}"/>
          </ac:spMkLst>
        </pc:spChg>
        <pc:spChg chg="add del">
          <ac:chgData name="Caron, Joseph" userId="1a566a32-3595-4724-8fd5-03dd62e19834" providerId="ADAL" clId="{CD9EC010-E8E8-44C8-8D49-837A515DA4FF}" dt="2024-04-20T15:17:15.061" v="155"/>
          <ac:spMkLst>
            <pc:docMk/>
            <pc:sldMk cId="4195128359" sldId="256"/>
            <ac:spMk id="13" creationId="{4E9A171F-91A7-42F8-B25C-E38B244E757C}"/>
          </ac:spMkLst>
        </pc:spChg>
        <pc:spChg chg="add del">
          <ac:chgData name="Caron, Joseph" userId="1a566a32-3595-4724-8fd5-03dd62e19834" providerId="ADAL" clId="{CD9EC010-E8E8-44C8-8D49-837A515DA4FF}" dt="2024-04-20T15:17:15.061" v="155"/>
          <ac:spMkLst>
            <pc:docMk/>
            <pc:sldMk cId="4195128359" sldId="256"/>
            <ac:spMk id="15" creationId="{064738AB-B6BE-4867-889A-52CE4AC8DBD0}"/>
          </ac:spMkLst>
        </pc:spChg>
        <pc:spChg chg="add del">
          <ac:chgData name="Caron, Joseph" userId="1a566a32-3595-4724-8fd5-03dd62e19834" providerId="ADAL" clId="{CD9EC010-E8E8-44C8-8D49-837A515DA4FF}" dt="2024-04-20T15:17:15.061" v="155"/>
          <ac:spMkLst>
            <pc:docMk/>
            <pc:sldMk cId="4195128359" sldId="256"/>
            <ac:spMk id="17" creationId="{57851D67-7085-40E2-B146-F91433A28E08}"/>
          </ac:spMkLst>
        </pc:spChg>
        <pc:spChg chg="add del">
          <ac:chgData name="Caron, Joseph" userId="1a566a32-3595-4724-8fd5-03dd62e19834" providerId="ADAL" clId="{CD9EC010-E8E8-44C8-8D49-837A515DA4FF}" dt="2024-04-20T15:17:15.061" v="155"/>
          <ac:spMkLst>
            <pc:docMk/>
            <pc:sldMk cId="4195128359" sldId="256"/>
            <ac:spMk id="19" creationId="{985AAE23-FCB6-4663-907C-0110B0FDC58E}"/>
          </ac:spMkLst>
        </pc:spChg>
        <pc:spChg chg="add del">
          <ac:chgData name="Caron, Joseph" userId="1a566a32-3595-4724-8fd5-03dd62e19834" providerId="ADAL" clId="{CD9EC010-E8E8-44C8-8D49-837A515DA4FF}" dt="2024-04-20T15:17:15.061" v="155"/>
          <ac:spMkLst>
            <pc:docMk/>
            <pc:sldMk cId="4195128359" sldId="256"/>
            <ac:spMk id="21" creationId="{9C969C2C-E7E3-4052-87D4-61E733EC1BBD}"/>
          </ac:spMkLst>
        </pc:spChg>
        <pc:spChg chg="add del">
          <ac:chgData name="Caron, Joseph" userId="1a566a32-3595-4724-8fd5-03dd62e19834" providerId="ADAL" clId="{CD9EC010-E8E8-44C8-8D49-837A515DA4FF}" dt="2024-04-20T15:17:15.061" v="155"/>
          <ac:spMkLst>
            <pc:docMk/>
            <pc:sldMk cId="4195128359" sldId="256"/>
            <ac:spMk id="23" creationId="{7C60369F-A41B-4D6E-8990-30E2715C5730}"/>
          </ac:spMkLst>
        </pc:spChg>
        <pc:picChg chg="add mod ord">
          <ac:chgData name="Caron, Joseph" userId="1a566a32-3595-4724-8fd5-03dd62e19834" providerId="ADAL" clId="{CD9EC010-E8E8-44C8-8D49-837A515DA4FF}" dt="2024-04-20T15:35:29.528" v="1320" actId="26606"/>
          <ac:picMkLst>
            <pc:docMk/>
            <pc:sldMk cId="4195128359" sldId="256"/>
            <ac:picMk id="4" creationId="{B6F9AA4B-8B4A-0D46-ABDE-654A143140FE}"/>
          </ac:picMkLst>
        </pc:picChg>
      </pc:sldChg>
      <pc:sldChg chg="addSp delSp modSp new mod modClrScheme chgLayout modNotesTx">
        <pc:chgData name="Caron, Joseph" userId="1a566a32-3595-4724-8fd5-03dd62e19834" providerId="ADAL" clId="{CD9EC010-E8E8-44C8-8D49-837A515DA4FF}" dt="2024-04-20T17:11:22.582" v="6009" actId="20577"/>
        <pc:sldMkLst>
          <pc:docMk/>
          <pc:sldMk cId="3214558036" sldId="257"/>
        </pc:sldMkLst>
        <pc:spChg chg="del mod ord">
          <ac:chgData name="Caron, Joseph" userId="1a566a32-3595-4724-8fd5-03dd62e19834" providerId="ADAL" clId="{CD9EC010-E8E8-44C8-8D49-837A515DA4FF}" dt="2024-04-20T15:16:51.875" v="152" actId="700"/>
          <ac:spMkLst>
            <pc:docMk/>
            <pc:sldMk cId="3214558036" sldId="257"/>
            <ac:spMk id="2" creationId="{A612581C-C5F4-596B-E5BA-EBFD15621A53}"/>
          </ac:spMkLst>
        </pc:spChg>
        <pc:spChg chg="del mod ord">
          <ac:chgData name="Caron, Joseph" userId="1a566a32-3595-4724-8fd5-03dd62e19834" providerId="ADAL" clId="{CD9EC010-E8E8-44C8-8D49-837A515DA4FF}" dt="2024-04-20T15:16:51.875" v="152" actId="700"/>
          <ac:spMkLst>
            <pc:docMk/>
            <pc:sldMk cId="3214558036" sldId="257"/>
            <ac:spMk id="3" creationId="{CF777701-ED3A-DB46-1727-9706273FFBB0}"/>
          </ac:spMkLst>
        </pc:spChg>
        <pc:spChg chg="add del mod ord">
          <ac:chgData name="Caron, Joseph" userId="1a566a32-3595-4724-8fd5-03dd62e19834" providerId="ADAL" clId="{CD9EC010-E8E8-44C8-8D49-837A515DA4FF}" dt="2024-04-20T15:16:59.601" v="153" actId="700"/>
          <ac:spMkLst>
            <pc:docMk/>
            <pc:sldMk cId="3214558036" sldId="257"/>
            <ac:spMk id="4" creationId="{B1FDC000-116D-8827-0A9A-A9599599AF16}"/>
          </ac:spMkLst>
        </pc:spChg>
        <pc:spChg chg="add del mod ord">
          <ac:chgData name="Caron, Joseph" userId="1a566a32-3595-4724-8fd5-03dd62e19834" providerId="ADAL" clId="{CD9EC010-E8E8-44C8-8D49-837A515DA4FF}" dt="2024-04-20T15:16:59.601" v="153" actId="700"/>
          <ac:spMkLst>
            <pc:docMk/>
            <pc:sldMk cId="3214558036" sldId="257"/>
            <ac:spMk id="5" creationId="{DC76330A-5D5B-ACCF-B9E0-FB2342D1D944}"/>
          </ac:spMkLst>
        </pc:spChg>
        <pc:spChg chg="add del mod ord">
          <ac:chgData name="Caron, Joseph" userId="1a566a32-3595-4724-8fd5-03dd62e19834" providerId="ADAL" clId="{CD9EC010-E8E8-44C8-8D49-837A515DA4FF}" dt="2024-04-20T15:16:59.601" v="153" actId="700"/>
          <ac:spMkLst>
            <pc:docMk/>
            <pc:sldMk cId="3214558036" sldId="257"/>
            <ac:spMk id="6" creationId="{D7281465-0F34-42F5-7F08-25EA6159570D}"/>
          </ac:spMkLst>
        </pc:spChg>
        <pc:spChg chg="add mod ord">
          <ac:chgData name="Caron, Joseph" userId="1a566a32-3595-4724-8fd5-03dd62e19834" providerId="ADAL" clId="{CD9EC010-E8E8-44C8-8D49-837A515DA4FF}" dt="2024-04-20T15:35:12.371" v="1316"/>
          <ac:spMkLst>
            <pc:docMk/>
            <pc:sldMk cId="3214558036" sldId="257"/>
            <ac:spMk id="7" creationId="{3AEBC6ED-34DA-FDF8-5984-803237E4305E}"/>
          </ac:spMkLst>
        </pc:spChg>
        <pc:spChg chg="add mod ord">
          <ac:chgData name="Caron, Joseph" userId="1a566a32-3595-4724-8fd5-03dd62e19834" providerId="ADAL" clId="{CD9EC010-E8E8-44C8-8D49-837A515DA4FF}" dt="2024-04-20T15:35:12.556" v="1317" actId="27636"/>
          <ac:spMkLst>
            <pc:docMk/>
            <pc:sldMk cId="3214558036" sldId="257"/>
            <ac:spMk id="8" creationId="{C16BD685-0AF7-A704-C471-0975EF1BB0A3}"/>
          </ac:spMkLst>
        </pc:spChg>
      </pc:sldChg>
      <pc:sldChg chg="new del">
        <pc:chgData name="Caron, Joseph" userId="1a566a32-3595-4724-8fd5-03dd62e19834" providerId="ADAL" clId="{CD9EC010-E8E8-44C8-8D49-837A515DA4FF}" dt="2024-04-20T15:12:41.037" v="33" actId="2696"/>
        <pc:sldMkLst>
          <pc:docMk/>
          <pc:sldMk cId="3460756163" sldId="257"/>
        </pc:sldMkLst>
      </pc:sldChg>
      <pc:sldChg chg="addSp delSp modSp new mod modClrScheme chgLayout modNotesTx">
        <pc:chgData name="Caron, Joseph" userId="1a566a32-3595-4724-8fd5-03dd62e19834" providerId="ADAL" clId="{CD9EC010-E8E8-44C8-8D49-837A515DA4FF}" dt="2024-04-20T17:14:26.428" v="6640" actId="20577"/>
        <pc:sldMkLst>
          <pc:docMk/>
          <pc:sldMk cId="433294745" sldId="258"/>
        </pc:sldMkLst>
        <pc:spChg chg="del mod ord">
          <ac:chgData name="Caron, Joseph" userId="1a566a32-3595-4724-8fd5-03dd62e19834" providerId="ADAL" clId="{CD9EC010-E8E8-44C8-8D49-837A515DA4FF}" dt="2024-04-20T15:41:00.225" v="1321" actId="700"/>
          <ac:spMkLst>
            <pc:docMk/>
            <pc:sldMk cId="433294745" sldId="258"/>
            <ac:spMk id="2" creationId="{5A55A451-502C-2A17-44F7-E84284E68F77}"/>
          </ac:spMkLst>
        </pc:spChg>
        <pc:spChg chg="del mod ord">
          <ac:chgData name="Caron, Joseph" userId="1a566a32-3595-4724-8fd5-03dd62e19834" providerId="ADAL" clId="{CD9EC010-E8E8-44C8-8D49-837A515DA4FF}" dt="2024-04-20T15:41:00.225" v="1321" actId="700"/>
          <ac:spMkLst>
            <pc:docMk/>
            <pc:sldMk cId="433294745" sldId="258"/>
            <ac:spMk id="3" creationId="{2A2D7629-DB27-D2DA-2EE4-683A311EAF52}"/>
          </ac:spMkLst>
        </pc:spChg>
        <pc:spChg chg="add mod ord">
          <ac:chgData name="Caron, Joseph" userId="1a566a32-3595-4724-8fd5-03dd62e19834" providerId="ADAL" clId="{CD9EC010-E8E8-44C8-8D49-837A515DA4FF}" dt="2024-04-20T15:45:39.203" v="1420" actId="1076"/>
          <ac:spMkLst>
            <pc:docMk/>
            <pc:sldMk cId="433294745" sldId="258"/>
            <ac:spMk id="4" creationId="{C708DC10-D874-3867-8366-EEEC890DDC83}"/>
          </ac:spMkLst>
        </pc:spChg>
        <pc:spChg chg="add del mod ord">
          <ac:chgData name="Caron, Joseph" userId="1a566a32-3595-4724-8fd5-03dd62e19834" providerId="ADAL" clId="{CD9EC010-E8E8-44C8-8D49-837A515DA4FF}" dt="2024-04-20T15:42:05.873" v="1322" actId="931"/>
          <ac:spMkLst>
            <pc:docMk/>
            <pc:sldMk cId="433294745" sldId="258"/>
            <ac:spMk id="5" creationId="{A8CE393F-35B6-EF45-6B0B-7406B354A70D}"/>
          </ac:spMkLst>
        </pc:spChg>
        <pc:spChg chg="add mod ord">
          <ac:chgData name="Caron, Joseph" userId="1a566a32-3595-4724-8fd5-03dd62e19834" providerId="ADAL" clId="{CD9EC010-E8E8-44C8-8D49-837A515DA4FF}" dt="2024-04-20T16:09:14.823" v="2685" actId="113"/>
          <ac:spMkLst>
            <pc:docMk/>
            <pc:sldMk cId="433294745" sldId="258"/>
            <ac:spMk id="6" creationId="{1EBF1681-83EC-23B9-F055-C3855B9A2FDC}"/>
          </ac:spMkLst>
        </pc:spChg>
        <pc:spChg chg="add del mod">
          <ac:chgData name="Caron, Joseph" userId="1a566a32-3595-4724-8fd5-03dd62e19834" providerId="ADAL" clId="{CD9EC010-E8E8-44C8-8D49-837A515DA4FF}" dt="2024-04-20T15:47:33.805" v="1423" actId="14826"/>
          <ac:spMkLst>
            <pc:docMk/>
            <pc:sldMk cId="433294745" sldId="258"/>
            <ac:spMk id="9" creationId="{67C4B4C9-63BA-FDFD-585D-2E86CB0B3792}"/>
          </ac:spMkLst>
        </pc:spChg>
        <pc:spChg chg="add mod">
          <ac:chgData name="Caron, Joseph" userId="1a566a32-3595-4724-8fd5-03dd62e19834" providerId="ADAL" clId="{CD9EC010-E8E8-44C8-8D49-837A515DA4FF}" dt="2024-04-20T15:54:52.941" v="1538" actId="14826"/>
          <ac:spMkLst>
            <pc:docMk/>
            <pc:sldMk cId="433294745" sldId="258"/>
            <ac:spMk id="10" creationId="{7F1BBB0C-87A8-2B90-E8DA-4800B8C3BD9C}"/>
          </ac:spMkLst>
        </pc:spChg>
        <pc:picChg chg="add mod modCrop">
          <ac:chgData name="Caron, Joseph" userId="1a566a32-3595-4724-8fd5-03dd62e19834" providerId="ADAL" clId="{CD9EC010-E8E8-44C8-8D49-837A515DA4FF}" dt="2024-04-20T15:55:35.780" v="1544" actId="18131"/>
          <ac:picMkLst>
            <pc:docMk/>
            <pc:sldMk cId="433294745" sldId="258"/>
            <ac:picMk id="8" creationId="{E678BE9A-0F55-FB22-4FB8-A4B1D1A196BE}"/>
          </ac:picMkLst>
        </pc:picChg>
      </pc:sldChg>
      <pc:sldChg chg="addSp delSp modSp new mod modClrScheme chgLayout modNotesTx">
        <pc:chgData name="Caron, Joseph" userId="1a566a32-3595-4724-8fd5-03dd62e19834" providerId="ADAL" clId="{CD9EC010-E8E8-44C8-8D49-837A515DA4FF}" dt="2024-04-20T17:16:30.939" v="6800" actId="20577"/>
        <pc:sldMkLst>
          <pc:docMk/>
          <pc:sldMk cId="2848404941" sldId="259"/>
        </pc:sldMkLst>
        <pc:spChg chg="del mod ord">
          <ac:chgData name="Caron, Joseph" userId="1a566a32-3595-4724-8fd5-03dd62e19834" providerId="ADAL" clId="{CD9EC010-E8E8-44C8-8D49-837A515DA4FF}" dt="2024-04-20T16:11:19.621" v="2917" actId="700"/>
          <ac:spMkLst>
            <pc:docMk/>
            <pc:sldMk cId="2848404941" sldId="259"/>
            <ac:spMk id="2" creationId="{28992AB5-F74F-0B12-159D-C992213E5048}"/>
          </ac:spMkLst>
        </pc:spChg>
        <pc:spChg chg="del mod ord">
          <ac:chgData name="Caron, Joseph" userId="1a566a32-3595-4724-8fd5-03dd62e19834" providerId="ADAL" clId="{CD9EC010-E8E8-44C8-8D49-837A515DA4FF}" dt="2024-04-20T16:11:19.621" v="2917" actId="700"/>
          <ac:spMkLst>
            <pc:docMk/>
            <pc:sldMk cId="2848404941" sldId="259"/>
            <ac:spMk id="3" creationId="{A1EC0E40-DA0D-3AE3-BEEE-1DD8158BE189}"/>
          </ac:spMkLst>
        </pc:spChg>
        <pc:spChg chg="del mod ord">
          <ac:chgData name="Caron, Joseph" userId="1a566a32-3595-4724-8fd5-03dd62e19834" providerId="ADAL" clId="{CD9EC010-E8E8-44C8-8D49-837A515DA4FF}" dt="2024-04-20T16:11:19.621" v="2917" actId="700"/>
          <ac:spMkLst>
            <pc:docMk/>
            <pc:sldMk cId="2848404941" sldId="259"/>
            <ac:spMk id="4" creationId="{CFE1043D-28F8-F87D-64EF-EBE35ADE0AD0}"/>
          </ac:spMkLst>
        </pc:spChg>
        <pc:spChg chg="add mod ord">
          <ac:chgData name="Caron, Joseph" userId="1a566a32-3595-4724-8fd5-03dd62e19834" providerId="ADAL" clId="{CD9EC010-E8E8-44C8-8D49-837A515DA4FF}" dt="2024-04-20T16:20:43.247" v="3811" actId="6549"/>
          <ac:spMkLst>
            <pc:docMk/>
            <pc:sldMk cId="2848404941" sldId="259"/>
            <ac:spMk id="5" creationId="{CB0A8AD0-2680-1648-0A3D-B169AD0B2E14}"/>
          </ac:spMkLst>
        </pc:spChg>
        <pc:spChg chg="add mod ord">
          <ac:chgData name="Caron, Joseph" userId="1a566a32-3595-4724-8fd5-03dd62e19834" providerId="ADAL" clId="{CD9EC010-E8E8-44C8-8D49-837A515DA4FF}" dt="2024-04-20T16:59:03.345" v="5065" actId="14100"/>
          <ac:spMkLst>
            <pc:docMk/>
            <pc:sldMk cId="2848404941" sldId="259"/>
            <ac:spMk id="6" creationId="{F45D4986-D396-D021-C1CC-07DB275E8FF7}"/>
          </ac:spMkLst>
        </pc:spChg>
        <pc:spChg chg="add mod ord">
          <ac:chgData name="Caron, Joseph" userId="1a566a32-3595-4724-8fd5-03dd62e19834" providerId="ADAL" clId="{CD9EC010-E8E8-44C8-8D49-837A515DA4FF}" dt="2024-04-20T16:58:58.852" v="5064" actId="14100"/>
          <ac:spMkLst>
            <pc:docMk/>
            <pc:sldMk cId="2848404941" sldId="259"/>
            <ac:spMk id="7" creationId="{BE908EC5-4613-A246-032E-E922CD6DBD6C}"/>
          </ac:spMkLst>
        </pc:spChg>
        <pc:spChg chg="add mod ord">
          <ac:chgData name="Caron, Joseph" userId="1a566a32-3595-4724-8fd5-03dd62e19834" providerId="ADAL" clId="{CD9EC010-E8E8-44C8-8D49-837A515DA4FF}" dt="2024-04-20T16:58:47.152" v="5061" actId="14100"/>
          <ac:spMkLst>
            <pc:docMk/>
            <pc:sldMk cId="2848404941" sldId="259"/>
            <ac:spMk id="8" creationId="{7B485055-E7EF-70D5-9A57-C07752B7F5FF}"/>
          </ac:spMkLst>
        </pc:spChg>
        <pc:spChg chg="add mod ord">
          <ac:chgData name="Caron, Joseph" userId="1a566a32-3595-4724-8fd5-03dd62e19834" providerId="ADAL" clId="{CD9EC010-E8E8-44C8-8D49-837A515DA4FF}" dt="2024-04-20T16:58:42.276" v="5060" actId="14100"/>
          <ac:spMkLst>
            <pc:docMk/>
            <pc:sldMk cId="2848404941" sldId="259"/>
            <ac:spMk id="9" creationId="{472D1843-8B35-B290-EAE2-B041654E64D4}"/>
          </ac:spMkLst>
        </pc:spChg>
        <pc:spChg chg="add mod">
          <ac:chgData name="Caron, Joseph" userId="1a566a32-3595-4724-8fd5-03dd62e19834" providerId="ADAL" clId="{CD9EC010-E8E8-44C8-8D49-837A515DA4FF}" dt="2024-04-20T17:02:47.883" v="5111" actId="20577"/>
          <ac:spMkLst>
            <pc:docMk/>
            <pc:sldMk cId="2848404941" sldId="259"/>
            <ac:spMk id="10" creationId="{F8A530A8-C9CD-1A9D-E448-AD690EC3DDE6}"/>
          </ac:spMkLst>
        </pc:spChg>
      </pc:sldChg>
      <pc:sldChg chg="addSp delSp modSp new mod modClrScheme chgLayout modNotesTx">
        <pc:chgData name="Caron, Joseph" userId="1a566a32-3595-4724-8fd5-03dd62e19834" providerId="ADAL" clId="{CD9EC010-E8E8-44C8-8D49-837A515DA4FF}" dt="2024-04-20T17:17:09.062" v="6811" actId="20577"/>
        <pc:sldMkLst>
          <pc:docMk/>
          <pc:sldMk cId="3165262912" sldId="260"/>
        </pc:sldMkLst>
        <pc:spChg chg="del mod ord">
          <ac:chgData name="Caron, Joseph" userId="1a566a32-3595-4724-8fd5-03dd62e19834" providerId="ADAL" clId="{CD9EC010-E8E8-44C8-8D49-837A515DA4FF}" dt="2024-04-20T16:20:02.331" v="3780" actId="700"/>
          <ac:spMkLst>
            <pc:docMk/>
            <pc:sldMk cId="3165262912" sldId="260"/>
            <ac:spMk id="2" creationId="{7E5FBFFE-A179-3110-B7F6-45A98671601B}"/>
          </ac:spMkLst>
        </pc:spChg>
        <pc:spChg chg="del mod ord">
          <ac:chgData name="Caron, Joseph" userId="1a566a32-3595-4724-8fd5-03dd62e19834" providerId="ADAL" clId="{CD9EC010-E8E8-44C8-8D49-837A515DA4FF}" dt="2024-04-20T16:20:02.331" v="3780" actId="700"/>
          <ac:spMkLst>
            <pc:docMk/>
            <pc:sldMk cId="3165262912" sldId="260"/>
            <ac:spMk id="3" creationId="{B2CF98AF-A225-3452-D83E-DB44D45CFB5D}"/>
          </ac:spMkLst>
        </pc:spChg>
        <pc:spChg chg="del mod ord">
          <ac:chgData name="Caron, Joseph" userId="1a566a32-3595-4724-8fd5-03dd62e19834" providerId="ADAL" clId="{CD9EC010-E8E8-44C8-8D49-837A515DA4FF}" dt="2024-04-20T16:20:02.331" v="3780" actId="700"/>
          <ac:spMkLst>
            <pc:docMk/>
            <pc:sldMk cId="3165262912" sldId="260"/>
            <ac:spMk id="4" creationId="{C23B8268-10E3-D4CA-4B02-2D10AABE7255}"/>
          </ac:spMkLst>
        </pc:spChg>
        <pc:spChg chg="add del mod ord">
          <ac:chgData name="Caron, Joseph" userId="1a566a32-3595-4724-8fd5-03dd62e19834" providerId="ADAL" clId="{CD9EC010-E8E8-44C8-8D49-837A515DA4FF}" dt="2024-04-20T16:22:29.298" v="3829" actId="700"/>
          <ac:spMkLst>
            <pc:docMk/>
            <pc:sldMk cId="3165262912" sldId="260"/>
            <ac:spMk id="5" creationId="{A5FD7F08-03F7-C6DB-77CC-737B9B7296B4}"/>
          </ac:spMkLst>
        </pc:spChg>
        <pc:spChg chg="add del mod ord">
          <ac:chgData name="Caron, Joseph" userId="1a566a32-3595-4724-8fd5-03dd62e19834" providerId="ADAL" clId="{CD9EC010-E8E8-44C8-8D49-837A515DA4FF}" dt="2024-04-20T16:22:29.298" v="3829" actId="700"/>
          <ac:spMkLst>
            <pc:docMk/>
            <pc:sldMk cId="3165262912" sldId="260"/>
            <ac:spMk id="6" creationId="{C0602DD6-A593-89A0-3CA7-3F31F9EC893C}"/>
          </ac:spMkLst>
        </pc:spChg>
        <pc:spChg chg="add del mod ord">
          <ac:chgData name="Caron, Joseph" userId="1a566a32-3595-4724-8fd5-03dd62e19834" providerId="ADAL" clId="{CD9EC010-E8E8-44C8-8D49-837A515DA4FF}" dt="2024-04-20T16:22:29.298" v="3829" actId="700"/>
          <ac:spMkLst>
            <pc:docMk/>
            <pc:sldMk cId="3165262912" sldId="260"/>
            <ac:spMk id="7" creationId="{406850DF-C56D-8637-5AA6-84FBB7B55E79}"/>
          </ac:spMkLst>
        </pc:spChg>
        <pc:spChg chg="add del mod ord">
          <ac:chgData name="Caron, Joseph" userId="1a566a32-3595-4724-8fd5-03dd62e19834" providerId="ADAL" clId="{CD9EC010-E8E8-44C8-8D49-837A515DA4FF}" dt="2024-04-20T16:22:29.298" v="3829" actId="700"/>
          <ac:spMkLst>
            <pc:docMk/>
            <pc:sldMk cId="3165262912" sldId="260"/>
            <ac:spMk id="8" creationId="{65D71346-D5B9-D6A0-60CA-F06A68F1A905}"/>
          </ac:spMkLst>
        </pc:spChg>
        <pc:spChg chg="add del mod ord">
          <ac:chgData name="Caron, Joseph" userId="1a566a32-3595-4724-8fd5-03dd62e19834" providerId="ADAL" clId="{CD9EC010-E8E8-44C8-8D49-837A515DA4FF}" dt="2024-04-20T16:22:29.298" v="3829" actId="700"/>
          <ac:spMkLst>
            <pc:docMk/>
            <pc:sldMk cId="3165262912" sldId="260"/>
            <ac:spMk id="9" creationId="{27CA868B-DCA4-B327-F367-F15F2F3016DF}"/>
          </ac:spMkLst>
        </pc:spChg>
        <pc:spChg chg="add mod ord">
          <ac:chgData name="Caron, Joseph" userId="1a566a32-3595-4724-8fd5-03dd62e19834" providerId="ADAL" clId="{CD9EC010-E8E8-44C8-8D49-837A515DA4FF}" dt="2024-04-20T16:36:37.883" v="4883" actId="14100"/>
          <ac:spMkLst>
            <pc:docMk/>
            <pc:sldMk cId="3165262912" sldId="260"/>
            <ac:spMk id="10" creationId="{A9A6CCF8-975F-7CF2-A63F-E11FEE930B7F}"/>
          </ac:spMkLst>
        </pc:spChg>
        <pc:spChg chg="add mod ord">
          <ac:chgData name="Caron, Joseph" userId="1a566a32-3595-4724-8fd5-03dd62e19834" providerId="ADAL" clId="{CD9EC010-E8E8-44C8-8D49-837A515DA4FF}" dt="2024-04-20T16:36:44.156" v="4884" actId="14100"/>
          <ac:spMkLst>
            <pc:docMk/>
            <pc:sldMk cId="3165262912" sldId="260"/>
            <ac:spMk id="11" creationId="{D7EAD9A8-FE0C-4637-0CDA-3BE1049A0808}"/>
          </ac:spMkLst>
        </pc:spChg>
        <pc:spChg chg="add mod">
          <ac:chgData name="Caron, Joseph" userId="1a566a32-3595-4724-8fd5-03dd62e19834" providerId="ADAL" clId="{CD9EC010-E8E8-44C8-8D49-837A515DA4FF}" dt="2024-04-20T16:54:58.067" v="5055" actId="20577"/>
          <ac:spMkLst>
            <pc:docMk/>
            <pc:sldMk cId="3165262912" sldId="260"/>
            <ac:spMk id="12" creationId="{F6463D27-C606-A0CB-BABE-3103FDB1896C}"/>
          </ac:spMkLst>
        </pc:spChg>
      </pc:sldChg>
      <pc:sldChg chg="addSp delSp modSp new mod setBg modClrScheme chgLayout">
        <pc:chgData name="Caron, Joseph" userId="1a566a32-3595-4724-8fd5-03dd62e19834" providerId="ADAL" clId="{CD9EC010-E8E8-44C8-8D49-837A515DA4FF}" dt="2024-04-20T17:07:45.962" v="5297" actId="2711"/>
        <pc:sldMkLst>
          <pc:docMk/>
          <pc:sldMk cId="675357726" sldId="261"/>
        </pc:sldMkLst>
        <pc:spChg chg="del">
          <ac:chgData name="Caron, Joseph" userId="1a566a32-3595-4724-8fd5-03dd62e19834" providerId="ADAL" clId="{CD9EC010-E8E8-44C8-8D49-837A515DA4FF}" dt="2024-04-20T16:43:18.313" v="4905" actId="6264"/>
          <ac:spMkLst>
            <pc:docMk/>
            <pc:sldMk cId="675357726" sldId="261"/>
            <ac:spMk id="2" creationId="{21E7CD2A-E0AD-DC58-CB08-6AC330C6E2B4}"/>
          </ac:spMkLst>
        </pc:spChg>
        <pc:spChg chg="del">
          <ac:chgData name="Caron, Joseph" userId="1a566a32-3595-4724-8fd5-03dd62e19834" providerId="ADAL" clId="{CD9EC010-E8E8-44C8-8D49-837A515DA4FF}" dt="2024-04-20T16:43:18.313" v="4905" actId="6264"/>
          <ac:spMkLst>
            <pc:docMk/>
            <pc:sldMk cId="675357726" sldId="261"/>
            <ac:spMk id="3" creationId="{C59B3169-CBDE-D08B-75ED-185962F71E3C}"/>
          </ac:spMkLst>
        </pc:spChg>
        <pc:spChg chg="add del mod ord">
          <ac:chgData name="Caron, Joseph" userId="1a566a32-3595-4724-8fd5-03dd62e19834" providerId="ADAL" clId="{CD9EC010-E8E8-44C8-8D49-837A515DA4FF}" dt="2024-04-20T16:43:39.529" v="4908" actId="700"/>
          <ac:spMkLst>
            <pc:docMk/>
            <pc:sldMk cId="675357726" sldId="261"/>
            <ac:spMk id="4" creationId="{29349C79-3860-ACE5-E38B-B4C50E5A73AD}"/>
          </ac:spMkLst>
        </pc:spChg>
        <pc:spChg chg="add del mod ord">
          <ac:chgData name="Caron, Joseph" userId="1a566a32-3595-4724-8fd5-03dd62e19834" providerId="ADAL" clId="{CD9EC010-E8E8-44C8-8D49-837A515DA4FF}" dt="2024-04-20T16:43:39.529" v="4908" actId="700"/>
          <ac:spMkLst>
            <pc:docMk/>
            <pc:sldMk cId="675357726" sldId="261"/>
            <ac:spMk id="5" creationId="{5A5C7C09-9880-54FB-C34B-5DAC2D10324B}"/>
          </ac:spMkLst>
        </pc:spChg>
        <pc:spChg chg="add mod">
          <ac:chgData name="Caron, Joseph" userId="1a566a32-3595-4724-8fd5-03dd62e19834" providerId="ADAL" clId="{CD9EC010-E8E8-44C8-8D49-837A515DA4FF}" dt="2024-04-20T17:07:45.962" v="5297" actId="2711"/>
          <ac:spMkLst>
            <pc:docMk/>
            <pc:sldMk cId="675357726" sldId="261"/>
            <ac:spMk id="6" creationId="{5812A3FA-7909-6E1E-7C05-C2BA30725644}"/>
          </ac:spMkLst>
        </pc:spChg>
      </pc:sldChg>
      <pc:sldMasterChg chg="del delSldLayout">
        <pc:chgData name="Caron, Joseph" userId="1a566a32-3595-4724-8fd5-03dd62e19834" providerId="ADAL" clId="{CD9EC010-E8E8-44C8-8D49-837A515DA4FF}" dt="2024-04-20T15:15:36.334" v="148" actId="26606"/>
        <pc:sldMasterMkLst>
          <pc:docMk/>
          <pc:sldMasterMk cId="542799859" sldId="2147483672"/>
        </pc:sldMasterMkLst>
        <pc:sldLayoutChg chg="del">
          <pc:chgData name="Caron, Joseph" userId="1a566a32-3595-4724-8fd5-03dd62e19834" providerId="ADAL" clId="{CD9EC010-E8E8-44C8-8D49-837A515DA4FF}" dt="2024-04-20T15:15:36.334" v="148" actId="26606"/>
          <pc:sldLayoutMkLst>
            <pc:docMk/>
            <pc:sldMasterMk cId="542799859" sldId="2147483672"/>
            <pc:sldLayoutMk cId="1914942564" sldId="2147483673"/>
          </pc:sldLayoutMkLst>
        </pc:sldLayoutChg>
        <pc:sldLayoutChg chg="del">
          <pc:chgData name="Caron, Joseph" userId="1a566a32-3595-4724-8fd5-03dd62e19834" providerId="ADAL" clId="{CD9EC010-E8E8-44C8-8D49-837A515DA4FF}" dt="2024-04-20T15:15:36.334" v="148" actId="26606"/>
          <pc:sldLayoutMkLst>
            <pc:docMk/>
            <pc:sldMasterMk cId="542799859" sldId="2147483672"/>
            <pc:sldLayoutMk cId="1855459317" sldId="2147483674"/>
          </pc:sldLayoutMkLst>
        </pc:sldLayoutChg>
        <pc:sldLayoutChg chg="del">
          <pc:chgData name="Caron, Joseph" userId="1a566a32-3595-4724-8fd5-03dd62e19834" providerId="ADAL" clId="{CD9EC010-E8E8-44C8-8D49-837A515DA4FF}" dt="2024-04-20T15:15:36.334" v="148" actId="26606"/>
          <pc:sldLayoutMkLst>
            <pc:docMk/>
            <pc:sldMasterMk cId="542799859" sldId="2147483672"/>
            <pc:sldLayoutMk cId="3690991096" sldId="2147483675"/>
          </pc:sldLayoutMkLst>
        </pc:sldLayoutChg>
        <pc:sldLayoutChg chg="del">
          <pc:chgData name="Caron, Joseph" userId="1a566a32-3595-4724-8fd5-03dd62e19834" providerId="ADAL" clId="{CD9EC010-E8E8-44C8-8D49-837A515DA4FF}" dt="2024-04-20T15:15:36.334" v="148" actId="26606"/>
          <pc:sldLayoutMkLst>
            <pc:docMk/>
            <pc:sldMasterMk cId="542799859" sldId="2147483672"/>
            <pc:sldLayoutMk cId="1789757045" sldId="2147483676"/>
          </pc:sldLayoutMkLst>
        </pc:sldLayoutChg>
        <pc:sldLayoutChg chg="del">
          <pc:chgData name="Caron, Joseph" userId="1a566a32-3595-4724-8fd5-03dd62e19834" providerId="ADAL" clId="{CD9EC010-E8E8-44C8-8D49-837A515DA4FF}" dt="2024-04-20T15:15:36.334" v="148" actId="26606"/>
          <pc:sldLayoutMkLst>
            <pc:docMk/>
            <pc:sldMasterMk cId="542799859" sldId="2147483672"/>
            <pc:sldLayoutMk cId="3672223907" sldId="2147483677"/>
          </pc:sldLayoutMkLst>
        </pc:sldLayoutChg>
        <pc:sldLayoutChg chg="del">
          <pc:chgData name="Caron, Joseph" userId="1a566a32-3595-4724-8fd5-03dd62e19834" providerId="ADAL" clId="{CD9EC010-E8E8-44C8-8D49-837A515DA4FF}" dt="2024-04-20T15:15:36.334" v="148" actId="26606"/>
          <pc:sldLayoutMkLst>
            <pc:docMk/>
            <pc:sldMasterMk cId="542799859" sldId="2147483672"/>
            <pc:sldLayoutMk cId="2030195149" sldId="2147483678"/>
          </pc:sldLayoutMkLst>
        </pc:sldLayoutChg>
        <pc:sldLayoutChg chg="del">
          <pc:chgData name="Caron, Joseph" userId="1a566a32-3595-4724-8fd5-03dd62e19834" providerId="ADAL" clId="{CD9EC010-E8E8-44C8-8D49-837A515DA4FF}" dt="2024-04-20T15:15:36.334" v="148" actId="26606"/>
          <pc:sldLayoutMkLst>
            <pc:docMk/>
            <pc:sldMasterMk cId="542799859" sldId="2147483672"/>
            <pc:sldLayoutMk cId="1846982450" sldId="2147483679"/>
          </pc:sldLayoutMkLst>
        </pc:sldLayoutChg>
        <pc:sldLayoutChg chg="del">
          <pc:chgData name="Caron, Joseph" userId="1a566a32-3595-4724-8fd5-03dd62e19834" providerId="ADAL" clId="{CD9EC010-E8E8-44C8-8D49-837A515DA4FF}" dt="2024-04-20T15:15:36.334" v="148" actId="26606"/>
          <pc:sldLayoutMkLst>
            <pc:docMk/>
            <pc:sldMasterMk cId="542799859" sldId="2147483672"/>
            <pc:sldLayoutMk cId="3566224729" sldId="2147483680"/>
          </pc:sldLayoutMkLst>
        </pc:sldLayoutChg>
        <pc:sldLayoutChg chg="del">
          <pc:chgData name="Caron, Joseph" userId="1a566a32-3595-4724-8fd5-03dd62e19834" providerId="ADAL" clId="{CD9EC010-E8E8-44C8-8D49-837A515DA4FF}" dt="2024-04-20T15:15:36.334" v="148" actId="26606"/>
          <pc:sldLayoutMkLst>
            <pc:docMk/>
            <pc:sldMasterMk cId="542799859" sldId="2147483672"/>
            <pc:sldLayoutMk cId="3972973014" sldId="2147483681"/>
          </pc:sldLayoutMkLst>
        </pc:sldLayoutChg>
        <pc:sldLayoutChg chg="del">
          <pc:chgData name="Caron, Joseph" userId="1a566a32-3595-4724-8fd5-03dd62e19834" providerId="ADAL" clId="{CD9EC010-E8E8-44C8-8D49-837A515DA4FF}" dt="2024-04-20T15:15:36.334" v="148" actId="26606"/>
          <pc:sldLayoutMkLst>
            <pc:docMk/>
            <pc:sldMasterMk cId="542799859" sldId="2147483672"/>
            <pc:sldLayoutMk cId="4073826428" sldId="2147483682"/>
          </pc:sldLayoutMkLst>
        </pc:sldLayoutChg>
        <pc:sldLayoutChg chg="del">
          <pc:chgData name="Caron, Joseph" userId="1a566a32-3595-4724-8fd5-03dd62e19834" providerId="ADAL" clId="{CD9EC010-E8E8-44C8-8D49-837A515DA4FF}" dt="2024-04-20T15:15:36.334" v="148" actId="26606"/>
          <pc:sldLayoutMkLst>
            <pc:docMk/>
            <pc:sldMasterMk cId="542799859" sldId="2147483672"/>
            <pc:sldLayoutMk cId="980678337" sldId="2147483683"/>
          </pc:sldLayoutMkLst>
        </pc:sldLayoutChg>
      </pc:sldMasterChg>
      <pc:sldMasterChg chg="add addSldLayout">
        <pc:chgData name="Caron, Joseph" userId="1a566a32-3595-4724-8fd5-03dd62e19834" providerId="ADAL" clId="{CD9EC010-E8E8-44C8-8D49-837A515DA4FF}" dt="2024-04-20T15:15:36.334" v="148" actId="26606"/>
        <pc:sldMasterMkLst>
          <pc:docMk/>
          <pc:sldMasterMk cId="494195301" sldId="2147483697"/>
        </pc:sldMasterMkLst>
        <pc:sldLayoutChg chg="add">
          <pc:chgData name="Caron, Joseph" userId="1a566a32-3595-4724-8fd5-03dd62e19834" providerId="ADAL" clId="{CD9EC010-E8E8-44C8-8D49-837A515DA4FF}" dt="2024-04-20T15:15:36.334" v="148" actId="26606"/>
          <pc:sldLayoutMkLst>
            <pc:docMk/>
            <pc:sldMasterMk cId="494195301" sldId="2147483697"/>
            <pc:sldLayoutMk cId="1435148078" sldId="2147483686"/>
          </pc:sldLayoutMkLst>
        </pc:sldLayoutChg>
        <pc:sldLayoutChg chg="add">
          <pc:chgData name="Caron, Joseph" userId="1a566a32-3595-4724-8fd5-03dd62e19834" providerId="ADAL" clId="{CD9EC010-E8E8-44C8-8D49-837A515DA4FF}" dt="2024-04-20T15:15:36.334" v="148" actId="26606"/>
          <pc:sldLayoutMkLst>
            <pc:docMk/>
            <pc:sldMasterMk cId="494195301" sldId="2147483697"/>
            <pc:sldLayoutMk cId="2056409346" sldId="2147483687"/>
          </pc:sldLayoutMkLst>
        </pc:sldLayoutChg>
        <pc:sldLayoutChg chg="add">
          <pc:chgData name="Caron, Joseph" userId="1a566a32-3595-4724-8fd5-03dd62e19834" providerId="ADAL" clId="{CD9EC010-E8E8-44C8-8D49-837A515DA4FF}" dt="2024-04-20T15:15:36.334" v="148" actId="26606"/>
          <pc:sldLayoutMkLst>
            <pc:docMk/>
            <pc:sldMasterMk cId="494195301" sldId="2147483697"/>
            <pc:sldLayoutMk cId="1444167805" sldId="2147483688"/>
          </pc:sldLayoutMkLst>
        </pc:sldLayoutChg>
        <pc:sldLayoutChg chg="add">
          <pc:chgData name="Caron, Joseph" userId="1a566a32-3595-4724-8fd5-03dd62e19834" providerId="ADAL" clId="{CD9EC010-E8E8-44C8-8D49-837A515DA4FF}" dt="2024-04-20T15:15:36.334" v="148" actId="26606"/>
          <pc:sldLayoutMkLst>
            <pc:docMk/>
            <pc:sldMasterMk cId="494195301" sldId="2147483697"/>
            <pc:sldLayoutMk cId="597280730" sldId="2147483689"/>
          </pc:sldLayoutMkLst>
        </pc:sldLayoutChg>
        <pc:sldLayoutChg chg="add">
          <pc:chgData name="Caron, Joseph" userId="1a566a32-3595-4724-8fd5-03dd62e19834" providerId="ADAL" clId="{CD9EC010-E8E8-44C8-8D49-837A515DA4FF}" dt="2024-04-20T15:15:36.334" v="148" actId="26606"/>
          <pc:sldLayoutMkLst>
            <pc:docMk/>
            <pc:sldMasterMk cId="494195301" sldId="2147483697"/>
            <pc:sldLayoutMk cId="3194595489" sldId="2147483690"/>
          </pc:sldLayoutMkLst>
        </pc:sldLayoutChg>
        <pc:sldLayoutChg chg="add">
          <pc:chgData name="Caron, Joseph" userId="1a566a32-3595-4724-8fd5-03dd62e19834" providerId="ADAL" clId="{CD9EC010-E8E8-44C8-8D49-837A515DA4FF}" dt="2024-04-20T15:15:36.334" v="148" actId="26606"/>
          <pc:sldLayoutMkLst>
            <pc:docMk/>
            <pc:sldMasterMk cId="494195301" sldId="2147483697"/>
            <pc:sldLayoutMk cId="3580116067" sldId="2147483691"/>
          </pc:sldLayoutMkLst>
        </pc:sldLayoutChg>
        <pc:sldLayoutChg chg="add">
          <pc:chgData name="Caron, Joseph" userId="1a566a32-3595-4724-8fd5-03dd62e19834" providerId="ADAL" clId="{CD9EC010-E8E8-44C8-8D49-837A515DA4FF}" dt="2024-04-20T15:15:36.334" v="148" actId="26606"/>
          <pc:sldLayoutMkLst>
            <pc:docMk/>
            <pc:sldMasterMk cId="494195301" sldId="2147483697"/>
            <pc:sldLayoutMk cId="3981865452" sldId="2147483692"/>
          </pc:sldLayoutMkLst>
        </pc:sldLayoutChg>
        <pc:sldLayoutChg chg="add">
          <pc:chgData name="Caron, Joseph" userId="1a566a32-3595-4724-8fd5-03dd62e19834" providerId="ADAL" clId="{CD9EC010-E8E8-44C8-8D49-837A515DA4FF}" dt="2024-04-20T15:15:36.334" v="148" actId="26606"/>
          <pc:sldLayoutMkLst>
            <pc:docMk/>
            <pc:sldMasterMk cId="494195301" sldId="2147483697"/>
            <pc:sldLayoutMk cId="3227930022" sldId="2147483693"/>
          </pc:sldLayoutMkLst>
        </pc:sldLayoutChg>
        <pc:sldLayoutChg chg="add">
          <pc:chgData name="Caron, Joseph" userId="1a566a32-3595-4724-8fd5-03dd62e19834" providerId="ADAL" clId="{CD9EC010-E8E8-44C8-8D49-837A515DA4FF}" dt="2024-04-20T15:15:36.334" v="148" actId="26606"/>
          <pc:sldLayoutMkLst>
            <pc:docMk/>
            <pc:sldMasterMk cId="494195301" sldId="2147483697"/>
            <pc:sldLayoutMk cId="1059515131" sldId="2147483694"/>
          </pc:sldLayoutMkLst>
        </pc:sldLayoutChg>
        <pc:sldLayoutChg chg="add">
          <pc:chgData name="Caron, Joseph" userId="1a566a32-3595-4724-8fd5-03dd62e19834" providerId="ADAL" clId="{CD9EC010-E8E8-44C8-8D49-837A515DA4FF}" dt="2024-04-20T15:15:36.334" v="148" actId="26606"/>
          <pc:sldLayoutMkLst>
            <pc:docMk/>
            <pc:sldMasterMk cId="494195301" sldId="2147483697"/>
            <pc:sldLayoutMk cId="933629098" sldId="2147483695"/>
          </pc:sldLayoutMkLst>
        </pc:sldLayoutChg>
        <pc:sldLayoutChg chg="add">
          <pc:chgData name="Caron, Joseph" userId="1a566a32-3595-4724-8fd5-03dd62e19834" providerId="ADAL" clId="{CD9EC010-E8E8-44C8-8D49-837A515DA4FF}" dt="2024-04-20T15:15:36.334" v="148" actId="26606"/>
          <pc:sldLayoutMkLst>
            <pc:docMk/>
            <pc:sldMasterMk cId="494195301" sldId="2147483697"/>
            <pc:sldLayoutMk cId="3414981028" sldId="214748369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DA3F9-0616-481E-933C-3F6747DE8F4E}" type="datetimeFigureOut">
              <a:rPr lang="en-US" smtClean="0"/>
              <a:t>4/20/2024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EF902-9A3F-489C-91F5-67559F9D5407}" type="slidenum">
              <a:rPr lang="en-US" smtClean="0"/>
              <a:t>‹#›</a:t>
            </a:fld>
            <a:endParaRPr lang="en-US"/>
          </a:p>
        </p:txBody>
      </p:sp>
    </p:spTree>
    <p:extLst>
      <p:ext uri="{BB962C8B-B14F-4D97-AF65-F5344CB8AC3E}">
        <p14:creationId xmlns:p14="http://schemas.microsoft.com/office/powerpoint/2010/main" val="371702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presentation on the implementation of the Scrum-agile approach in our SNHU Travel project. Here I’ll be going over how we used these methods to successfully complete this project, how they compare to a more traditional waterfall method, and my recommendation on how to use the various methods moving forward.</a:t>
            </a:r>
          </a:p>
        </p:txBody>
      </p:sp>
      <p:sp>
        <p:nvSpPr>
          <p:cNvPr id="4" name="Slide Number Placeholder 3"/>
          <p:cNvSpPr>
            <a:spLocks noGrp="1"/>
          </p:cNvSpPr>
          <p:nvPr>
            <p:ph type="sldNum" sz="quarter" idx="5"/>
          </p:nvPr>
        </p:nvSpPr>
        <p:spPr/>
        <p:txBody>
          <a:bodyPr/>
          <a:lstStyle/>
          <a:p>
            <a:fld id="{F8AEF902-9A3F-489C-91F5-67559F9D5407}" type="slidenum">
              <a:rPr lang="en-US" smtClean="0"/>
              <a:t>1</a:t>
            </a:fld>
            <a:endParaRPr lang="en-US"/>
          </a:p>
        </p:txBody>
      </p:sp>
    </p:spTree>
    <p:extLst>
      <p:ext uri="{BB962C8B-B14F-4D97-AF65-F5344CB8AC3E}">
        <p14:creationId xmlns:p14="http://schemas.microsoft.com/office/powerpoint/2010/main" val="1655060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there are four main roles in an agile scrum team. The different roles are listed here along with their main aspects and responsibilities as they pertained to this project. There are of course other responsibilities not necessarily listed here for brevity, but these are the main foci as they pertained to the project.</a:t>
            </a:r>
          </a:p>
        </p:txBody>
      </p:sp>
      <p:sp>
        <p:nvSpPr>
          <p:cNvPr id="4" name="Slide Number Placeholder 3"/>
          <p:cNvSpPr>
            <a:spLocks noGrp="1"/>
          </p:cNvSpPr>
          <p:nvPr>
            <p:ph type="sldNum" sz="quarter" idx="5"/>
          </p:nvPr>
        </p:nvSpPr>
        <p:spPr/>
        <p:txBody>
          <a:bodyPr/>
          <a:lstStyle/>
          <a:p>
            <a:fld id="{F8AEF902-9A3F-489C-91F5-67559F9D5407}" type="slidenum">
              <a:rPr lang="en-US" smtClean="0"/>
              <a:t>2</a:t>
            </a:fld>
            <a:endParaRPr lang="en-US"/>
          </a:p>
        </p:txBody>
      </p:sp>
    </p:spTree>
    <p:extLst>
      <p:ext uri="{BB962C8B-B14F-4D97-AF65-F5344CB8AC3E}">
        <p14:creationId xmlns:p14="http://schemas.microsoft.com/office/powerpoint/2010/main" val="1714680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software development lifecycle follow much the same pattern in agile as it does with a waterfall method, however it is usually smaller in scope, focusing more on shorter, quicker development cycles called sprints. Sprints are typically only a few weeks long and focus on only a portion of the total functions required by the client. The main difference is that in an agile development, the lifecycle circles back on itself continuously until project completion rather than running through a single time.</a:t>
            </a:r>
          </a:p>
        </p:txBody>
      </p:sp>
      <p:sp>
        <p:nvSpPr>
          <p:cNvPr id="4" name="Slide Number Placeholder 3"/>
          <p:cNvSpPr>
            <a:spLocks noGrp="1"/>
          </p:cNvSpPr>
          <p:nvPr>
            <p:ph type="sldNum" sz="quarter" idx="5"/>
          </p:nvPr>
        </p:nvSpPr>
        <p:spPr/>
        <p:txBody>
          <a:bodyPr/>
          <a:lstStyle/>
          <a:p>
            <a:fld id="{F8AEF902-9A3F-489C-91F5-67559F9D5407}" type="slidenum">
              <a:rPr lang="en-US" smtClean="0"/>
              <a:t>3</a:t>
            </a:fld>
            <a:endParaRPr lang="en-US"/>
          </a:p>
        </p:txBody>
      </p:sp>
    </p:spTree>
    <p:extLst>
      <p:ext uri="{BB962C8B-B14F-4D97-AF65-F5344CB8AC3E}">
        <p14:creationId xmlns:p14="http://schemas.microsoft.com/office/powerpoint/2010/main" val="3177060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specific example of how this project would have differed if run in a traditional waterfall methodology: near the end of the project, the client requested a major change to a requirement. It caused no time delays, but did require some rework to almost completed functions. In a waterfall method, such a change wouldn’t be possible. There would be no rework specific to this function, however the client may have been left unsatisfied because the change couldn’t be implemented. </a:t>
            </a:r>
          </a:p>
        </p:txBody>
      </p:sp>
      <p:sp>
        <p:nvSpPr>
          <p:cNvPr id="4" name="Slide Number Placeholder 3"/>
          <p:cNvSpPr>
            <a:spLocks noGrp="1"/>
          </p:cNvSpPr>
          <p:nvPr>
            <p:ph type="sldNum" sz="quarter" idx="5"/>
          </p:nvPr>
        </p:nvSpPr>
        <p:spPr/>
        <p:txBody>
          <a:bodyPr/>
          <a:lstStyle/>
          <a:p>
            <a:fld id="{F8AEF902-9A3F-489C-91F5-67559F9D5407}" type="slidenum">
              <a:rPr lang="en-US" smtClean="0"/>
              <a:t>4</a:t>
            </a:fld>
            <a:endParaRPr lang="en-US"/>
          </a:p>
        </p:txBody>
      </p:sp>
    </p:spTree>
    <p:extLst>
      <p:ext uri="{BB962C8B-B14F-4D97-AF65-F5344CB8AC3E}">
        <p14:creationId xmlns:p14="http://schemas.microsoft.com/office/powerpoint/2010/main" val="3587242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three main factors to look at when choosing a method to work with are how certain the requirements of the project are, how comfortable the team is with agile and each other, and what kind of customer relationship there is. The more uncertainty in a project, the more flexibility will be needed. If a team is not familiar with agile, they may have trouble in an agile methodology project. In a contractual relationship, requirements are set and laid out up front, decreasing uncertainty in a project. All of these points should be considered closely when deciding on which approach to use on a project. Thank you.</a:t>
            </a:r>
          </a:p>
        </p:txBody>
      </p:sp>
      <p:sp>
        <p:nvSpPr>
          <p:cNvPr id="4" name="Slide Number Placeholder 3"/>
          <p:cNvSpPr>
            <a:spLocks noGrp="1"/>
          </p:cNvSpPr>
          <p:nvPr>
            <p:ph type="sldNum" sz="quarter" idx="5"/>
          </p:nvPr>
        </p:nvSpPr>
        <p:spPr/>
        <p:txBody>
          <a:bodyPr/>
          <a:lstStyle/>
          <a:p>
            <a:fld id="{F8AEF902-9A3F-489C-91F5-67559F9D5407}" type="slidenum">
              <a:rPr lang="en-US" smtClean="0"/>
              <a:t>5</a:t>
            </a:fld>
            <a:endParaRPr lang="en-US"/>
          </a:p>
        </p:txBody>
      </p:sp>
    </p:spTree>
    <p:extLst>
      <p:ext uri="{BB962C8B-B14F-4D97-AF65-F5344CB8AC3E}">
        <p14:creationId xmlns:p14="http://schemas.microsoft.com/office/powerpoint/2010/main" val="308929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0DCFB061-4267-4D9F-8017-6F550D3068DF}" type="datetime1">
              <a:rPr lang="en-US" smtClean="0"/>
              <a:t>4/20/2024</a:t>
            </a:fld>
            <a:endParaRPr lang="en-US" dirty="0"/>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94812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F8082C-0922-4249-A612-B415F5231620}" type="datetime1">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337925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F8082C-0922-4249-A612-B415F5231620}" type="datetime1">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0793451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AF8082C-0922-4249-A612-B415F5231620}" type="datetime1">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397439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4AF8082C-0922-4249-A612-B415F5231620}" type="datetime1">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4484853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F8082C-0922-4249-A612-B415F5231620}" type="datetime1">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0794798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F8082C-0922-4249-A612-B415F5231620}" type="datetime1">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544424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801141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9D1C6-60D0-4CD1-8F31-F912522EB041}" type="datetime1">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77825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9050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ABC0C-B6DF-45E9-B954-11C99AA62C3E}" type="datetime1">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48144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3134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4/20/2024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11754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75872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63A0F-DEF3-4134-98D0-2E1276938A8B}" type="datetime1">
              <a:rPr lang="en-US" smtClean="0"/>
              <a:t>4/20/2024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5327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A2E4C8-2960-4ADD-862C-4D9643CB15AC}" type="datetime1">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065090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BDEA15-09CD-4275-A8E0-385C965F48B0}" type="datetime1">
              <a:rPr lang="en-US" smtClean="0"/>
              <a:t>4/20/2024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70841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AF8082C-0922-4249-A612-B415F5231620}" type="datetime1">
              <a:rPr lang="en-US" smtClean="0"/>
              <a:t>4/20/2024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30702590"/>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hyperlink" Target="https://creativecommons.org/licenses/by-sa/3.0/" TargetMode="External"/><Relationship Id="rId4" Type="http://schemas.openxmlformats.org/officeDocument/2006/relationships/hyperlink" Target="https://www.geektonight.com/software-development-life-cycle-sdl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ithintent.com/blog/agile-vs-waterfall" TargetMode="External"/><Relationship Id="rId2" Type="http://schemas.openxmlformats.org/officeDocument/2006/relationships/hyperlink" Target="https://www.forbes.com/advisor/business/agile-vs-waterfall-methodology" TargetMode="External"/><Relationship Id="rId1" Type="http://schemas.openxmlformats.org/officeDocument/2006/relationships/slideLayout" Target="../slideLayouts/slideLayout7.xml"/><Relationship Id="rId4" Type="http://schemas.openxmlformats.org/officeDocument/2006/relationships/hyperlink" Target="https://www.geektonight.com/software-development-life-cycle-sdl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3" descr="Blue arrows pointing at a red button">
            <a:extLst>
              <a:ext uri="{FF2B5EF4-FFF2-40B4-BE49-F238E27FC236}">
                <a16:creationId xmlns:a16="http://schemas.microsoft.com/office/drawing/2014/main" id="{B6F9AA4B-8B4A-0D46-ABDE-654A143140FE}"/>
              </a:ext>
            </a:extLst>
          </p:cNvPr>
          <p:cNvPicPr>
            <a:picLocks noChangeAspect="1"/>
          </p:cNvPicPr>
          <p:nvPr/>
        </p:nvPicPr>
        <p:blipFill rotWithShape="1">
          <a:blip r:embed="rId4">
            <a:duotone>
              <a:prstClr val="black"/>
              <a:schemeClr val="bg1">
                <a:tint val="45000"/>
                <a:satMod val="400000"/>
              </a:schemeClr>
            </a:duotone>
            <a:alphaModFix amt="25000"/>
          </a:blip>
          <a:srcRect t="10838" b="4892"/>
          <a:stretch/>
        </p:blipFill>
        <p:spPr>
          <a:xfrm>
            <a:off x="20" y="10"/>
            <a:ext cx="12191980" cy="6857990"/>
          </a:xfrm>
          <a:prstGeom prst="rect">
            <a:avLst/>
          </a:prstGeom>
        </p:spPr>
      </p:pic>
      <p:sp>
        <p:nvSpPr>
          <p:cNvPr id="2" name="Title 1">
            <a:extLst>
              <a:ext uri="{FF2B5EF4-FFF2-40B4-BE49-F238E27FC236}">
                <a16:creationId xmlns:a16="http://schemas.microsoft.com/office/drawing/2014/main" id="{16AE0EDD-EF41-BEDB-575D-97002D0B6A53}"/>
              </a:ext>
            </a:extLst>
          </p:cNvPr>
          <p:cNvSpPr>
            <a:spLocks noGrp="1"/>
          </p:cNvSpPr>
          <p:nvPr>
            <p:ph type="ctrTitle"/>
          </p:nvPr>
        </p:nvSpPr>
        <p:spPr>
          <a:xfrm>
            <a:off x="1751012" y="609601"/>
            <a:ext cx="8676222" cy="3200400"/>
          </a:xfrm>
        </p:spPr>
        <p:txBody>
          <a:bodyPr>
            <a:normAutofit/>
          </a:bodyPr>
          <a:lstStyle/>
          <a:p>
            <a:r>
              <a:rPr lang="en-US"/>
              <a:t>Scrum-agile Effectiveness</a:t>
            </a:r>
          </a:p>
        </p:txBody>
      </p:sp>
      <p:sp>
        <p:nvSpPr>
          <p:cNvPr id="3" name="Subtitle 2">
            <a:extLst>
              <a:ext uri="{FF2B5EF4-FFF2-40B4-BE49-F238E27FC236}">
                <a16:creationId xmlns:a16="http://schemas.microsoft.com/office/drawing/2014/main" id="{D74F1E85-09E2-3033-4EA5-025BF8C06621}"/>
              </a:ext>
            </a:extLst>
          </p:cNvPr>
          <p:cNvSpPr>
            <a:spLocks noGrp="1"/>
          </p:cNvSpPr>
          <p:nvPr>
            <p:ph type="subTitle" idx="1"/>
          </p:nvPr>
        </p:nvSpPr>
        <p:spPr>
          <a:xfrm>
            <a:off x="1751012" y="3886200"/>
            <a:ext cx="8676222" cy="1905000"/>
          </a:xfrm>
        </p:spPr>
        <p:txBody>
          <a:bodyPr>
            <a:normAutofit/>
          </a:bodyPr>
          <a:lstStyle/>
          <a:p>
            <a:r>
              <a:rPr lang="en-US"/>
              <a:t>A rundown of SNHU Travel project and how well the methods used worked, presented by Joseph Caron</a:t>
            </a:r>
          </a:p>
        </p:txBody>
      </p:sp>
    </p:spTree>
    <p:extLst>
      <p:ext uri="{BB962C8B-B14F-4D97-AF65-F5344CB8AC3E}">
        <p14:creationId xmlns:p14="http://schemas.microsoft.com/office/powerpoint/2010/main" val="419512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EBC6ED-34DA-FDF8-5984-803237E4305E}"/>
              </a:ext>
            </a:extLst>
          </p:cNvPr>
          <p:cNvSpPr>
            <a:spLocks noGrp="1"/>
          </p:cNvSpPr>
          <p:nvPr>
            <p:ph type="title"/>
          </p:nvPr>
        </p:nvSpPr>
        <p:spPr/>
        <p:txBody>
          <a:bodyPr/>
          <a:lstStyle/>
          <a:p>
            <a:r>
              <a:rPr lang="en-US" dirty="0"/>
              <a:t>Scrum Team Roles</a:t>
            </a:r>
          </a:p>
        </p:txBody>
      </p:sp>
      <p:sp>
        <p:nvSpPr>
          <p:cNvPr id="8" name="Content Placeholder 7">
            <a:extLst>
              <a:ext uri="{FF2B5EF4-FFF2-40B4-BE49-F238E27FC236}">
                <a16:creationId xmlns:a16="http://schemas.microsoft.com/office/drawing/2014/main" id="{C16BD685-0AF7-A704-C471-0975EF1BB0A3}"/>
              </a:ext>
            </a:extLst>
          </p:cNvPr>
          <p:cNvSpPr>
            <a:spLocks noGrp="1"/>
          </p:cNvSpPr>
          <p:nvPr>
            <p:ph idx="1"/>
          </p:nvPr>
        </p:nvSpPr>
        <p:spPr/>
        <p:txBody>
          <a:bodyPr>
            <a:normAutofit fontScale="92500" lnSpcReduction="20000"/>
          </a:bodyPr>
          <a:lstStyle/>
          <a:p>
            <a:r>
              <a:rPr lang="en-US" dirty="0"/>
              <a:t>Product Owner: </a:t>
            </a:r>
            <a:r>
              <a:rPr lang="en-US" sz="1400" dirty="0"/>
              <a:t>Develops the project goal, create product backlog items, order backlog to maximize business value and communicate all to the rest of the team</a:t>
            </a:r>
          </a:p>
          <a:p>
            <a:endParaRPr lang="en-US" sz="1400" dirty="0"/>
          </a:p>
          <a:p>
            <a:r>
              <a:rPr lang="en-US" dirty="0"/>
              <a:t>Scrum Master: </a:t>
            </a:r>
            <a:r>
              <a:rPr lang="en-US" sz="1400" dirty="0"/>
              <a:t>Has the greatest understanding of the Scrum framework and keeps the rest of the development team on track by facilitating smooth workflow.</a:t>
            </a:r>
          </a:p>
          <a:p>
            <a:endParaRPr lang="en-US" sz="1400" dirty="0"/>
          </a:p>
          <a:p>
            <a:r>
              <a:rPr lang="en-US" dirty="0"/>
              <a:t>Developer: </a:t>
            </a:r>
            <a:r>
              <a:rPr lang="en-US" sz="1400" dirty="0"/>
              <a:t>Attends daily Scrum meetings, develops the various functions and programs needed to complete the product, ensures the Product Owner and Scrum Master that everything is being completed as planned and provides inputs to the user story creations.</a:t>
            </a:r>
          </a:p>
          <a:p>
            <a:endParaRPr lang="en-US" sz="1400" dirty="0"/>
          </a:p>
          <a:p>
            <a:r>
              <a:rPr lang="en-US" dirty="0"/>
              <a:t>Tester: </a:t>
            </a:r>
            <a:r>
              <a:rPr lang="en-US" sz="1400" dirty="0"/>
              <a:t>Collaborates with the Product Owner to clarify user stories, creates test cases for the developed software to ensure functionality and design, and ensures the quality of the product being sold to the customer.</a:t>
            </a:r>
          </a:p>
        </p:txBody>
      </p:sp>
    </p:spTree>
    <p:extLst>
      <p:ext uri="{BB962C8B-B14F-4D97-AF65-F5344CB8AC3E}">
        <p14:creationId xmlns:p14="http://schemas.microsoft.com/office/powerpoint/2010/main" val="321455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08DC10-D874-3867-8366-EEEC890DDC83}"/>
              </a:ext>
            </a:extLst>
          </p:cNvPr>
          <p:cNvSpPr>
            <a:spLocks noGrp="1"/>
          </p:cNvSpPr>
          <p:nvPr>
            <p:ph type="title"/>
          </p:nvPr>
        </p:nvSpPr>
        <p:spPr>
          <a:xfrm>
            <a:off x="525590" y="368559"/>
            <a:ext cx="5334001" cy="1371600"/>
          </a:xfrm>
        </p:spPr>
        <p:txBody>
          <a:bodyPr/>
          <a:lstStyle/>
          <a:p>
            <a:r>
              <a:rPr lang="en-US" dirty="0"/>
              <a:t>The Software development lifecycle in agile approach</a:t>
            </a:r>
          </a:p>
        </p:txBody>
      </p:sp>
      <p:pic>
        <p:nvPicPr>
          <p:cNvPr id="8" name="Picture Placeholder 7">
            <a:extLst>
              <a:ext uri="{FF2B5EF4-FFF2-40B4-BE49-F238E27FC236}">
                <a16:creationId xmlns:a16="http://schemas.microsoft.com/office/drawing/2014/main" id="{E678BE9A-0F55-FB22-4FB8-A4B1D1A196BE}"/>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6805" t="1" r="14345" b="8086"/>
          <a:stretch/>
        </p:blipFill>
        <p:spPr>
          <a:xfrm>
            <a:off x="6161315" y="961052"/>
            <a:ext cx="5334002" cy="51971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 Placeholder 5">
            <a:extLst>
              <a:ext uri="{FF2B5EF4-FFF2-40B4-BE49-F238E27FC236}">
                <a16:creationId xmlns:a16="http://schemas.microsoft.com/office/drawing/2014/main" id="{1EBF1681-83EC-23B9-F055-C3855B9A2FDC}"/>
              </a:ext>
            </a:extLst>
          </p:cNvPr>
          <p:cNvSpPr>
            <a:spLocks noGrp="1"/>
          </p:cNvSpPr>
          <p:nvPr>
            <p:ph type="body" sz="half" idx="2"/>
          </p:nvPr>
        </p:nvSpPr>
        <p:spPr>
          <a:xfrm>
            <a:off x="525590" y="1866122"/>
            <a:ext cx="5334001" cy="4292082"/>
          </a:xfrm>
        </p:spPr>
        <p:txBody>
          <a:bodyPr>
            <a:normAutofit fontScale="92500" lnSpcReduction="10000"/>
          </a:bodyPr>
          <a:lstStyle/>
          <a:p>
            <a:r>
              <a:rPr lang="en-US" b="1" dirty="0"/>
              <a:t>Plan</a:t>
            </a:r>
            <a:r>
              <a:rPr lang="en-US" dirty="0"/>
              <a:t>: </a:t>
            </a:r>
            <a:r>
              <a:rPr lang="en-US" sz="1400" dirty="0"/>
              <a:t>This phase is where the main idea of the project is created in a very broad scope. The Product owner covers features with the client while leaving details to later.</a:t>
            </a:r>
          </a:p>
          <a:p>
            <a:r>
              <a:rPr lang="en-US" b="1" dirty="0"/>
              <a:t>Design</a:t>
            </a:r>
            <a:r>
              <a:rPr lang="en-US" dirty="0"/>
              <a:t>: </a:t>
            </a:r>
            <a:r>
              <a:rPr lang="en-US" sz="1400" dirty="0"/>
              <a:t>The details of the project are hashed out in user stories by the product owner. These are then ordered and clarified by the team and placed in a backlog ordered by importance and size.</a:t>
            </a:r>
          </a:p>
          <a:p>
            <a:r>
              <a:rPr lang="en-US" b="1" dirty="0"/>
              <a:t>Develop</a:t>
            </a:r>
            <a:r>
              <a:rPr lang="en-US" dirty="0"/>
              <a:t>: </a:t>
            </a:r>
            <a:r>
              <a:rPr lang="en-US" sz="1400" dirty="0"/>
              <a:t>The developer(s) begin creating the necessary functions for the project per the user stories during the sprint, following a “just enough” approach to ensure everything is done with minimal time waste. The tester(s) create functionality and design tests for all created functions.</a:t>
            </a:r>
          </a:p>
          <a:p>
            <a:r>
              <a:rPr lang="en-US" b="1" dirty="0"/>
              <a:t>Test</a:t>
            </a:r>
            <a:r>
              <a:rPr lang="en-US" dirty="0"/>
              <a:t>: </a:t>
            </a:r>
            <a:r>
              <a:rPr lang="en-US" sz="1400" dirty="0"/>
              <a:t>The tester(s) verify that all developed functions pass all tests as required.</a:t>
            </a:r>
          </a:p>
          <a:p>
            <a:r>
              <a:rPr lang="en-US" b="1" dirty="0"/>
              <a:t>Deploy</a:t>
            </a:r>
            <a:r>
              <a:rPr lang="en-US" dirty="0"/>
              <a:t>: </a:t>
            </a:r>
            <a:r>
              <a:rPr lang="en-US" sz="1500" dirty="0"/>
              <a:t>The created and approved functions for the sprint are implemented, planning for the next sprint begins by cycling back to the Design phase. The cycle repeats until the product is complete.</a:t>
            </a:r>
          </a:p>
          <a:p>
            <a:endParaRPr lang="en-US" dirty="0"/>
          </a:p>
        </p:txBody>
      </p:sp>
      <p:sp>
        <p:nvSpPr>
          <p:cNvPr id="10" name="TextBox 9">
            <a:extLst>
              <a:ext uri="{FF2B5EF4-FFF2-40B4-BE49-F238E27FC236}">
                <a16:creationId xmlns:a16="http://schemas.microsoft.com/office/drawing/2014/main" id="{7F1BBB0C-87A8-2B90-E8DA-4800B8C3BD9C}"/>
              </a:ext>
            </a:extLst>
          </p:cNvPr>
          <p:cNvSpPr txBox="1"/>
          <p:nvPr/>
        </p:nvSpPr>
        <p:spPr>
          <a:xfrm>
            <a:off x="6161314" y="6158203"/>
            <a:ext cx="5921827" cy="230832"/>
          </a:xfrm>
          <a:prstGeom prst="rect">
            <a:avLst/>
          </a:prstGeom>
          <a:noFill/>
        </p:spPr>
        <p:txBody>
          <a:bodyPr wrap="square" rtlCol="0">
            <a:spAutoFit/>
          </a:bodyPr>
          <a:lstStyle/>
          <a:p>
            <a:r>
              <a:rPr lang="en-US" sz="900">
                <a:hlinkClick r:id="rId4" tooltip="https://www.geektonight.com/software-development-life-cycle-sdlc/"/>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43329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0A8AD0-2680-1648-0A3D-B169AD0B2E14}"/>
              </a:ext>
            </a:extLst>
          </p:cNvPr>
          <p:cNvSpPr>
            <a:spLocks noGrp="1"/>
          </p:cNvSpPr>
          <p:nvPr>
            <p:ph type="title"/>
          </p:nvPr>
        </p:nvSpPr>
        <p:spPr>
          <a:xfrm>
            <a:off x="1141413" y="609600"/>
            <a:ext cx="9905998" cy="799322"/>
          </a:xfrm>
        </p:spPr>
        <p:txBody>
          <a:bodyPr/>
          <a:lstStyle/>
          <a:p>
            <a:pPr algn="ctr"/>
            <a:r>
              <a:rPr lang="en-US" dirty="0"/>
              <a:t>Agile vs. Waterfall</a:t>
            </a:r>
          </a:p>
        </p:txBody>
      </p:sp>
      <p:sp>
        <p:nvSpPr>
          <p:cNvPr id="8" name="Text Placeholder 7">
            <a:extLst>
              <a:ext uri="{FF2B5EF4-FFF2-40B4-BE49-F238E27FC236}">
                <a16:creationId xmlns:a16="http://schemas.microsoft.com/office/drawing/2014/main" id="{7B485055-E7EF-70D5-9A57-C07752B7F5FF}"/>
              </a:ext>
            </a:extLst>
          </p:cNvPr>
          <p:cNvSpPr>
            <a:spLocks noGrp="1"/>
          </p:cNvSpPr>
          <p:nvPr>
            <p:ph type="body" idx="1"/>
          </p:nvPr>
        </p:nvSpPr>
        <p:spPr>
          <a:xfrm>
            <a:off x="1429281" y="1704109"/>
            <a:ext cx="4588931" cy="521855"/>
          </a:xfrm>
        </p:spPr>
        <p:txBody>
          <a:bodyPr/>
          <a:lstStyle/>
          <a:p>
            <a:r>
              <a:rPr lang="en-US" dirty="0"/>
              <a:t>Agile</a:t>
            </a:r>
          </a:p>
        </p:txBody>
      </p:sp>
      <p:sp>
        <p:nvSpPr>
          <p:cNvPr id="6" name="Content Placeholder 5">
            <a:extLst>
              <a:ext uri="{FF2B5EF4-FFF2-40B4-BE49-F238E27FC236}">
                <a16:creationId xmlns:a16="http://schemas.microsoft.com/office/drawing/2014/main" id="{F45D4986-D396-D021-C1CC-07DB275E8FF7}"/>
              </a:ext>
            </a:extLst>
          </p:cNvPr>
          <p:cNvSpPr>
            <a:spLocks noGrp="1"/>
          </p:cNvSpPr>
          <p:nvPr>
            <p:ph sz="half" idx="2"/>
          </p:nvPr>
        </p:nvSpPr>
        <p:spPr>
          <a:xfrm>
            <a:off x="1141412" y="2521152"/>
            <a:ext cx="4876800" cy="1884593"/>
          </a:xfrm>
        </p:spPr>
        <p:txBody>
          <a:bodyPr/>
          <a:lstStyle/>
          <a:p>
            <a:r>
              <a:rPr lang="en-US" dirty="0"/>
              <a:t>Allows for later changes</a:t>
            </a:r>
          </a:p>
          <a:p>
            <a:r>
              <a:rPr lang="en-US" dirty="0"/>
              <a:t>Faster mitigation of problems</a:t>
            </a:r>
          </a:p>
          <a:p>
            <a:r>
              <a:rPr lang="en-US" dirty="0"/>
              <a:t>More uncertainty in time and cost estimates</a:t>
            </a:r>
          </a:p>
          <a:p>
            <a:r>
              <a:rPr lang="en-US" dirty="0"/>
              <a:t>Overall more flexibility</a:t>
            </a:r>
          </a:p>
        </p:txBody>
      </p:sp>
      <p:sp>
        <p:nvSpPr>
          <p:cNvPr id="9" name="Text Placeholder 8">
            <a:extLst>
              <a:ext uri="{FF2B5EF4-FFF2-40B4-BE49-F238E27FC236}">
                <a16:creationId xmlns:a16="http://schemas.microsoft.com/office/drawing/2014/main" id="{472D1843-8B35-B290-EAE2-B041654E64D4}"/>
              </a:ext>
            </a:extLst>
          </p:cNvPr>
          <p:cNvSpPr>
            <a:spLocks noGrp="1"/>
          </p:cNvSpPr>
          <p:nvPr>
            <p:ph type="body" sz="quarter" idx="3"/>
          </p:nvPr>
        </p:nvSpPr>
        <p:spPr>
          <a:xfrm>
            <a:off x="6170612" y="1704109"/>
            <a:ext cx="4604280" cy="521855"/>
          </a:xfrm>
        </p:spPr>
        <p:txBody>
          <a:bodyPr/>
          <a:lstStyle/>
          <a:p>
            <a:r>
              <a:rPr lang="en-US" dirty="0"/>
              <a:t>Waterfall</a:t>
            </a:r>
          </a:p>
        </p:txBody>
      </p:sp>
      <p:sp>
        <p:nvSpPr>
          <p:cNvPr id="7" name="Content Placeholder 6">
            <a:extLst>
              <a:ext uri="{FF2B5EF4-FFF2-40B4-BE49-F238E27FC236}">
                <a16:creationId xmlns:a16="http://schemas.microsoft.com/office/drawing/2014/main" id="{BE908EC5-4613-A246-032E-E922CD6DBD6C}"/>
              </a:ext>
            </a:extLst>
          </p:cNvPr>
          <p:cNvSpPr>
            <a:spLocks noGrp="1"/>
          </p:cNvSpPr>
          <p:nvPr>
            <p:ph sz="quarter" idx="4"/>
          </p:nvPr>
        </p:nvSpPr>
        <p:spPr>
          <a:xfrm>
            <a:off x="6170612" y="2521152"/>
            <a:ext cx="4876801" cy="1884593"/>
          </a:xfrm>
        </p:spPr>
        <p:txBody>
          <a:bodyPr/>
          <a:lstStyle/>
          <a:p>
            <a:r>
              <a:rPr lang="en-US" dirty="0"/>
              <a:t>Plan set at the beginning and unchanged</a:t>
            </a:r>
          </a:p>
          <a:p>
            <a:r>
              <a:rPr lang="en-US" dirty="0"/>
              <a:t>Problems can cause major delays</a:t>
            </a:r>
          </a:p>
          <a:p>
            <a:r>
              <a:rPr lang="en-US" dirty="0"/>
              <a:t>Lower focus on communication can cause inter-dependability issues</a:t>
            </a:r>
          </a:p>
          <a:p>
            <a:r>
              <a:rPr lang="en-US" dirty="0"/>
              <a:t>More structured estimates</a:t>
            </a:r>
          </a:p>
        </p:txBody>
      </p:sp>
      <p:sp>
        <p:nvSpPr>
          <p:cNvPr id="10" name="TextBox 9">
            <a:extLst>
              <a:ext uri="{FF2B5EF4-FFF2-40B4-BE49-F238E27FC236}">
                <a16:creationId xmlns:a16="http://schemas.microsoft.com/office/drawing/2014/main" id="{F8A530A8-C9CD-1A9D-E448-AD690EC3DDE6}"/>
              </a:ext>
            </a:extLst>
          </p:cNvPr>
          <p:cNvSpPr txBox="1"/>
          <p:nvPr/>
        </p:nvSpPr>
        <p:spPr>
          <a:xfrm>
            <a:off x="1429281" y="4922981"/>
            <a:ext cx="9345611" cy="646331"/>
          </a:xfrm>
          <a:prstGeom prst="rect">
            <a:avLst/>
          </a:prstGeom>
          <a:noFill/>
        </p:spPr>
        <p:txBody>
          <a:bodyPr wrap="square" rtlCol="0">
            <a:spAutoFit/>
          </a:bodyPr>
          <a:lstStyle/>
          <a:p>
            <a:r>
              <a:rPr lang="en-US" dirty="0">
                <a:solidFill>
                  <a:schemeClr val="tx1">
                    <a:lumMod val="85000"/>
                  </a:schemeClr>
                </a:solidFill>
              </a:rPr>
              <a:t>“</a:t>
            </a:r>
            <a:r>
              <a:rPr lang="en-US" b="0" i="0" dirty="0">
                <a:solidFill>
                  <a:schemeClr val="tx1">
                    <a:lumMod val="85000"/>
                  </a:schemeClr>
                </a:solidFill>
                <a:effectLst/>
                <a:latin typeface="Georgia" panose="02040502050405020303" pitchFamily="18" charset="0"/>
              </a:rPr>
              <a:t>To summarize, Agile and Waterfall are two different management methodologies best suited for different types of projects” (Bottorff &amp; </a:t>
            </a:r>
            <a:r>
              <a:rPr lang="en-US" b="0" i="0" dirty="0" err="1">
                <a:solidFill>
                  <a:schemeClr val="tx1">
                    <a:lumMod val="85000"/>
                  </a:schemeClr>
                </a:solidFill>
                <a:effectLst/>
                <a:latin typeface="Georgia" panose="02040502050405020303" pitchFamily="18" charset="0"/>
              </a:rPr>
              <a:t>Hoory</a:t>
            </a:r>
            <a:r>
              <a:rPr lang="en-US" b="0" i="0" dirty="0">
                <a:solidFill>
                  <a:schemeClr val="tx1">
                    <a:lumMod val="85000"/>
                  </a:schemeClr>
                </a:solidFill>
                <a:effectLst/>
                <a:latin typeface="Georgia" panose="02040502050405020303" pitchFamily="18" charset="0"/>
              </a:rPr>
              <a:t>, 2022)</a:t>
            </a:r>
            <a:endParaRPr lang="en-US" dirty="0">
              <a:solidFill>
                <a:schemeClr val="tx1">
                  <a:lumMod val="85000"/>
                </a:schemeClr>
              </a:solidFill>
            </a:endParaRPr>
          </a:p>
        </p:txBody>
      </p:sp>
    </p:spTree>
    <p:extLst>
      <p:ext uri="{BB962C8B-B14F-4D97-AF65-F5344CB8AC3E}">
        <p14:creationId xmlns:p14="http://schemas.microsoft.com/office/powerpoint/2010/main" val="284840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A6CCF8-975F-7CF2-A63F-E11FEE930B7F}"/>
              </a:ext>
            </a:extLst>
          </p:cNvPr>
          <p:cNvSpPr>
            <a:spLocks noGrp="1"/>
          </p:cNvSpPr>
          <p:nvPr>
            <p:ph type="title"/>
          </p:nvPr>
        </p:nvSpPr>
        <p:spPr>
          <a:xfrm>
            <a:off x="1141412" y="1017036"/>
            <a:ext cx="2786775" cy="2901821"/>
          </a:xfrm>
        </p:spPr>
        <p:txBody>
          <a:bodyPr/>
          <a:lstStyle/>
          <a:p>
            <a:r>
              <a:rPr lang="en-US" dirty="0"/>
              <a:t>Agile or Waterfall,</a:t>
            </a:r>
            <a:br>
              <a:rPr lang="en-US" dirty="0"/>
            </a:br>
            <a:r>
              <a:rPr lang="en-US" dirty="0"/>
              <a:t>when to choose</a:t>
            </a:r>
          </a:p>
        </p:txBody>
      </p:sp>
      <p:sp>
        <p:nvSpPr>
          <p:cNvPr id="11" name="Content Placeholder 10">
            <a:extLst>
              <a:ext uri="{FF2B5EF4-FFF2-40B4-BE49-F238E27FC236}">
                <a16:creationId xmlns:a16="http://schemas.microsoft.com/office/drawing/2014/main" id="{D7EAD9A8-FE0C-4637-0CDA-3BE1049A0808}"/>
              </a:ext>
            </a:extLst>
          </p:cNvPr>
          <p:cNvSpPr>
            <a:spLocks noGrp="1"/>
          </p:cNvSpPr>
          <p:nvPr>
            <p:ph idx="1"/>
          </p:nvPr>
        </p:nvSpPr>
        <p:spPr>
          <a:xfrm>
            <a:off x="4758612" y="1017037"/>
            <a:ext cx="6783355" cy="2411963"/>
          </a:xfrm>
        </p:spPr>
        <p:txBody>
          <a:bodyPr/>
          <a:lstStyle/>
          <a:p>
            <a:r>
              <a:rPr lang="en-US" dirty="0"/>
              <a:t>How much flexibility will be needed?</a:t>
            </a:r>
          </a:p>
          <a:p>
            <a:r>
              <a:rPr lang="en-US" dirty="0"/>
              <a:t>How familiar is the team with agile?</a:t>
            </a:r>
          </a:p>
          <a:p>
            <a:r>
              <a:rPr lang="en-US" dirty="0"/>
              <a:t>What is the relationship with the customer?</a:t>
            </a:r>
          </a:p>
          <a:p>
            <a:endParaRPr lang="en-US" dirty="0"/>
          </a:p>
        </p:txBody>
      </p:sp>
      <p:sp>
        <p:nvSpPr>
          <p:cNvPr id="12" name="TextBox 11">
            <a:extLst>
              <a:ext uri="{FF2B5EF4-FFF2-40B4-BE49-F238E27FC236}">
                <a16:creationId xmlns:a16="http://schemas.microsoft.com/office/drawing/2014/main" id="{F6463D27-C606-A0CB-BABE-3103FDB1896C}"/>
              </a:ext>
            </a:extLst>
          </p:cNvPr>
          <p:cNvSpPr txBox="1"/>
          <p:nvPr/>
        </p:nvSpPr>
        <p:spPr>
          <a:xfrm>
            <a:off x="1539551" y="4273420"/>
            <a:ext cx="8882743" cy="646331"/>
          </a:xfrm>
          <a:prstGeom prst="rect">
            <a:avLst/>
          </a:prstGeom>
          <a:noFill/>
        </p:spPr>
        <p:txBody>
          <a:bodyPr wrap="square" rtlCol="0">
            <a:spAutoFit/>
          </a:bodyPr>
          <a:lstStyle/>
          <a:p>
            <a:r>
              <a:rPr lang="en-US" dirty="0"/>
              <a:t>“There is no "right answer" when deciding between the two approaches—it depends on your team and project” (</a:t>
            </a:r>
            <a:r>
              <a:rPr lang="en-US" dirty="0" err="1"/>
              <a:t>Cargopoulos</a:t>
            </a:r>
            <a:r>
              <a:rPr lang="en-US" dirty="0"/>
              <a:t>, 2021)</a:t>
            </a:r>
          </a:p>
        </p:txBody>
      </p:sp>
    </p:spTree>
    <p:extLst>
      <p:ext uri="{BB962C8B-B14F-4D97-AF65-F5344CB8AC3E}">
        <p14:creationId xmlns:p14="http://schemas.microsoft.com/office/powerpoint/2010/main" val="316526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12A3FA-7909-6E1E-7C05-C2BA30725644}"/>
              </a:ext>
            </a:extLst>
          </p:cNvPr>
          <p:cNvSpPr txBox="1"/>
          <p:nvPr/>
        </p:nvSpPr>
        <p:spPr>
          <a:xfrm>
            <a:off x="923636" y="748143"/>
            <a:ext cx="10344727" cy="3416320"/>
          </a:xfrm>
          <a:prstGeom prst="rect">
            <a:avLst/>
          </a:prstGeom>
          <a:noFill/>
        </p:spPr>
        <p:txBody>
          <a:bodyPr wrap="square" rtlCol="0">
            <a:spAutoFit/>
          </a:bodyPr>
          <a:lstStyle/>
          <a:p>
            <a:pPr algn="ctr"/>
            <a:r>
              <a:rPr lang="en-US" dirty="0">
                <a:solidFill>
                  <a:schemeClr val="bg1"/>
                </a:solidFill>
              </a:rPr>
              <a:t>References</a:t>
            </a:r>
          </a:p>
          <a:p>
            <a:endParaRPr lang="en-US" b="0" i="0" dirty="0">
              <a:solidFill>
                <a:schemeClr val="bg1"/>
              </a:solidFill>
              <a:effectLst/>
              <a:latin typeface="Acumin Pro Wide"/>
            </a:endParaRPr>
          </a:p>
          <a:p>
            <a:pPr lvl="1" indent="-457200"/>
            <a:r>
              <a:rPr lang="en-US" b="0" i="0" dirty="0">
                <a:solidFill>
                  <a:schemeClr val="bg1"/>
                </a:solidFill>
                <a:effectLst/>
              </a:rPr>
              <a:t>Bottorff, C. &amp; </a:t>
            </a:r>
            <a:r>
              <a:rPr lang="en-US" b="0" i="0" dirty="0" err="1">
                <a:solidFill>
                  <a:schemeClr val="bg1"/>
                </a:solidFill>
                <a:effectLst/>
              </a:rPr>
              <a:t>Hoory</a:t>
            </a:r>
            <a:r>
              <a:rPr lang="en-US" b="0" i="0" dirty="0">
                <a:solidFill>
                  <a:schemeClr val="bg1"/>
                </a:solidFill>
                <a:effectLst/>
              </a:rPr>
              <a:t>, L. (2022, Aug 10). </a:t>
            </a:r>
            <a:r>
              <a:rPr lang="en-US" b="0" i="1" dirty="0">
                <a:solidFill>
                  <a:schemeClr val="bg1"/>
                </a:solidFill>
                <a:effectLst/>
              </a:rPr>
              <a:t>Agile Vs. Waterfall: Which Project Management Methodology Is Best For You? </a:t>
            </a:r>
            <a:r>
              <a:rPr lang="en-US" b="0" dirty="0">
                <a:solidFill>
                  <a:schemeClr val="bg1"/>
                </a:solidFill>
                <a:effectLst/>
              </a:rPr>
              <a:t>Forbes. </a:t>
            </a:r>
            <a:r>
              <a:rPr lang="en-US" b="0" dirty="0">
                <a:solidFill>
                  <a:schemeClr val="bg1"/>
                </a:solidFill>
                <a:effectLst/>
                <a:hlinkClick r:id="rId2"/>
              </a:rPr>
              <a:t>https://www.forbes.com/advisor/business/agile-vs-waterfall-methodology</a:t>
            </a:r>
            <a:endParaRPr lang="en-US" b="0" dirty="0">
              <a:solidFill>
                <a:schemeClr val="bg1"/>
              </a:solidFill>
              <a:effectLst/>
            </a:endParaRPr>
          </a:p>
          <a:p>
            <a:pPr indent="-457200"/>
            <a:endParaRPr lang="en-US" dirty="0">
              <a:solidFill>
                <a:schemeClr val="bg1"/>
              </a:solidFill>
            </a:endParaRPr>
          </a:p>
          <a:p>
            <a:pPr lvl="1" indent="-457200"/>
            <a:r>
              <a:rPr lang="en-US" b="0" i="0" dirty="0" err="1">
                <a:solidFill>
                  <a:schemeClr val="bg1"/>
                </a:solidFill>
                <a:effectLst/>
              </a:rPr>
              <a:t>Cargopoulos</a:t>
            </a:r>
            <a:r>
              <a:rPr lang="en-US" b="0" i="0" dirty="0">
                <a:solidFill>
                  <a:schemeClr val="bg1"/>
                </a:solidFill>
                <a:effectLst/>
              </a:rPr>
              <a:t>, G. (2021, Sep 19). </a:t>
            </a:r>
            <a:r>
              <a:rPr lang="en-US" b="0" i="1" dirty="0">
                <a:solidFill>
                  <a:schemeClr val="bg1"/>
                </a:solidFill>
                <a:effectLst/>
              </a:rPr>
              <a:t>Agile vs. Waterfall: What Should You Use for Your Project? </a:t>
            </a:r>
            <a:r>
              <a:rPr lang="en-US" b="0" dirty="0" err="1">
                <a:solidFill>
                  <a:schemeClr val="bg1"/>
                </a:solidFill>
                <a:effectLst/>
              </a:rPr>
              <a:t>Withintent</a:t>
            </a:r>
            <a:r>
              <a:rPr lang="en-US" dirty="0">
                <a:solidFill>
                  <a:schemeClr val="bg1"/>
                </a:solidFill>
              </a:rPr>
              <a:t>. </a:t>
            </a:r>
            <a:r>
              <a:rPr lang="en-US" dirty="0">
                <a:solidFill>
                  <a:schemeClr val="bg1"/>
                </a:solidFill>
                <a:hlinkClick r:id="rId3"/>
              </a:rPr>
              <a:t>https://www.withintent.com/blog/agile-vs-waterfall</a:t>
            </a:r>
            <a:endParaRPr lang="en-US" dirty="0">
              <a:solidFill>
                <a:schemeClr val="bg1"/>
              </a:solidFill>
            </a:endParaRPr>
          </a:p>
          <a:p>
            <a:pPr indent="-457200"/>
            <a:endParaRPr lang="en-US" i="1" dirty="0">
              <a:solidFill>
                <a:schemeClr val="bg1"/>
              </a:solidFill>
              <a:latin typeface="Acumin Pro Wide"/>
            </a:endParaRPr>
          </a:p>
          <a:p>
            <a:pPr lvl="1" indent="-457200"/>
            <a:r>
              <a:rPr lang="en-US" i="1" dirty="0">
                <a:solidFill>
                  <a:schemeClr val="bg1"/>
                </a:solidFill>
              </a:rPr>
              <a:t>SDLC Phases </a:t>
            </a:r>
            <a:r>
              <a:rPr lang="en-US" dirty="0">
                <a:solidFill>
                  <a:schemeClr val="bg1"/>
                </a:solidFill>
              </a:rPr>
              <a:t>[Infographic]. (2023, May 5). </a:t>
            </a:r>
            <a:r>
              <a:rPr lang="en-US" dirty="0" err="1">
                <a:solidFill>
                  <a:schemeClr val="bg1"/>
                </a:solidFill>
              </a:rPr>
              <a:t>Geektonight</a:t>
            </a:r>
            <a:r>
              <a:rPr lang="en-US" dirty="0">
                <a:solidFill>
                  <a:schemeClr val="bg1"/>
                </a:solidFill>
              </a:rPr>
              <a:t>. </a:t>
            </a:r>
            <a:r>
              <a:rPr lang="en-US" dirty="0">
                <a:solidFill>
                  <a:schemeClr val="bg1"/>
                </a:solidFill>
                <a:hlinkClick r:id="rId4"/>
              </a:rPr>
              <a:t>https://www.geektonight.com/software-development-life-cycle-sdlc/</a:t>
            </a:r>
            <a:endParaRPr lang="en-US" dirty="0">
              <a:solidFill>
                <a:schemeClr val="bg1"/>
              </a:solidFill>
            </a:endParaRPr>
          </a:p>
          <a:p>
            <a:endParaRPr lang="en-US" i="1" dirty="0">
              <a:solidFill>
                <a:schemeClr val="bg1"/>
              </a:solidFill>
            </a:endParaRPr>
          </a:p>
        </p:txBody>
      </p:sp>
    </p:spTree>
    <p:extLst>
      <p:ext uri="{BB962C8B-B14F-4D97-AF65-F5344CB8AC3E}">
        <p14:creationId xmlns:p14="http://schemas.microsoft.com/office/powerpoint/2010/main" val="675357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TM03457485[[fn=Mesh]]</Template>
  <TotalTime>126</TotalTime>
  <Words>1010</Words>
  <Application>Microsoft Office PowerPoint</Application>
  <PresentationFormat>Widescreen</PresentationFormat>
  <Paragraphs>51</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Acumin Pro Wide</vt:lpstr>
      <vt:lpstr>Aptos</vt:lpstr>
      <vt:lpstr>Arial</vt:lpstr>
      <vt:lpstr>Century Gothic</vt:lpstr>
      <vt:lpstr>Georgia</vt:lpstr>
      <vt:lpstr>Mesh</vt:lpstr>
      <vt:lpstr>Scrum-agile Effectiveness</vt:lpstr>
      <vt:lpstr>Scrum Team Roles</vt:lpstr>
      <vt:lpstr>The Software development lifecycle in agile approach</vt:lpstr>
      <vt:lpstr>Agile vs. Waterfall</vt:lpstr>
      <vt:lpstr>Agile or Waterfall, when to choose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Scrum-agile Effectiveness</dc:title>
  <dc:creator>Caron, Joseph</dc:creator>
  <cp:lastModifiedBy>Caron, Joseph</cp:lastModifiedBy>
  <cp:revision>1</cp:revision>
  <dcterms:created xsi:type="dcterms:W3CDTF">2024-04-20T15:10:38Z</dcterms:created>
  <dcterms:modified xsi:type="dcterms:W3CDTF">2024-04-20T17:17:13Z</dcterms:modified>
</cp:coreProperties>
</file>