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F9B1715-3637-42D8-B197-6863FA92D3D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448579F-D11A-45C5-8596-A864DDC22DB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5B8A0B9-A8FF-4120-B56D-9EA8872A5F7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06816D8-9743-425C-8330-8DB15C4CAB9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edit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Master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text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ur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lev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77D55DC-E99B-4D95-9FC1-EB8E60D6886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891F598-111E-4646-B9BC-745B2ECC86E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C109E05-6EFD-413C-89DA-54EA67BB76F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DDBEB17-E0EA-4C71-8BB3-8D63371792F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B77FB12-AE55-4288-A479-B413D52F5F6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05236A3-EB38-42C8-8156-503004EC770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4B55812-42EA-4183-A4E3-6E97BC561B5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Noto Serif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14345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Big Mountain Resort – Executive Pricing Strategy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Guided Capstone • Joey Carroll • 29 April 2025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Noto 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f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rgbClr val="14345c"/>
                </a:solidFill>
                <a:effectLst/>
                <a:uFillTx/>
                <a:latin typeface="Calibri"/>
              </a:rPr>
              <a:t>Problem Identification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Current adult weekend ticket: $81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Peer-resort data show under‑pricing (optimal ≈ $96)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Lost revenue limits capital improvements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f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rgbClr val="14345c"/>
                </a:solidFill>
                <a:effectLst/>
                <a:uFillTx/>
                <a:latin typeface="Calibri"/>
              </a:rPr>
              <a:t>Opportunity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Executive team seeks sustainable revenue growth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Capital needed for lift upgrades &amp; snow‑making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Data‑driven approach reduces pricing risk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f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rgbClr val="14345c"/>
                </a:solidFill>
                <a:effectLst/>
                <a:uFillTx/>
                <a:latin typeface="Calibri"/>
              </a:rPr>
              <a:t>Recommendation &amp; Key Findings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Stage 1: Raise ticket to $89 next season, market new quad lift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Stage 2: Move to $95–$96 following year if demand holds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Validate with A/B weekend: 50 % inventory at $81 vs $89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f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rgbClr val="14345c"/>
                </a:solidFill>
                <a:effectLst/>
                <a:uFillTx/>
                <a:latin typeface="Calibri"/>
              </a:rPr>
              <a:t>Modeling Results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Dataset: 277 US ski resorts, 25 engineered features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Model: Random‑forest regressor (MAE ≈ $9.8)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Key drivers: vertical drop, runs, chairs‑per‑run ratio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8" name="Picture 3" descr="feature_importance.png"/>
          <p:cNvPicPr/>
          <p:nvPr/>
        </p:nvPicPr>
        <p:blipFill>
          <a:blip r:embed="rId1"/>
          <a:stretch/>
        </p:blipFill>
        <p:spPr>
          <a:xfrm>
            <a:off x="914400" y="2971800"/>
            <a:ext cx="3474360" cy="2084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f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rgbClr val="14345c"/>
                </a:solidFill>
                <a:effectLst/>
                <a:uFillTx/>
                <a:latin typeface="Calibri"/>
              </a:rPr>
              <a:t>Scenario Analysis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Close 3 runs: –$1.20 per ticket (not advised)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Add 1 run + detachable quad: +$3 per ticket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Expand snow‑making: +$2; profit offset by energy costs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Extend longest run: negligible revenue change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1" name="Picture 3" descr="scenario_impacts.png"/>
          <p:cNvPicPr/>
          <p:nvPr/>
        </p:nvPicPr>
        <p:blipFill>
          <a:blip r:embed="rId1"/>
          <a:stretch/>
        </p:blipFill>
        <p:spPr>
          <a:xfrm>
            <a:off x="914400" y="3859200"/>
            <a:ext cx="3474360" cy="2084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f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rgbClr val="14345c"/>
                </a:solidFill>
                <a:effectLst/>
                <a:uFillTx/>
                <a:latin typeface="Calibri"/>
              </a:rPr>
              <a:t>Projected Financial Impact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New lift operating cost: ~\$0.75 M/yr (≈ $1.14 per ticket)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Price uplift $3–$15 covers cost with margin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Net profit gain estimated $3–$4 M annually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6f2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4400" strike="noStrike" u="none">
                <a:solidFill>
                  <a:srgbClr val="14345c"/>
                </a:solidFill>
                <a:effectLst/>
                <a:uFillTx/>
                <a:latin typeface="Calibri"/>
              </a:rPr>
              <a:t>Summary &amp; Conclusion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Big Mountain is under‑priced relative to peers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Two‑stage price increase funds growth while testing demand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Data‑driven framework ready for ongoing decision support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LibreOffice/25.2.2.2$Linux_X86_64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2025-04-29T09:52:29Z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