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31a59a621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31a59a6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2dfbb3e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2dfbb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dee6d15e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dee6d1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307875" y="3599100"/>
            <a:ext cx="6498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aleway"/>
                <a:ea typeface="Raleway"/>
                <a:cs typeface="Raleway"/>
                <a:sym typeface="Raleway"/>
              </a:rPr>
              <a:t>About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latin typeface="Raleway"/>
                <a:ea typeface="Raleway"/>
                <a:cs typeface="Raleway"/>
                <a:sym typeface="Raleway"/>
              </a:rPr>
              <a:t>Mammoth Interactive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INC.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925" y="538375"/>
            <a:ext cx="1922626" cy="19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150050" y="3744100"/>
            <a:ext cx="6843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Highlights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Founded in 2012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Sold </a:t>
            </a:r>
            <a:r>
              <a:rPr b="1" lang="en" sz="3400">
                <a:latin typeface="Raleway"/>
                <a:ea typeface="Raleway"/>
                <a:cs typeface="Raleway"/>
                <a:sym typeface="Raleway"/>
              </a:rPr>
              <a:t>800,000</a:t>
            </a: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 course copies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Featured at </a:t>
            </a:r>
            <a:r>
              <a:rPr b="1" lang="en" sz="3400">
                <a:latin typeface="Raleway"/>
                <a:ea typeface="Raleway"/>
                <a:cs typeface="Raleway"/>
                <a:sym typeface="Raleway"/>
              </a:rPr>
              <a:t>Harvard</a:t>
            </a:r>
            <a:endParaRPr b="1" sz="34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600"/>
              <a:buFont typeface="Raleway"/>
              <a:buChar char="●"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Featured on </a:t>
            </a: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CNN</a:t>
            </a:r>
            <a:endParaRPr b="1" sz="3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700" y="467625"/>
            <a:ext cx="1794774" cy="174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50" y="3446825"/>
            <a:ext cx="2419101" cy="11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695575" y="3845175"/>
            <a:ext cx="6339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Always teach </a:t>
            </a:r>
            <a:r>
              <a:rPr b="1" i="1" lang="en" sz="2600">
                <a:latin typeface="Raleway"/>
                <a:ea typeface="Raleway"/>
                <a:cs typeface="Raleway"/>
                <a:sym typeface="Raleway"/>
              </a:rPr>
              <a:t>the most</a:t>
            </a: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3200">
                <a:latin typeface="Raleway"/>
                <a:ea typeface="Raleway"/>
                <a:cs typeface="Raleway"/>
                <a:sym typeface="Raleway"/>
              </a:rPr>
              <a:t>in-demand tech skills</a:t>
            </a:r>
            <a:endParaRPr b="1" sz="3200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Raleway"/>
              <a:buChar char="●"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Help you </a:t>
            </a:r>
            <a:r>
              <a:rPr b="1" lang="en" sz="2800" u="sng">
                <a:latin typeface="Raleway"/>
                <a:ea typeface="Raleway"/>
                <a:cs typeface="Raleway"/>
                <a:sym typeface="Raleway"/>
              </a:rPr>
              <a:t>land your dream job</a:t>
            </a:r>
            <a:endParaRPr b="1" sz="2800" u="sng"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600"/>
              <a:buFont typeface="Raleway"/>
              <a:buChar char="●"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Teach you how to build projects that </a:t>
            </a:r>
            <a:r>
              <a:rPr b="1" i="1" lang="en" sz="2800">
                <a:latin typeface="Raleway"/>
                <a:ea typeface="Raleway"/>
                <a:cs typeface="Raleway"/>
                <a:sym typeface="Raleway"/>
              </a:rPr>
              <a:t>get results</a:t>
            </a:r>
            <a:endParaRPr b="1" i="1" sz="2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072" y="2202750"/>
            <a:ext cx="1842000" cy="170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ctrTitle"/>
          </p:nvPr>
        </p:nvSpPr>
        <p:spPr>
          <a:xfrm>
            <a:off x="847975" y="882900"/>
            <a:ext cx="7374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We at </a:t>
            </a:r>
            <a:r>
              <a:rPr b="1" lang="en" sz="3800">
                <a:latin typeface="Raleway"/>
                <a:ea typeface="Raleway"/>
                <a:cs typeface="Raleway"/>
                <a:sym typeface="Raleway"/>
              </a:rPr>
              <a:t>Mammoth Interactive</a:t>
            </a:r>
            <a:r>
              <a:rPr b="1" lang="en" sz="3500">
                <a:latin typeface="Raleway"/>
                <a:ea typeface="Raleway"/>
                <a:cs typeface="Raleway"/>
                <a:sym typeface="Raleway"/>
              </a:rPr>
              <a:t>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64400" y="1262900"/>
            <a:ext cx="55956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Don’t miss the next lecture...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00" y="1962600"/>
            <a:ext cx="6682326" cy="33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