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8F03-4552-F5D4-9D61-2E5C2FBF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EE4AB-37B2-F997-A34B-2CC1636F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A76D-C325-8F72-59B7-656673F1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711C-DE44-523D-51AA-95367518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9C27-8022-2763-BEF5-1DCF34A6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E8FB-934D-5CCA-55FC-C61F6940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287CC-40A4-3038-BFE4-0017D7E4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6438-5078-D415-8F3B-1AED5ECE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443E-7BB0-0D4A-3543-9919EA8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AAD7-0C38-63B8-D4A6-E9F8E1D8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3E6F-0FD3-A585-732D-0BD35507E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ADA7E-A546-81FA-CC86-78355B727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7CCD-6E0B-FF40-BA16-8B1ABC6B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1AE-D586-4A8E-A84B-7DDBC048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A155-3794-B2A0-D0BB-347CCC38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BDE4-0013-AB9E-FFE0-C7A5ED0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C14A-F55C-E50D-A81D-EAB668EA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4A47-9A23-BADC-BFD7-25C25CDF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10AD-3A3E-0B5B-9ACD-AF6CCF11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D0B6-24DA-9DCB-E4A4-15136662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E18B-4989-47E3-B63D-B98B2A6B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7378C-8F78-0C61-3DFE-BE0D8045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04C0-547D-FD03-3680-A384F7DF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0048-09E4-1DC5-A111-6E73A6A3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944A-160B-5066-7B13-94AB8FA9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9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00FF-B95A-DA08-C864-F44D6D9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C25B-3206-E1FA-BA72-3194381D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4A32-D0F2-0E82-20B8-9C26AC6DE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4556B-830F-1DA7-3060-45CEC5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9BF20-6ED1-B0C3-2CC3-C8B4F956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DBF6B-8356-582D-C3C6-0823809D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D007-13C4-9916-A7CA-55BBD8E5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79F25-3220-40A6-C834-65C57F94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237C-086D-41CE-15F0-673D8CEB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BB092-469D-C8CE-94CB-4C5CA5933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A9D12-0128-0BDA-0830-AD6991ACA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C61C2-C8A3-7213-E88C-09DBC5A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4016D-018F-80E3-CD7A-77C14BAF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01BB0-D1D3-20A6-6D34-348230EE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261B-8CFA-3818-A23B-4AE972C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99CA3-38B6-3F8C-80CC-264E0467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053A1-999A-9790-6DEA-4BB53DFD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E8B9-74F0-F046-1C24-707650F1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0E89A-5B51-FC85-6AB0-D6DD477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ABE2-1973-6658-C7C4-C5AAA02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5EDF0-BF38-71E1-F7E7-FE959DC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A6C-C8B6-E0DD-496D-0DF6EFD0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F6FF-35E1-9920-D1F3-ECBAEB15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891E0-5774-51D1-6DE2-61CFB1DE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213E-D806-741B-41FF-984BC8F5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B36EA-4B9B-29A7-8D84-606E19E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C6B68-DF5F-16A2-66FC-34D1344C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5122-49C1-66E3-4B76-104FAB19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F1AA3-A609-4289-05CE-E72242D2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15E50-BA4C-2405-1347-46EC9496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3285-1F31-5371-30D2-D9C04D34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A1B9-6CE7-69B4-E2FC-256BB05B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9789-0352-EBB3-B82F-56B3394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E92B6-95EB-57AD-0AB8-A7F4F8A8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6E041-20DA-6A67-A7B7-12A45512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4217-9372-8CD8-D5B1-2AD99FE5F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7CE0-4EC4-41D1-B45C-9D5949F57BE9}" type="datetimeFigureOut">
              <a:rPr lang="en-US" smtClean="0"/>
              <a:t>05/11/23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1CD4-3FE8-5F40-60E6-7DE2F1172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7A51-3DA1-0DDE-805B-22F429F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C10E-953C-4346-9AED-8E59ADF28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C76A-EC77-5FB3-F679-11973CF0C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60FF8-DB53-8E39-B900-9C3E207B0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Rodriguez</dc:creator>
  <cp:lastModifiedBy>Joey Rodriguez</cp:lastModifiedBy>
  <cp:revision>1</cp:revision>
  <dcterms:created xsi:type="dcterms:W3CDTF">2023-05-12T00:44:08Z</dcterms:created>
  <dcterms:modified xsi:type="dcterms:W3CDTF">2023-05-12T00:44:32Z</dcterms:modified>
</cp:coreProperties>
</file>