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4B08-9EA4-4DA8-B32D-75CDBAF16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13B082-39AD-4176-BA5C-8CC376A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080FE-BF25-464F-ADE2-19F0EB4E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F8B35-0CE4-4BD8-B2CA-4EF2FBD4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D0781-5297-4D01-A34D-2CCACE7F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1EB7-B4B4-4B7E-9B49-B7ED98E4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01045-AD67-4E97-85B7-5D0AAF861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E2354-A920-4E23-A83C-7D8CACA5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D74AB-2781-4A77-AC7B-6E078F81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473E8-6BE3-492E-8473-B8CC5F0D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71B23F-E64E-4C11-8BD7-A5EF1E40F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746BF-0A6C-478F-B8FE-8228A41C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9FDEB-81EF-458F-B9F4-7F80E68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36D80-CA5B-4211-A643-0FC85545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C6B7F-D4ED-427F-BBD5-C62214A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11DC-619C-458C-AC51-184F55A2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BCB40-B8D8-4D22-AF19-BBC9D076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4BDF2-A4A1-4256-8695-3F50235C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70BC9-372C-4720-9348-E9CEB0A5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A5D01-0CB8-46C0-B270-9F44546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9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47B36-FEC3-4D9D-BAFA-7CA1B38E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AA7D6-E8B7-4D08-8926-ACAD793A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D2FA-CDD8-4B4F-B599-6BF19999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704F8-82A4-496D-A861-9BD41F91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FC0D-1685-4512-8236-0ED121E5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D24EB-EE53-4850-8E35-106A85C4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E5C8-40AD-49B6-9BAC-76EBC19BA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841E4-621E-499D-B431-0B0A5E61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49102-9712-41D0-9F0D-670C31A1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3D0E-5C92-421F-98F7-AA088873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C0A5CA-0C5F-4D97-9CCA-68E70F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790A2-DA5F-42D4-8CF3-7C29E05D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4D9A7-17A5-4610-ADEF-1A5A6D83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6B509F-29ED-4326-96AE-949B5EBA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4CAAB4-53D2-4DC8-AF8E-C52E50CDD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06E847-403C-4D64-9E2B-36D313C8D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D9039E-EE62-49DC-9126-46B7BD81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0A674A-A247-4076-B7E6-5A599BE6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B77B69-8FE8-4936-A020-62E5D83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36442-1C8C-4790-A971-02C634FE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2E2641-AD6A-4503-8A80-210EF847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446EB5-A9C4-4D75-8669-364B1935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0FFD5-4D51-4FE2-9726-F9B9F6F8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B68B2A-EA51-4BEC-9205-093F8484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6685F-61B2-4C4B-9343-06B7343C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97B39-7C25-4EC4-B9AA-BB7BEF17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5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6F667-0041-4F2A-96C3-B3D5A606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22B03-51DA-4C8E-A3AD-B76F0DAA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D13E4-046E-4C32-92D6-CDEC322A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F278-5E08-47E9-8531-5E2FB9D2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6A86-4203-4286-87F3-2C550DE2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4A73C-8367-4A46-AE85-B46B9CF3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1F51-C7D4-4D4F-81AB-E821D296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794555-0A2E-4769-B4CE-FA5AD894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753ED-3D9E-493B-A719-5BE35602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B5149-8EA2-4324-9DEF-234AFC3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7CDAC-9CD3-46E5-94A7-55D0796A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3F737-4D01-4416-ADCC-794697E0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FA92F8-4990-418F-80EF-8975F60E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E1E2B-DE3C-49F1-BBB8-216CD68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36B4B-1741-49B1-98D8-149EAFDF0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A7AA-E63C-4353-9302-360B74FF1B3B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9952C-2A2C-4B80-8EA9-FBC913046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F075-7449-41F1-A666-C9CCA6B8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D17FA2-E2FB-4E1B-BB18-A6483B346259}"/>
              </a:ext>
            </a:extLst>
          </p:cNvPr>
          <p:cNvSpPr/>
          <p:nvPr/>
        </p:nvSpPr>
        <p:spPr>
          <a:xfrm>
            <a:off x="4651798" y="3870553"/>
            <a:ext cx="2666022" cy="523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Email </a:t>
            </a:r>
            <a:r>
              <a:rPr lang="ko-KR" altLang="en-US" sz="1400" dirty="0"/>
              <a:t>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292FCB-F8F1-48D1-A85A-99ABFDB13A26}"/>
              </a:ext>
            </a:extLst>
          </p:cNvPr>
          <p:cNvSpPr/>
          <p:nvPr/>
        </p:nvSpPr>
        <p:spPr>
          <a:xfrm>
            <a:off x="4651798" y="4614804"/>
            <a:ext cx="2666022" cy="523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PW </a:t>
            </a:r>
            <a:r>
              <a:rPr lang="ko-KR" altLang="en-US" sz="1400" dirty="0"/>
              <a:t>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F2617-7EFC-46C9-A55D-EC6F9D684106}"/>
              </a:ext>
            </a:extLst>
          </p:cNvPr>
          <p:cNvSpPr/>
          <p:nvPr/>
        </p:nvSpPr>
        <p:spPr>
          <a:xfrm>
            <a:off x="6175144" y="5353368"/>
            <a:ext cx="1142676" cy="470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D0973-EB8E-4FD5-A2CC-F36423CF64FC}"/>
              </a:ext>
            </a:extLst>
          </p:cNvPr>
          <p:cNvSpPr/>
          <p:nvPr/>
        </p:nvSpPr>
        <p:spPr>
          <a:xfrm>
            <a:off x="4651798" y="5359055"/>
            <a:ext cx="1142676" cy="470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41E0B6-FBBA-4EA2-9252-7C929DD2EC61}"/>
              </a:ext>
            </a:extLst>
          </p:cNvPr>
          <p:cNvSpPr/>
          <p:nvPr/>
        </p:nvSpPr>
        <p:spPr>
          <a:xfrm>
            <a:off x="3681151" y="612218"/>
            <a:ext cx="4607316" cy="263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47762-B165-4830-963A-816AC5F7D38D}"/>
              </a:ext>
            </a:extLst>
          </p:cNvPr>
          <p:cNvSpPr/>
          <p:nvPr/>
        </p:nvSpPr>
        <p:spPr>
          <a:xfrm>
            <a:off x="354511" y="216877"/>
            <a:ext cx="1066145" cy="43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BAPPU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8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D17FA2-E2FB-4E1B-BB18-A6483B346259}"/>
              </a:ext>
            </a:extLst>
          </p:cNvPr>
          <p:cNvSpPr/>
          <p:nvPr/>
        </p:nvSpPr>
        <p:spPr>
          <a:xfrm>
            <a:off x="3983234" y="1903687"/>
            <a:ext cx="1395800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Email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47762-B165-4830-963A-816AC5F7D38D}"/>
              </a:ext>
            </a:extLst>
          </p:cNvPr>
          <p:cNvSpPr/>
          <p:nvPr/>
        </p:nvSpPr>
        <p:spPr>
          <a:xfrm>
            <a:off x="354511" y="216877"/>
            <a:ext cx="1470365" cy="43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B24A3-EBAF-4C47-A458-735262192674}"/>
              </a:ext>
            </a:extLst>
          </p:cNvPr>
          <p:cNvSpPr/>
          <p:nvPr/>
        </p:nvSpPr>
        <p:spPr>
          <a:xfrm>
            <a:off x="5859939" y="1885702"/>
            <a:ext cx="2769362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23CD0F-09CB-4EAC-8A50-1F493F8BA81C}"/>
              </a:ext>
            </a:extLst>
          </p:cNvPr>
          <p:cNvSpPr/>
          <p:nvPr/>
        </p:nvSpPr>
        <p:spPr>
          <a:xfrm>
            <a:off x="3983234" y="2491371"/>
            <a:ext cx="1395800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946CF6-E6BB-40C8-8DC4-43922D3D6A27}"/>
              </a:ext>
            </a:extLst>
          </p:cNvPr>
          <p:cNvSpPr/>
          <p:nvPr/>
        </p:nvSpPr>
        <p:spPr>
          <a:xfrm>
            <a:off x="5851922" y="2496457"/>
            <a:ext cx="2769362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C6FB50-3FF1-4500-9EF8-F225225AB49B}"/>
              </a:ext>
            </a:extLst>
          </p:cNvPr>
          <p:cNvSpPr/>
          <p:nvPr/>
        </p:nvSpPr>
        <p:spPr>
          <a:xfrm>
            <a:off x="3983234" y="3666739"/>
            <a:ext cx="1395800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PW2(</a:t>
            </a:r>
            <a:r>
              <a:rPr lang="ko-KR" altLang="en-US" sz="1400" dirty="0"/>
              <a:t>확인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531B23-7C4D-454C-A932-41282DFE6D0C}"/>
              </a:ext>
            </a:extLst>
          </p:cNvPr>
          <p:cNvSpPr/>
          <p:nvPr/>
        </p:nvSpPr>
        <p:spPr>
          <a:xfrm>
            <a:off x="5851922" y="3671824"/>
            <a:ext cx="2769362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입력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E993DC-D262-4D10-917D-DE5E521253C9}"/>
              </a:ext>
            </a:extLst>
          </p:cNvPr>
          <p:cNvSpPr/>
          <p:nvPr/>
        </p:nvSpPr>
        <p:spPr>
          <a:xfrm>
            <a:off x="7192746" y="4714931"/>
            <a:ext cx="1428538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7EB0B9-99D7-41D2-9A30-441CE5054B9B}"/>
              </a:ext>
            </a:extLst>
          </p:cNvPr>
          <p:cNvSpPr/>
          <p:nvPr/>
        </p:nvSpPr>
        <p:spPr>
          <a:xfrm>
            <a:off x="3983234" y="3101419"/>
            <a:ext cx="1395800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PW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1481E-FD36-4237-A3FC-3A82B36C8B0F}"/>
              </a:ext>
            </a:extLst>
          </p:cNvPr>
          <p:cNvSpPr/>
          <p:nvPr/>
        </p:nvSpPr>
        <p:spPr>
          <a:xfrm>
            <a:off x="5859939" y="3084141"/>
            <a:ext cx="2769362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44982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47762-B165-4830-963A-816AC5F7D38D}"/>
              </a:ext>
            </a:extLst>
          </p:cNvPr>
          <p:cNvSpPr/>
          <p:nvPr/>
        </p:nvSpPr>
        <p:spPr>
          <a:xfrm>
            <a:off x="354511" y="216877"/>
            <a:ext cx="1470365" cy="43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정보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13552B-EE5A-41D2-8B0F-7D6DC36AA07D}"/>
              </a:ext>
            </a:extLst>
          </p:cNvPr>
          <p:cNvGrpSpPr/>
          <p:nvPr/>
        </p:nvGrpSpPr>
        <p:grpSpPr>
          <a:xfrm>
            <a:off x="4711319" y="917151"/>
            <a:ext cx="2769362" cy="606150"/>
            <a:chOff x="4783113" y="718630"/>
            <a:chExt cx="2769362" cy="6061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D17FA2-E2FB-4E1B-BB18-A6483B346259}"/>
                </a:ext>
              </a:extLst>
            </p:cNvPr>
            <p:cNvSpPr/>
            <p:nvPr/>
          </p:nvSpPr>
          <p:spPr>
            <a:xfrm>
              <a:off x="5469894" y="718630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Email</a:t>
              </a:r>
              <a:endParaRPr lang="ko-KR" altLang="en-US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EB24A3-EBAF-4C47-A458-735262192674}"/>
                </a:ext>
              </a:extLst>
            </p:cNvPr>
            <p:cNvSpPr/>
            <p:nvPr/>
          </p:nvSpPr>
          <p:spPr>
            <a:xfrm>
              <a:off x="4783113" y="1060260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자동인식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FC5780-BE5B-4144-9FB9-B6ECBAA80249}"/>
              </a:ext>
            </a:extLst>
          </p:cNvPr>
          <p:cNvGrpSpPr/>
          <p:nvPr/>
        </p:nvGrpSpPr>
        <p:grpSpPr>
          <a:xfrm>
            <a:off x="4711319" y="1701218"/>
            <a:ext cx="2769362" cy="606150"/>
            <a:chOff x="4826970" y="1475284"/>
            <a:chExt cx="2769362" cy="6061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23CD0F-09CB-4EAC-8A50-1F493F8BA81C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946CF6-E6BB-40C8-8DC4-43922D3D6A27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525E47-E18D-4B03-8F19-7A3C6DB0BD33}"/>
              </a:ext>
            </a:extLst>
          </p:cNvPr>
          <p:cNvSpPr/>
          <p:nvPr/>
        </p:nvSpPr>
        <p:spPr>
          <a:xfrm>
            <a:off x="7068718" y="6191431"/>
            <a:ext cx="1428538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E993DC-D262-4D10-917D-DE5E521253C9}"/>
              </a:ext>
            </a:extLst>
          </p:cNvPr>
          <p:cNvSpPr/>
          <p:nvPr/>
        </p:nvSpPr>
        <p:spPr>
          <a:xfrm>
            <a:off x="5531736" y="6191431"/>
            <a:ext cx="1428538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DB6745-6FAD-4BC6-ADBE-4DB76089B91F}"/>
              </a:ext>
            </a:extLst>
          </p:cNvPr>
          <p:cNvGrpSpPr/>
          <p:nvPr/>
        </p:nvGrpSpPr>
        <p:grpSpPr>
          <a:xfrm>
            <a:off x="4711319" y="2485285"/>
            <a:ext cx="2769362" cy="606150"/>
            <a:chOff x="4826970" y="1475284"/>
            <a:chExt cx="2769362" cy="6061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75146C-87BB-4979-99B0-4530D9D46592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몸무게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611522-37B8-451F-869C-247BF7DD3E4A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013FDF-8BCB-491A-9B03-CBB8976E8AEB}"/>
              </a:ext>
            </a:extLst>
          </p:cNvPr>
          <p:cNvGrpSpPr/>
          <p:nvPr/>
        </p:nvGrpSpPr>
        <p:grpSpPr>
          <a:xfrm>
            <a:off x="4711319" y="4053419"/>
            <a:ext cx="2769362" cy="606150"/>
            <a:chOff x="4826970" y="1475284"/>
            <a:chExt cx="2769362" cy="6061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D79E207-073B-42F2-A3AF-C151419419A7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음주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DD21D42-5DF6-4FC6-9023-9179D6989778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7048F4-7384-434C-AB12-96946E0064A5}"/>
              </a:ext>
            </a:extLst>
          </p:cNvPr>
          <p:cNvGrpSpPr/>
          <p:nvPr/>
        </p:nvGrpSpPr>
        <p:grpSpPr>
          <a:xfrm>
            <a:off x="4727620" y="3269352"/>
            <a:ext cx="2769362" cy="606150"/>
            <a:chOff x="4826970" y="1475284"/>
            <a:chExt cx="2769362" cy="6061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88DF289-6122-4550-A3F0-D19484C0C3C8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기저질환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EA81FA4-6CB5-4E27-80ED-813A2C4C7435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F7F1AA4-AA87-453F-974F-7D117AA00472}"/>
              </a:ext>
            </a:extLst>
          </p:cNvPr>
          <p:cNvGrpSpPr/>
          <p:nvPr/>
        </p:nvGrpSpPr>
        <p:grpSpPr>
          <a:xfrm>
            <a:off x="4711319" y="4837486"/>
            <a:ext cx="2769362" cy="606150"/>
            <a:chOff x="4826970" y="1475284"/>
            <a:chExt cx="2769362" cy="60615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A9B7EAE-DC9A-4356-9868-AE1D069B5486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흡연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335EE1F-21A0-4539-94C2-CBF74420AD76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697316-1B76-479A-A6AE-52CE181BFF0E}"/>
              </a:ext>
            </a:extLst>
          </p:cNvPr>
          <p:cNvSpPr/>
          <p:nvPr/>
        </p:nvSpPr>
        <p:spPr>
          <a:xfrm>
            <a:off x="11092331" y="216877"/>
            <a:ext cx="861043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내정보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70F027-2AD6-4F6D-B456-DE64FA4DA7AF}"/>
              </a:ext>
            </a:extLst>
          </p:cNvPr>
          <p:cNvSpPr/>
          <p:nvPr/>
        </p:nvSpPr>
        <p:spPr>
          <a:xfrm>
            <a:off x="9952286" y="218533"/>
            <a:ext cx="1026529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C6A035-E144-4CEA-8C31-C17104D9059A}"/>
              </a:ext>
            </a:extLst>
          </p:cNvPr>
          <p:cNvSpPr/>
          <p:nvPr/>
        </p:nvSpPr>
        <p:spPr>
          <a:xfrm>
            <a:off x="8812242" y="216877"/>
            <a:ext cx="1026529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Email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492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D17FA2-E2FB-4E1B-BB18-A6483B346259}"/>
              </a:ext>
            </a:extLst>
          </p:cNvPr>
          <p:cNvSpPr/>
          <p:nvPr/>
        </p:nvSpPr>
        <p:spPr>
          <a:xfrm>
            <a:off x="7212720" y="5047073"/>
            <a:ext cx="1287180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업로드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47762-B165-4830-963A-816AC5F7D38D}"/>
              </a:ext>
            </a:extLst>
          </p:cNvPr>
          <p:cNvSpPr/>
          <p:nvPr/>
        </p:nvSpPr>
        <p:spPr>
          <a:xfrm>
            <a:off x="354511" y="216877"/>
            <a:ext cx="1066145" cy="43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9C4181-3F19-4CA8-937F-2BF714FC5002}"/>
              </a:ext>
            </a:extLst>
          </p:cNvPr>
          <p:cNvGrpSpPr/>
          <p:nvPr/>
        </p:nvGrpSpPr>
        <p:grpSpPr>
          <a:xfrm>
            <a:off x="9335222" y="1006640"/>
            <a:ext cx="2355461" cy="3962402"/>
            <a:chOff x="9335222" y="1006640"/>
            <a:chExt cx="2355461" cy="396240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23C5CE-AF1F-44F4-89C3-C55FC1AC94E8}"/>
                </a:ext>
              </a:extLst>
            </p:cNvPr>
            <p:cNvSpPr/>
            <p:nvPr/>
          </p:nvSpPr>
          <p:spPr>
            <a:xfrm>
              <a:off x="9335222" y="1144596"/>
              <a:ext cx="2355461" cy="3824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3990C9-334D-4875-8861-A57FF5ACA462}"/>
                </a:ext>
              </a:extLst>
            </p:cNvPr>
            <p:cNvSpPr/>
            <p:nvPr/>
          </p:nvSpPr>
          <p:spPr>
            <a:xfrm>
              <a:off x="9569475" y="1006640"/>
              <a:ext cx="1886954" cy="317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일일 섭취량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B45B66-1557-44DA-BFCD-68E5976FB54A}"/>
                </a:ext>
              </a:extLst>
            </p:cNvPr>
            <p:cNvSpPr/>
            <p:nvPr/>
          </p:nvSpPr>
          <p:spPr>
            <a:xfrm>
              <a:off x="9451163" y="1458199"/>
              <a:ext cx="1070451" cy="3372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일일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권장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섭취량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213C3B-0937-416C-8FB9-C97D4CD63C00}"/>
                </a:ext>
              </a:extLst>
            </p:cNvPr>
            <p:cNvSpPr/>
            <p:nvPr/>
          </p:nvSpPr>
          <p:spPr>
            <a:xfrm>
              <a:off x="10546859" y="1452777"/>
              <a:ext cx="1070451" cy="3372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일일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사용자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섭취량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31EB57-71DC-4C05-9E5D-F6234B9DB307}"/>
              </a:ext>
            </a:extLst>
          </p:cNvPr>
          <p:cNvGrpSpPr/>
          <p:nvPr/>
        </p:nvGrpSpPr>
        <p:grpSpPr>
          <a:xfrm>
            <a:off x="574690" y="1006642"/>
            <a:ext cx="2355461" cy="3962400"/>
            <a:chOff x="574690" y="1006642"/>
            <a:chExt cx="2355461" cy="39624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2C5B805-0724-427B-8E92-DA896879BF50}"/>
                </a:ext>
              </a:extLst>
            </p:cNvPr>
            <p:cNvSpPr/>
            <p:nvPr/>
          </p:nvSpPr>
          <p:spPr>
            <a:xfrm>
              <a:off x="574690" y="1144596"/>
              <a:ext cx="2355461" cy="3824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8A6135-C4ED-4A7F-8F68-D8689C1DA772}"/>
                </a:ext>
              </a:extLst>
            </p:cNvPr>
            <p:cNvSpPr/>
            <p:nvPr/>
          </p:nvSpPr>
          <p:spPr>
            <a:xfrm>
              <a:off x="815641" y="1006642"/>
              <a:ext cx="1886954" cy="317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주간 칼로리 그래프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317429-F200-4258-95DC-F97142172932}"/>
                </a:ext>
              </a:extLst>
            </p:cNvPr>
            <p:cNvSpPr/>
            <p:nvPr/>
          </p:nvSpPr>
          <p:spPr>
            <a:xfrm>
              <a:off x="708862" y="1452777"/>
              <a:ext cx="2100512" cy="3372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주간 칼로리 그래프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5FE07-5532-4723-921A-DB4F24C6E888}"/>
              </a:ext>
            </a:extLst>
          </p:cNvPr>
          <p:cNvSpPr/>
          <p:nvPr/>
        </p:nvSpPr>
        <p:spPr>
          <a:xfrm>
            <a:off x="3206416" y="5438448"/>
            <a:ext cx="5901489" cy="80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A888C-7A7E-4669-802F-B3B80919256B}"/>
              </a:ext>
            </a:extLst>
          </p:cNvPr>
          <p:cNvSpPr/>
          <p:nvPr/>
        </p:nvSpPr>
        <p:spPr>
          <a:xfrm>
            <a:off x="3257800" y="5502616"/>
            <a:ext cx="1112420" cy="679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날짜</a:t>
            </a:r>
            <a:endParaRPr lang="en-US" altLang="ko-KR" sz="1400" dirty="0"/>
          </a:p>
          <a:p>
            <a:pPr algn="ctr"/>
            <a:r>
              <a:rPr lang="ko-KR" altLang="en-US" sz="1400" dirty="0"/>
              <a:t>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788C3-F359-4FCE-B5AC-C9AD238E70A2}"/>
              </a:ext>
            </a:extLst>
          </p:cNvPr>
          <p:cNvSpPr/>
          <p:nvPr/>
        </p:nvSpPr>
        <p:spPr>
          <a:xfrm>
            <a:off x="5077054" y="5516479"/>
            <a:ext cx="3272861" cy="288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아침</a:t>
            </a:r>
            <a:r>
              <a:rPr lang="en-US" altLang="ko-KR" sz="1400" dirty="0"/>
              <a:t>/</a:t>
            </a:r>
            <a:r>
              <a:rPr lang="ko-KR" altLang="en-US" sz="1400" dirty="0"/>
              <a:t>점심</a:t>
            </a:r>
            <a:r>
              <a:rPr lang="en-US" altLang="ko-KR" sz="1400" dirty="0"/>
              <a:t>/</a:t>
            </a:r>
            <a:r>
              <a:rPr lang="ko-KR" altLang="en-US" sz="1400" dirty="0"/>
              <a:t>저녁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98B942-D649-45EE-A7C0-CA422310F40A}"/>
              </a:ext>
            </a:extLst>
          </p:cNvPr>
          <p:cNvSpPr/>
          <p:nvPr/>
        </p:nvSpPr>
        <p:spPr>
          <a:xfrm>
            <a:off x="4544792" y="5885846"/>
            <a:ext cx="4454829" cy="288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인식된 음식 중 섭취한 음식 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9E6392-0088-4681-BB46-D322373AD898}"/>
              </a:ext>
            </a:extLst>
          </p:cNvPr>
          <p:cNvSpPr/>
          <p:nvPr/>
        </p:nvSpPr>
        <p:spPr>
          <a:xfrm>
            <a:off x="7820725" y="6279936"/>
            <a:ext cx="1287180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 버튼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C57ADC-DD10-49C4-AFCB-31FF77690206}"/>
              </a:ext>
            </a:extLst>
          </p:cNvPr>
          <p:cNvGrpSpPr/>
          <p:nvPr/>
        </p:nvGrpSpPr>
        <p:grpSpPr>
          <a:xfrm>
            <a:off x="3765473" y="1006641"/>
            <a:ext cx="4734427" cy="3962401"/>
            <a:chOff x="3844089" y="1006641"/>
            <a:chExt cx="4734427" cy="396240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20D8D2-B375-4B42-9F09-E0E9A341608B}"/>
                </a:ext>
              </a:extLst>
            </p:cNvPr>
            <p:cNvSpPr/>
            <p:nvPr/>
          </p:nvSpPr>
          <p:spPr>
            <a:xfrm>
              <a:off x="3844089" y="1144596"/>
              <a:ext cx="4734427" cy="3824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89E867-31C1-488F-B23B-643D9E1C6A9C}"/>
                </a:ext>
              </a:extLst>
            </p:cNvPr>
            <p:cNvSpPr/>
            <p:nvPr/>
          </p:nvSpPr>
          <p:spPr>
            <a:xfrm>
              <a:off x="5072083" y="1006641"/>
              <a:ext cx="1886954" cy="317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이미지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C8BC313-36FF-4DB4-AE34-53A6A2D68176}"/>
                </a:ext>
              </a:extLst>
            </p:cNvPr>
            <p:cNvSpPr/>
            <p:nvPr/>
          </p:nvSpPr>
          <p:spPr>
            <a:xfrm>
              <a:off x="4717206" y="3635084"/>
              <a:ext cx="1428504" cy="2893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계란말이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974833-B7D9-4C64-9A80-19E58C6DD9F6}"/>
                </a:ext>
              </a:extLst>
            </p:cNvPr>
            <p:cNvSpPr/>
            <p:nvPr/>
          </p:nvSpPr>
          <p:spPr>
            <a:xfrm>
              <a:off x="4581253" y="2385557"/>
              <a:ext cx="1051758" cy="2893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쌀밥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5F57049-4C5D-45FA-9B66-359BCB32F983}"/>
                </a:ext>
              </a:extLst>
            </p:cNvPr>
            <p:cNvSpPr/>
            <p:nvPr/>
          </p:nvSpPr>
          <p:spPr>
            <a:xfrm>
              <a:off x="6814113" y="2767441"/>
              <a:ext cx="1428504" cy="2893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김치찌개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D48953-62D0-4AF9-A71D-94BE6CF086E4}"/>
              </a:ext>
            </a:extLst>
          </p:cNvPr>
          <p:cNvSpPr/>
          <p:nvPr/>
        </p:nvSpPr>
        <p:spPr>
          <a:xfrm>
            <a:off x="11092331" y="216877"/>
            <a:ext cx="861043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내정보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0B7ED7-B2C4-430E-80A8-5B6256A857C3}"/>
              </a:ext>
            </a:extLst>
          </p:cNvPr>
          <p:cNvSpPr/>
          <p:nvPr/>
        </p:nvSpPr>
        <p:spPr>
          <a:xfrm>
            <a:off x="9952286" y="218533"/>
            <a:ext cx="1026529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5F5BC4-4BC4-4B6B-A813-C585E836686D}"/>
              </a:ext>
            </a:extLst>
          </p:cNvPr>
          <p:cNvSpPr/>
          <p:nvPr/>
        </p:nvSpPr>
        <p:spPr>
          <a:xfrm>
            <a:off x="3814009" y="5047073"/>
            <a:ext cx="1419727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사진선택 버튼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941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81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AA4422</dc:creator>
  <cp:lastModifiedBy>김 장현</cp:lastModifiedBy>
  <cp:revision>18</cp:revision>
  <dcterms:created xsi:type="dcterms:W3CDTF">2022-03-26T07:16:26Z</dcterms:created>
  <dcterms:modified xsi:type="dcterms:W3CDTF">2022-04-05T07:10:05Z</dcterms:modified>
</cp:coreProperties>
</file>