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D46643-B50A-4832-887F-987DA8F73863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6B204A-BDFC-49CC-A6F6-8B780958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.au/url?sa=i&amp;rct=j&amp;q=&amp;esrc=s&amp;source=images&amp;cd=&amp;cad=rja&amp;uact=8&amp;ved=0ahUKEwiD3pvmvOrNAhWLE5QKHQ0pB9YQjRwIBw&amp;url=https://www.reichelt.com/Single-board-microcontroller/ARDUINO-UNO-DIP/3/index.html?ACTION=3&amp;GROUPID=6667&amp;ARTICLE=154902&amp;bvm=bv.126130881,d.dGo&amp;psig=AFQjCNE5ZW5AS6abjrBVppb7JERApkdqyg&amp;ust=146829433789723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.au/url?sa=i&amp;rct=j&amp;q=&amp;esrc=s&amp;source=images&amp;cd=&amp;cad=rja&amp;uact=8&amp;ved=0ahUKEwiD3pvmvOrNAhWLE5QKHQ0pB9YQjRwIBw&amp;url=https://www.reichelt.com/Single-board-microcontroller/ARDUINO-UNO-DIP/3/index.html?ACTION=3&amp;GROUPID=6667&amp;ARTICLE=154902&amp;bvm=bv.126130881,d.dGo&amp;psig=AFQjCNE5ZW5AS6abjrBVppb7JERApkdqyg&amp;ust=14682943378972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anan\Desktop\Tango%20DRN%20-%20Arduino%20controlled%20drone%20-%20First%20fly%20part%201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AU" dirty="0" smtClean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6400800" cy="1752600"/>
          </a:xfrm>
        </p:spPr>
        <p:txBody>
          <a:bodyPr/>
          <a:lstStyle/>
          <a:p>
            <a:r>
              <a:rPr lang="en-AU" dirty="0" smtClean="0"/>
              <a:t>By Jawad Tanana</a:t>
            </a:r>
            <a:endParaRPr lang="en-US" dirty="0"/>
          </a:p>
        </p:txBody>
      </p:sp>
      <p:pic>
        <p:nvPicPr>
          <p:cNvPr id="11266" name="Picture 2" descr="https://cdn-reichelt.de/bilder/web/xxl_ws/A300/ARDUINO_UNO_DIP_0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844824"/>
            <a:ext cx="5184576" cy="3767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Arduino?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Arduino used for building </a:t>
            </a:r>
            <a:r>
              <a:rPr lang="en-AU" dirty="0" smtClean="0"/>
              <a:t>electronic </a:t>
            </a:r>
            <a:r>
              <a:rPr lang="en-AU" dirty="0" smtClean="0"/>
              <a:t>projects/robotics.</a:t>
            </a:r>
          </a:p>
          <a:p>
            <a:r>
              <a:rPr lang="en-AU" dirty="0" smtClean="0"/>
              <a:t>Two parts to it:</a:t>
            </a:r>
          </a:p>
          <a:p>
            <a:pPr lvl="3"/>
            <a:r>
              <a:rPr lang="en-AU" dirty="0" smtClean="0"/>
              <a:t>Software</a:t>
            </a:r>
          </a:p>
          <a:p>
            <a:pPr lvl="3"/>
            <a:r>
              <a:rPr lang="en-AU" dirty="0" smtClean="0"/>
              <a:t>Physical circuit board</a:t>
            </a:r>
          </a:p>
          <a:p>
            <a:pPr lvl="3"/>
            <a:endParaRPr lang="en-AU" dirty="0" smtClean="0"/>
          </a:p>
          <a:p>
            <a:pPr lvl="3">
              <a:buNone/>
            </a:pPr>
            <a:endParaRPr lang="en-AU" dirty="0" smtClean="0"/>
          </a:p>
          <a:p>
            <a:pPr lvl="3">
              <a:buNone/>
            </a:pPr>
            <a:endParaRPr lang="en-AU" dirty="0" smtClean="0"/>
          </a:p>
          <a:p>
            <a:pPr lvl="3">
              <a:buNone/>
            </a:pPr>
            <a:endParaRPr lang="en-AU" dirty="0" smtClean="0"/>
          </a:p>
        </p:txBody>
      </p:sp>
      <p:pic>
        <p:nvPicPr>
          <p:cNvPr id="4" name="Picture 2" descr="https://cdn-reichelt.de/bilder/web/xxl_ws/A300/ARDUINO_UNO_DIP_0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9424" y="2924944"/>
            <a:ext cx="5184576" cy="3767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Arduino?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The Arduino is the best way for starting out with electronics</a:t>
            </a:r>
          </a:p>
          <a:p>
            <a:r>
              <a:rPr lang="en-AU" dirty="0" smtClean="0"/>
              <a:t> they've made it easier to learn to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cdn.sparkfun.com/assets/a/b/a/f/5/51363844ce395f9922000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6638925" cy="7058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you can do with the Arduino</a:t>
            </a:r>
            <a:endParaRPr lang="en-US" dirty="0"/>
          </a:p>
        </p:txBody>
      </p:sp>
      <p:pic>
        <p:nvPicPr>
          <p:cNvPr id="6" name="Tango DRN - Arduino controlled drone - First fly part 1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9512" y="1545748"/>
            <a:ext cx="8280920" cy="5051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I want </a:t>
            </a:r>
            <a:r>
              <a:rPr lang="en-AU" dirty="0" smtClean="0"/>
              <a:t>it and what it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 find electronics awesome </a:t>
            </a:r>
          </a:p>
          <a:p>
            <a:r>
              <a:rPr lang="en-AU" dirty="0" smtClean="0"/>
              <a:t>I would like to pursue a career and this is a good start</a:t>
            </a:r>
          </a:p>
          <a:p>
            <a:r>
              <a:rPr lang="en-AU" dirty="0" smtClean="0"/>
              <a:t>Passes time in an educational and informative </a:t>
            </a:r>
            <a:r>
              <a:rPr lang="en-AU" dirty="0" smtClean="0"/>
              <a:t>way</a:t>
            </a:r>
          </a:p>
          <a:p>
            <a:r>
              <a:rPr lang="en-AU" dirty="0" smtClean="0"/>
              <a:t>Programming is about solving problems and reasoning(exact skill needed for the </a:t>
            </a:r>
            <a:r>
              <a:rPr lang="en-AU" dirty="0" err="1" smtClean="0"/>
              <a:t>Umat</a:t>
            </a:r>
            <a:r>
              <a:rPr lang="en-AU" dirty="0" smtClean="0"/>
              <a:t>)</a:t>
            </a:r>
          </a:p>
          <a:p>
            <a:r>
              <a:rPr lang="en-AU" dirty="0" smtClean="0"/>
              <a:t>Understand people(</a:t>
            </a:r>
            <a:r>
              <a:rPr lang="en-AU" dirty="0" err="1" smtClean="0"/>
              <a:t>Umat</a:t>
            </a:r>
            <a:r>
              <a:rPr lang="en-AU" dirty="0" smtClean="0"/>
              <a:t> skill)</a:t>
            </a:r>
          </a:p>
          <a:p>
            <a:r>
              <a:rPr lang="en-AU" dirty="0" smtClean="0"/>
              <a:t>Patterns that what </a:t>
            </a:r>
            <a:r>
              <a:rPr lang="en-AU" dirty="0" err="1" smtClean="0"/>
              <a:t>umat</a:t>
            </a:r>
            <a:r>
              <a:rPr lang="en-AU" dirty="0" smtClean="0"/>
              <a:t> and programming are about</a:t>
            </a:r>
            <a:endParaRPr lang="en-AU" dirty="0" smtClean="0"/>
          </a:p>
          <a:p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</TotalTime>
  <Words>116</Words>
  <Application>Microsoft Office PowerPoint</Application>
  <PresentationFormat>On-screen Show (4:3)</PresentationFormat>
  <Paragraphs>20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Arduino</vt:lpstr>
      <vt:lpstr>What is the Arduino?</vt:lpstr>
      <vt:lpstr>What is the Arduino?</vt:lpstr>
      <vt:lpstr>Slide 4</vt:lpstr>
      <vt:lpstr>Things you can do with the Arduino</vt:lpstr>
      <vt:lpstr>Why I want it and what it provides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tanan</dc:creator>
  <cp:lastModifiedBy>tanan</cp:lastModifiedBy>
  <cp:revision>4</cp:revision>
  <dcterms:created xsi:type="dcterms:W3CDTF">2016-07-11T03:30:56Z</dcterms:created>
  <dcterms:modified xsi:type="dcterms:W3CDTF">2016-07-11T09:07:20Z</dcterms:modified>
</cp:coreProperties>
</file>