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9" r:id="rId3"/>
    <p:sldId id="472" r:id="rId5"/>
    <p:sldId id="464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12F4"/>
    <a:srgbClr val="CCECFF"/>
    <a:srgbClr val="2A3786"/>
    <a:srgbClr val="BEE1FE"/>
    <a:srgbClr val="25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29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2B226-3CF3-44B3-885E-F8A7ECED44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03360-23C3-4293-84BC-500592B566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EEB52-D1BC-4C97-BD91-E53851212E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269B-58C4-4F85-A17C-75E3190180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9269B-58C4-4F85-A17C-75E319018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9269B-58C4-4F85-A17C-75E319018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850" y="274642"/>
            <a:ext cx="226853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74642"/>
            <a:ext cx="6653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9"/>
          <p:cNvSpPr>
            <a:spLocks noGrp="1"/>
          </p:cNvSpPr>
          <p:nvPr>
            <p:ph type="title"/>
          </p:nvPr>
        </p:nvSpPr>
        <p:spPr>
          <a:xfrm>
            <a:off x="457200" y="4077072"/>
            <a:ext cx="8229600" cy="93610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2" y="271739"/>
            <a:ext cx="916204" cy="42095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2931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pattFill prst="nar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2" y="271739"/>
            <a:ext cx="916204" cy="42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 userDrawn="1"/>
        </p:nvSpPr>
        <p:spPr>
          <a:xfrm>
            <a:off x="359905" y="108011"/>
            <a:ext cx="6336702" cy="764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单击此处编辑母版标题样式</a:t>
            </a:r>
            <a:endParaRPr lang="zh-CN" altLang="en-US" sz="2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5427"/>
            <a:ext cx="792088" cy="363933"/>
          </a:xfrm>
          <a:prstGeom prst="rect">
            <a:avLst/>
          </a:prstGeom>
        </p:spPr>
      </p:pic>
      <p:cxnSp>
        <p:nvCxnSpPr>
          <p:cNvPr id="20" name="直接连接符 19"/>
          <p:cNvCxnSpPr/>
          <p:nvPr userDrawn="1"/>
        </p:nvCxnSpPr>
        <p:spPr>
          <a:xfrm>
            <a:off x="395536" y="6237312"/>
            <a:ext cx="828092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 userDrawn="1"/>
        </p:nvSpPr>
        <p:spPr bwMode="auto">
          <a:xfrm>
            <a:off x="-224" y="-27383"/>
            <a:ext cx="9144225" cy="792088"/>
          </a:xfrm>
          <a:prstGeom prst="rect">
            <a:avLst/>
          </a:prstGeom>
          <a:gradFill>
            <a:gsLst>
              <a:gs pos="43800">
                <a:srgbClr val="0070C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359794" y="0"/>
            <a:ext cx="6336702" cy="76470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4"/>
          <a:stretch>
            <a:fillRect/>
          </a:stretch>
        </p:blipFill>
        <p:spPr>
          <a:xfrm>
            <a:off x="0" y="4673600"/>
            <a:ext cx="9144000" cy="221178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699792" y="2854679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专业，才能专注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854678"/>
            <a:ext cx="1249996" cy="574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40" y="1600204"/>
            <a:ext cx="44608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5" y="1600204"/>
            <a:ext cx="44608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260649"/>
            <a:ext cx="3008313" cy="5865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如何快速适应新公司</a:t>
            </a:r>
            <a:endParaRPr lang="zh-CN" altLang="en-US" sz="4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58224" y="5268166"/>
            <a:ext cx="35283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主讲人：</a:t>
            </a:r>
            <a:r>
              <a:rPr lang="zh-CN" altLang="en-US" sz="2800" dirty="0"/>
              <a:t>竺杭杰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15616" y="2420888"/>
            <a:ext cx="691276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15616" y="3212976"/>
            <a:ext cx="691276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2078" y="1959223"/>
            <a:ext cx="6139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目录内容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15616" y="4005064"/>
            <a:ext cx="691276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87624" y="4797152"/>
            <a:ext cx="691276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688-2DC9-4990-BBF8-8D9E27776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雅黑+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全屏显示(4:3)</PresentationFormat>
  <Paragraphs>10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Book Antiqua</vt:lpstr>
      <vt:lpstr>楷体_GB2312</vt:lpstr>
      <vt:lpstr>微软雅黑</vt:lpstr>
      <vt:lpstr>Calibri</vt:lpstr>
      <vt:lpstr>Arial Unicode MS</vt:lpstr>
      <vt:lpstr>新宋体</vt:lpstr>
      <vt:lpstr>Office 主题​​</vt:lpstr>
      <vt:lpstr>课程名称</vt:lpstr>
      <vt:lpstr>PowerPoint 演示文稿</vt:lpstr>
      <vt:lpstr>主题</vt:lpstr>
      <vt:lpstr>PowerPoint 演示文稿</vt:lpstr>
    </vt:vector>
  </TitlesOfParts>
  <Company>xQuant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keywords>xQuant Template 2015 Q1</cp:keywords>
  <cp:lastModifiedBy>大兄弟竹子</cp:lastModifiedBy>
  <cp:revision>831</cp:revision>
  <dcterms:created xsi:type="dcterms:W3CDTF">2014-11-28T08:01:00Z</dcterms:created>
  <dcterms:modified xsi:type="dcterms:W3CDTF">2018-11-05T07:52:05Z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