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9" r:id="rId3"/>
    <p:sldId id="472" r:id="rId5"/>
    <p:sldId id="476" r:id="rId6"/>
    <p:sldId id="464" r:id="rId7"/>
    <p:sldId id="477" r:id="rId8"/>
    <p:sldId id="475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12F4"/>
    <a:srgbClr val="CCECFF"/>
    <a:srgbClr val="2A3786"/>
    <a:srgbClr val="BEE1FE"/>
    <a:srgbClr val="2532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29" autoAdjust="0"/>
  </p:normalViewPr>
  <p:slideViewPr>
    <p:cSldViewPr>
      <p:cViewPr varScale="1">
        <p:scale>
          <a:sx n="68" d="100"/>
          <a:sy n="68" d="100"/>
        </p:scale>
        <p:origin x="1446" y="78"/>
      </p:cViewPr>
      <p:guideLst>
        <p:guide orient="horz" pos="2160"/>
        <p:guide pos="28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1932" y="-78"/>
      </p:cViewPr>
      <p:guideLst>
        <p:guide orient="horz" pos="2880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2B226-3CF3-44B3-885E-F8A7ECED44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03360-23C3-4293-84BC-500592B566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EEB52-D1BC-4C97-BD91-E53851212E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9269B-58C4-4F85-A17C-75E3190180C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9269B-58C4-4F85-A17C-75E3190180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9269B-58C4-4F85-A17C-75E3190180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2688-2DC9-4990-BBF8-8D9E27776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2688-2DC9-4990-BBF8-8D9E27776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8850" y="274642"/>
            <a:ext cx="2268538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3238" y="274642"/>
            <a:ext cx="6653212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2688-2DC9-4990-BBF8-8D9E27776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9"/>
          <p:cNvSpPr>
            <a:spLocks noGrp="1"/>
          </p:cNvSpPr>
          <p:nvPr>
            <p:ph type="title"/>
          </p:nvPr>
        </p:nvSpPr>
        <p:spPr>
          <a:xfrm>
            <a:off x="457200" y="4077072"/>
            <a:ext cx="8229600" cy="93610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92" y="271739"/>
            <a:ext cx="916204" cy="42095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9144000" cy="29311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bg>
      <p:bgPr>
        <a:pattFill prst="narHorz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92" y="271739"/>
            <a:ext cx="916204" cy="420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 userDrawn="1"/>
        </p:nvSpPr>
        <p:spPr>
          <a:xfrm>
            <a:off x="359905" y="108011"/>
            <a:ext cx="6336702" cy="764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None/>
            </a:pPr>
            <a:r>
              <a:rPr lang="zh-CN" altLang="en-US" sz="2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单击此处编辑母版标题样式</a:t>
            </a:r>
            <a:endParaRPr lang="zh-CN" altLang="en-US" sz="22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05427"/>
            <a:ext cx="792088" cy="363933"/>
          </a:xfrm>
          <a:prstGeom prst="rect">
            <a:avLst/>
          </a:prstGeom>
        </p:spPr>
      </p:pic>
      <p:cxnSp>
        <p:nvCxnSpPr>
          <p:cNvPr id="20" name="直接连接符 19"/>
          <p:cNvCxnSpPr/>
          <p:nvPr userDrawn="1"/>
        </p:nvCxnSpPr>
        <p:spPr>
          <a:xfrm>
            <a:off x="395536" y="6237312"/>
            <a:ext cx="8280920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 userDrawn="1"/>
        </p:nvSpPr>
        <p:spPr bwMode="auto">
          <a:xfrm>
            <a:off x="-224" y="-27383"/>
            <a:ext cx="9144225" cy="792088"/>
          </a:xfrm>
          <a:prstGeom prst="rect">
            <a:avLst/>
          </a:prstGeom>
          <a:gradFill>
            <a:gsLst>
              <a:gs pos="43800">
                <a:srgbClr val="0070C0"/>
              </a:gs>
              <a:gs pos="0">
                <a:srgbClr val="002060"/>
              </a:gs>
              <a:gs pos="100000">
                <a:schemeClr val="bg1"/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  <a:ea typeface="楷体_GB2312" pitchFamily="49" charset="-122"/>
            </a:endParaRPr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359794" y="0"/>
            <a:ext cx="6336702" cy="764705"/>
          </a:xfrm>
        </p:spPr>
        <p:txBody>
          <a:bodyPr>
            <a:normAutofit/>
          </a:bodyPr>
          <a:lstStyle>
            <a:lvl1pPr algn="l">
              <a:defRPr sz="2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2688-2DC9-4990-BBF8-8D9E27776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尾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14"/>
          <a:stretch>
            <a:fillRect/>
          </a:stretch>
        </p:blipFill>
        <p:spPr>
          <a:xfrm>
            <a:off x="0" y="4673600"/>
            <a:ext cx="9144000" cy="221178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2699792" y="2854679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专业，才能专注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854678"/>
            <a:ext cx="1249996" cy="5743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2688-2DC9-4990-BBF8-8D9E27776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2688-2DC9-4990-BBF8-8D9E27776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3240" y="1600204"/>
            <a:ext cx="44608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6515" y="1600204"/>
            <a:ext cx="44608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2688-2DC9-4990-BBF8-8D9E27776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2688-2DC9-4990-BBF8-8D9E27776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2688-2DC9-4990-BBF8-8D9E27776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2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260649"/>
            <a:ext cx="3008313" cy="5865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2688-2DC9-4990-BBF8-8D9E27776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82688-2DC9-4990-BBF8-8D9E27776FB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/>
              <a:t>如何快速适应新公司</a:t>
            </a:r>
            <a:endParaRPr lang="zh-CN" altLang="en-US" sz="48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158224" y="5268166"/>
            <a:ext cx="352839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主讲人：</a:t>
            </a:r>
            <a:r>
              <a:rPr lang="zh-CN" altLang="en-US" sz="2800" dirty="0"/>
              <a:t>竺杭杰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115616" y="2420888"/>
            <a:ext cx="6912768" cy="0"/>
          </a:xfrm>
          <a:prstGeom prst="line">
            <a:avLst/>
          </a:prstGeom>
          <a:ln w="38100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115616" y="3212976"/>
            <a:ext cx="6912768" cy="0"/>
          </a:xfrm>
          <a:prstGeom prst="line">
            <a:avLst/>
          </a:prstGeom>
          <a:ln w="38100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02078" y="1959223"/>
            <a:ext cx="6139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</a:rPr>
              <a:t>目录内容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115616" y="4005064"/>
            <a:ext cx="6912768" cy="0"/>
          </a:xfrm>
          <a:prstGeom prst="line">
            <a:avLst/>
          </a:prstGeom>
          <a:ln w="38100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187624" y="4797152"/>
            <a:ext cx="6912768" cy="0"/>
          </a:xfrm>
          <a:prstGeom prst="line">
            <a:avLst/>
          </a:prstGeom>
          <a:ln w="38100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7"/>
          <p:cNvSpPr txBox="1"/>
          <p:nvPr/>
        </p:nvSpPr>
        <p:spPr>
          <a:xfrm>
            <a:off x="1502078" y="3414008"/>
            <a:ext cx="613984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、如何入手工作（开发为例）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7"/>
          <p:cNvSpPr txBox="1"/>
          <p:nvPr/>
        </p:nvSpPr>
        <p:spPr>
          <a:xfrm>
            <a:off x="1501775" y="2559685"/>
            <a:ext cx="7694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、如何熟悉同事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两者相辅相成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7"/>
          <p:cNvSpPr txBox="1"/>
          <p:nvPr/>
        </p:nvSpPr>
        <p:spPr>
          <a:xfrm>
            <a:off x="1502078" y="4170928"/>
            <a:ext cx="613984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、其他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02078" y="4942453"/>
            <a:ext cx="613984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重点：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沟通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主题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2688-2DC9-4990-BBF8-8D9E27776FB3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7"/>
          <p:cNvSpPr txBox="1"/>
          <p:nvPr/>
        </p:nvSpPr>
        <p:spPr>
          <a:xfrm>
            <a:off x="1039163" y="1400423"/>
            <a:ext cx="613984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、如何熟悉同事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26565" y="2206625"/>
            <a:ext cx="560324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1</a:t>
            </a:r>
            <a:r>
              <a:rPr lang="zh-CN" altLang="en-US"/>
              <a:t>、报导师大腿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、蹭饭</a:t>
            </a:r>
            <a:endParaRPr lang="zh-CN" altLang="en-US"/>
          </a:p>
          <a:p>
            <a:pPr algn="l"/>
            <a:r>
              <a:rPr lang="zh-CN" altLang="en-US"/>
              <a:t> </a:t>
            </a:r>
            <a:endParaRPr lang="zh-CN" altLang="en-US"/>
          </a:p>
          <a:p>
            <a:pPr algn="l"/>
            <a:r>
              <a:rPr lang="en-US" altLang="zh-CN"/>
              <a:t>3</a:t>
            </a:r>
            <a:r>
              <a:rPr lang="zh-CN" altLang="en-US"/>
              <a:t>、参加活动（运动类，羽毛球，篮球，健身）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主题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2688-2DC9-4990-BBF8-8D9E27776FB3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7"/>
          <p:cNvSpPr txBox="1"/>
          <p:nvPr/>
        </p:nvSpPr>
        <p:spPr>
          <a:xfrm>
            <a:off x="827073" y="1253103"/>
            <a:ext cx="613984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、如何入手工作（开发为例）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26565" y="2206625"/>
            <a:ext cx="560324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/>
              <a:t>技术  把握大体 寻找交集与差异 相对优势点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技术栈：语言 框架 规范</a:t>
            </a:r>
            <a:r>
              <a:rPr lang="en-US" altLang="zh-CN"/>
              <a:t>(</a:t>
            </a:r>
            <a:r>
              <a:rPr lang="zh-CN" altLang="en-US"/>
              <a:t>风格</a:t>
            </a:r>
            <a:r>
              <a:rPr lang="en-US" altLang="zh-CN"/>
              <a:t>)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/>
              <a:t>此基础上查漏补缺，本人</a:t>
            </a:r>
            <a:r>
              <a:rPr lang="en-US" altLang="zh-CN"/>
              <a:t>oracle</a:t>
            </a:r>
            <a:r>
              <a:rPr lang="zh-CN" altLang="en-US"/>
              <a:t>技能不足</a:t>
            </a:r>
            <a:endParaRPr lang="zh-CN" altLang="en-US"/>
          </a:p>
          <a:p>
            <a:pPr algn="l"/>
            <a:endParaRPr lang="en-US" altLang="zh-CN"/>
          </a:p>
          <a:p>
            <a:pPr algn="l"/>
            <a:r>
              <a:rPr lang="zh-CN" altLang="en-US"/>
              <a:t>再深一步，建议项目组更好的选择  </a:t>
            </a:r>
            <a:r>
              <a:rPr lang="en-US" altLang="zh-CN"/>
              <a:t>webapi2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2</a:t>
            </a:r>
            <a:r>
              <a:rPr lang="zh-CN" altLang="en-US"/>
              <a:t>、业务  </a:t>
            </a:r>
            <a:r>
              <a:rPr lang="zh-CN" altLang="en-US">
                <a:sym typeface="+mn-ea"/>
              </a:rPr>
              <a:t>由点及面，从简到繁。</a:t>
            </a:r>
            <a:endParaRPr lang="en-US" altLang="zh-CN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主题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2688-2DC9-4990-BBF8-8D9E27776FB3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7"/>
          <p:cNvSpPr txBox="1"/>
          <p:nvPr/>
        </p:nvSpPr>
        <p:spPr>
          <a:xfrm>
            <a:off x="1039163" y="1400423"/>
            <a:ext cx="613984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应对焦虑，增强自信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26565" y="2206625"/>
            <a:ext cx="560324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随着对工作内容和对公司的熟悉，要不停的鼓励自己，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相信自己可以完成。研究表明自我效能感对于学生转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向工作者的适应过程有非常大的帮助。也就是说，其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实这些初始工作没有你想象的那么难，你最大的敌人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就是自己不相信自己。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主题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2688-2DC9-4990-BBF8-8D9E27776FB3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4310" y="1334770"/>
            <a:ext cx="39414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最后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推荐新人们可以试试每天来一杯汤臣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倍健的</a:t>
            </a:r>
            <a:r>
              <a:rPr lang="zh-CN" altLang="en-US" sz="2400">
                <a:solidFill>
                  <a:srgbClr val="FF0000"/>
                </a:solidFill>
              </a:rPr>
              <a:t>蛋白粉</a:t>
            </a:r>
            <a:r>
              <a:rPr lang="zh-CN" altLang="en-US"/>
              <a:t>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提高免疫力、缓解疲劳，更好地迎接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新的挑战！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4015" y="1099185"/>
            <a:ext cx="4563110" cy="4563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雅黑+C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WPS 演示</Application>
  <PresentationFormat>全屏显示(4:3)</PresentationFormat>
  <Paragraphs>88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Book Antiqua</vt:lpstr>
      <vt:lpstr>楷体_GB2312</vt:lpstr>
      <vt:lpstr>微软雅黑</vt:lpstr>
      <vt:lpstr>Calibri</vt:lpstr>
      <vt:lpstr>Arial Unicode MS</vt:lpstr>
      <vt:lpstr>Segoe Print</vt:lpstr>
      <vt:lpstr>新宋体</vt:lpstr>
      <vt:lpstr>Office 主题​​</vt:lpstr>
      <vt:lpstr>如何快速适应新公司</vt:lpstr>
      <vt:lpstr>PowerPoint 演示文稿</vt:lpstr>
      <vt:lpstr>主题</vt:lpstr>
      <vt:lpstr>主题</vt:lpstr>
      <vt:lpstr>主题</vt:lpstr>
      <vt:lpstr>主题</vt:lpstr>
      <vt:lpstr>PowerPoint 演示文稿</vt:lpstr>
    </vt:vector>
  </TitlesOfParts>
  <Company>xQuant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keywords>xQuant Template 2015 Q1</cp:keywords>
  <cp:lastModifiedBy>joey</cp:lastModifiedBy>
  <cp:revision>836</cp:revision>
  <dcterms:created xsi:type="dcterms:W3CDTF">2014-11-28T08:01:00Z</dcterms:created>
  <dcterms:modified xsi:type="dcterms:W3CDTF">2018-11-05T13:48:55Z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