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265" r:id="rId10"/>
    <p:sldId id="259" r:id="rId11"/>
    <p:sldId id="266" r:id="rId12"/>
    <p:sldId id="260" r:id="rId13"/>
    <p:sldId id="267" r:id="rId14"/>
    <p:sldId id="261" r:id="rId15"/>
    <p:sldId id="268" r:id="rId16"/>
    <p:sldId id="262" r:id="rId17"/>
    <p:sldId id="263" r:id="rId18"/>
    <p:sldId id="269" r:id="rId19"/>
    <p:sldId id="264" r:id="rId20"/>
    <p:sldId id="270" r:id="rId21"/>
    <p:sldId id="275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4/15/2016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board.cprogramming.com/game-programming/149561-how-implement-inventory-system-2d-game.html" TargetMode="External"/><Relationship Id="rId2" Type="http://schemas.openxmlformats.org/officeDocument/2006/relationships/hyperlink" Target="http://gamedev.stackexchange.com/questions/51588/inventory-grid-detec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10489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Project II :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2928934"/>
            <a:ext cx="5572164" cy="1199704"/>
          </a:xfrm>
        </p:spPr>
        <p:txBody>
          <a:bodyPr/>
          <a:lstStyle/>
          <a:p>
            <a:pPr algn="l"/>
            <a:r>
              <a:rPr lang="es-ES" dirty="0" smtClean="0"/>
              <a:t>Josep </a:t>
            </a:r>
            <a:r>
              <a:rPr lang="es-ES" dirty="0" err="1" smtClean="0"/>
              <a:t>Atencia</a:t>
            </a:r>
            <a:r>
              <a:rPr lang="es-ES" dirty="0" smtClean="0"/>
              <a:t> - UPC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err="1" smtClean="0"/>
              <a:t>Placing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can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at free slots,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,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placing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certain</a:t>
            </a:r>
            <a:r>
              <a:rPr lang="es-ES" dirty="0" smtClean="0"/>
              <a:t> </a:t>
            </a:r>
            <a:r>
              <a:rPr lang="es-ES" dirty="0" err="1" smtClean="0"/>
              <a:t>coord</a:t>
            </a:r>
            <a:r>
              <a:rPr lang="es-ES" dirty="0" smtClean="0"/>
              <a:t> (</a:t>
            </a:r>
            <a:r>
              <a:rPr lang="es-ES" dirty="0" err="1" smtClean="0"/>
              <a:t>upper-left</a:t>
            </a:r>
            <a:r>
              <a:rPr lang="es-ES" dirty="0" smtClean="0"/>
              <a:t> slot) 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IsPlaceable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As </a:t>
            </a:r>
            <a:r>
              <a:rPr lang="es-ES" dirty="0" err="1" smtClean="0"/>
              <a:t>with</a:t>
            </a:r>
            <a:r>
              <a:rPr lang="es-ES" dirty="0" smtClean="0"/>
              <a:t> TODO 2,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slots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placed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certain</a:t>
            </a:r>
            <a:r>
              <a:rPr lang="es-ES" dirty="0" smtClean="0"/>
              <a:t> </a:t>
            </a:r>
            <a:r>
              <a:rPr lang="es-ES" dirty="0" err="1" smtClean="0"/>
              <a:t>coords</a:t>
            </a:r>
            <a:endParaRPr lang="es-ES" dirty="0" smtClean="0"/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slot, </a:t>
            </a:r>
            <a:r>
              <a:rPr lang="es-ES" dirty="0" err="1" smtClean="0"/>
              <a:t>return</a:t>
            </a:r>
            <a:r>
              <a:rPr lang="es-ES" dirty="0" smtClean="0"/>
              <a:t> false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every</a:t>
            </a:r>
            <a:r>
              <a:rPr lang="es-ES" dirty="0" smtClean="0"/>
              <a:t> slot </a:t>
            </a:r>
            <a:r>
              <a:rPr lang="es-ES" dirty="0" err="1" smtClean="0"/>
              <a:t>checked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free, </a:t>
            </a:r>
            <a:r>
              <a:rPr lang="es-ES" dirty="0" err="1" smtClean="0"/>
              <a:t>return</a:t>
            </a:r>
            <a:r>
              <a:rPr lang="es-ES" dirty="0" smtClean="0"/>
              <a:t> true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3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257808" cy="4525963"/>
          </a:xfrm>
        </p:spPr>
        <p:txBody>
          <a:bodyPr/>
          <a:lstStyle/>
          <a:p>
            <a:r>
              <a:rPr lang="es-ES" dirty="0" smtClean="0"/>
              <a:t>As </a:t>
            </a:r>
            <a:r>
              <a:rPr lang="es-ES" dirty="0" err="1" smtClean="0"/>
              <a:t>result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correctly</a:t>
            </a:r>
            <a:r>
              <a:rPr lang="es-ES" dirty="0" smtClean="0"/>
              <a:t> </a:t>
            </a:r>
            <a:r>
              <a:rPr lang="es-ES" dirty="0" err="1" smtClean="0"/>
              <a:t>now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AutomaticAddItem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CheckDragItem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  <a:p>
            <a:r>
              <a:rPr lang="es-ES" dirty="0" err="1" smtClean="0"/>
              <a:t>Thanks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CoordExist</a:t>
            </a:r>
            <a:r>
              <a:rPr lang="es-ES" dirty="0" smtClean="0"/>
              <a:t>()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outside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3: </a:t>
            </a:r>
            <a:r>
              <a:rPr lang="es-ES" dirty="0" err="1" smtClean="0"/>
              <a:t>Result</a:t>
            </a:r>
            <a:endParaRPr lang="es-ES" dirty="0"/>
          </a:p>
        </p:txBody>
      </p:sp>
      <p:pic>
        <p:nvPicPr>
          <p:cNvPr id="3075" name="Picture 3" descr="C:\Users\User\Documents\Carrera videojuegos- temp\Proyecto 2\My research inventory images\todo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4214818"/>
            <a:ext cx="3010320" cy="1362265"/>
          </a:xfrm>
          <a:prstGeom prst="rect">
            <a:avLst/>
          </a:prstGeom>
          <a:noFill/>
        </p:spPr>
      </p:pic>
      <p:pic>
        <p:nvPicPr>
          <p:cNvPr id="3076" name="Picture 4" descr="C:\Users\User\Documents\Carrera videojuegos- temp\Proyecto 2\My research inventory images\todo 1 it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857364"/>
            <a:ext cx="3019847" cy="1352739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/>
          <p:nvPr/>
        </p:nvCxnSpPr>
        <p:spPr>
          <a:xfrm rot="5400000">
            <a:off x="6715140" y="3714752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err="1" smtClean="0"/>
              <a:t>Dragging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marL="624078" indent="-514350"/>
            <a:r>
              <a:rPr lang="es-ES" dirty="0" err="1" smtClean="0"/>
              <a:t>Gui</a:t>
            </a:r>
            <a:r>
              <a:rPr lang="es-ES" dirty="0" smtClean="0"/>
              <a:t>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dragged_item</a:t>
            </a:r>
            <a:r>
              <a:rPr lang="es-ES" dirty="0" smtClean="0"/>
              <a:t>,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drawn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everything</a:t>
            </a:r>
            <a:r>
              <a:rPr lang="es-ES" dirty="0" smtClean="0"/>
              <a:t>.</a:t>
            </a:r>
          </a:p>
          <a:p>
            <a:pPr marL="624078" indent="-514350">
              <a:buNone/>
            </a:pPr>
            <a:endParaRPr lang="es-ES" dirty="0" smtClean="0"/>
          </a:p>
          <a:p>
            <a:pPr marL="624078" indent="-514350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clicking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becomes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dragged_item</a:t>
            </a:r>
            <a:r>
              <a:rPr lang="es-ES" dirty="0" smtClean="0"/>
              <a:t> (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GuiItem</a:t>
            </a:r>
            <a:r>
              <a:rPr lang="es-ES" dirty="0" smtClean="0"/>
              <a:t>::</a:t>
            </a:r>
            <a:r>
              <a:rPr lang="es-ES" dirty="0" err="1" smtClean="0"/>
              <a:t>Update</a:t>
            </a:r>
            <a:r>
              <a:rPr lang="es-ES" dirty="0" smtClean="0"/>
              <a:t>())</a:t>
            </a:r>
          </a:p>
          <a:p>
            <a:pPr marL="624078" indent="-514350">
              <a:buNone/>
            </a:pPr>
            <a:endParaRPr lang="es-ES" dirty="0" smtClean="0"/>
          </a:p>
          <a:p>
            <a:pPr marL="624078" indent="-514350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moves</a:t>
            </a:r>
            <a:endParaRPr lang="es-ES" dirty="0" smtClean="0"/>
          </a:p>
          <a:p>
            <a:pPr marL="624078" indent="-514350">
              <a:buNone/>
            </a:pPr>
            <a:endParaRPr lang="es-ES" dirty="0" smtClean="0"/>
          </a:p>
          <a:p>
            <a:pPr marL="624078" indent="-514350"/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Move</a:t>
            </a:r>
            <a:r>
              <a:rPr lang="es-ES" dirty="0" smtClean="0"/>
              <a:t>() at </a:t>
            </a:r>
            <a:r>
              <a:rPr lang="es-ES" dirty="0" err="1" smtClean="0"/>
              <a:t>GuiItem</a:t>
            </a:r>
            <a:endParaRPr lang="es-ES" dirty="0" smtClean="0"/>
          </a:p>
          <a:p>
            <a:pPr marL="880110" lvl="1" indent="-514350"/>
            <a:r>
              <a:rPr lang="es-ES" dirty="0" smtClean="0"/>
              <a:t>Use mouse position </a:t>
            </a:r>
            <a:r>
              <a:rPr lang="es-ES" dirty="0" err="1" smtClean="0"/>
              <a:t>not</a:t>
            </a:r>
            <a:r>
              <a:rPr lang="es-ES" dirty="0" smtClean="0"/>
              <a:t> mouse </a:t>
            </a:r>
            <a:r>
              <a:rPr lang="es-ES" dirty="0" err="1" smtClean="0"/>
              <a:t>motion</a:t>
            </a:r>
            <a:endParaRPr lang="es-ES" dirty="0" smtClean="0"/>
          </a:p>
          <a:p>
            <a:pPr marL="880110" lvl="1" indent="-514350"/>
            <a:r>
              <a:rPr lang="es-ES" dirty="0" smtClean="0"/>
              <a:t>Center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cursor,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edge</a:t>
            </a:r>
            <a:endParaRPr lang="es-ES" dirty="0" smtClean="0"/>
          </a:p>
          <a:p>
            <a:pPr marL="880110" lvl="1" indent="-514350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4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94780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As </a:t>
            </a:r>
            <a:r>
              <a:rPr lang="es-ES" dirty="0" err="1" smtClean="0"/>
              <a:t>result</a:t>
            </a:r>
            <a:r>
              <a:rPr lang="es-ES" dirty="0" smtClean="0"/>
              <a:t>,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picked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freely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scene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deleted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(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thrown</a:t>
            </a:r>
            <a:r>
              <a:rPr lang="es-ES" dirty="0" smtClean="0"/>
              <a:t>)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 smtClean="0"/>
              <a:t>cannot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4: </a:t>
            </a:r>
            <a:r>
              <a:rPr lang="es-ES" dirty="0" err="1" smtClean="0"/>
              <a:t>Result</a:t>
            </a:r>
            <a:endParaRPr lang="es-ES" dirty="0"/>
          </a:p>
        </p:txBody>
      </p:sp>
      <p:pic>
        <p:nvPicPr>
          <p:cNvPr id="4098" name="Picture 2" descr="C:\Users\User\Documents\Carrera videojuegos- temp\Proyecto 2\My research inventory images\todo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429132"/>
            <a:ext cx="3910758" cy="2072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err="1" smtClean="0"/>
              <a:t>Placing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place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wich</a:t>
            </a:r>
            <a:r>
              <a:rPr lang="es-ES" dirty="0" smtClean="0"/>
              <a:t> slots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hovering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use a </a:t>
            </a:r>
            <a:r>
              <a:rPr lang="es-ES" dirty="0" err="1" smtClean="0"/>
              <a:t>pivot</a:t>
            </a:r>
            <a:endParaRPr lang="es-ES" dirty="0" smtClean="0"/>
          </a:p>
          <a:p>
            <a:pPr lvl="1"/>
            <a:r>
              <a:rPr lang="es-ES" dirty="0" smtClean="0"/>
              <a:t>Placed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upper-left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endParaRPr lang="es-ES" dirty="0" smtClean="0"/>
          </a:p>
          <a:p>
            <a:pPr lvl="1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,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checking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wich</a:t>
            </a:r>
            <a:r>
              <a:rPr lang="es-ES" dirty="0" smtClean="0"/>
              <a:t> slot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pivot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endParaRPr lang="es-ES" dirty="0" smtClean="0"/>
          </a:p>
          <a:p>
            <a:pPr lvl="1"/>
            <a:r>
              <a:rPr lang="es-ES" dirty="0" smtClean="0"/>
              <a:t>Uses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coordinates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conversion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GetCoordFromItem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slot </a:t>
            </a:r>
            <a:r>
              <a:rPr lang="es-ES" dirty="0" err="1" smtClean="0"/>
              <a:t>coord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hovering</a:t>
            </a:r>
            <a:r>
              <a:rPr lang="es-ES" dirty="0" smtClean="0"/>
              <a:t>, so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IsPlaceable</a:t>
            </a:r>
            <a:r>
              <a:rPr lang="es-ES" dirty="0" smtClean="0"/>
              <a:t>() can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can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there</a:t>
            </a:r>
            <a:endParaRPr lang="es-ES" dirty="0" smtClean="0"/>
          </a:p>
          <a:p>
            <a:pPr lvl="1"/>
            <a:r>
              <a:rPr lang="es-ES" dirty="0" smtClean="0"/>
              <a:t>Use </a:t>
            </a:r>
            <a:r>
              <a:rPr lang="es-ES" dirty="0" err="1" smtClean="0"/>
              <a:t>GetPivotPosition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GuiItem</a:t>
            </a:r>
            <a:endParaRPr lang="es-ES" dirty="0" smtClean="0"/>
          </a:p>
          <a:p>
            <a:pPr lvl="1"/>
            <a:r>
              <a:rPr lang="es-ES" dirty="0" smtClean="0"/>
              <a:t>Use </a:t>
            </a:r>
            <a:r>
              <a:rPr lang="es-ES" dirty="0" err="1" smtClean="0"/>
              <a:t>ScreenToSlot</a:t>
            </a:r>
            <a:r>
              <a:rPr lang="es-ES" dirty="0" smtClean="0"/>
              <a:t>(), </a:t>
            </a:r>
            <a:r>
              <a:rPr lang="es-ES" dirty="0" err="1" smtClean="0"/>
              <a:t>wich</a:t>
            </a:r>
            <a:r>
              <a:rPr lang="es-ES" dirty="0" smtClean="0"/>
              <a:t> </a:t>
            </a:r>
            <a:r>
              <a:rPr lang="es-ES" dirty="0" err="1" smtClean="0"/>
              <a:t>convert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slot </a:t>
            </a:r>
            <a:r>
              <a:rPr lang="es-ES" dirty="0" err="1" smtClean="0"/>
              <a:t>coordinate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5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picked</a:t>
            </a:r>
            <a:r>
              <a:rPr lang="es-ES" dirty="0" smtClean="0"/>
              <a:t> and placed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free </a:t>
            </a:r>
            <a:r>
              <a:rPr lang="es-ES" dirty="0" err="1" smtClean="0"/>
              <a:t>space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pPr lvl="1"/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maybe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…</a:t>
            </a:r>
          </a:p>
          <a:p>
            <a:pPr lvl="1"/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won’t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slots </a:t>
            </a:r>
            <a:r>
              <a:rPr lang="es-ES" dirty="0" err="1" smtClean="0"/>
              <a:t>remain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, so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ocupied</a:t>
            </a:r>
            <a:r>
              <a:rPr lang="es-ES" dirty="0" smtClean="0"/>
              <a:t>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no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5: </a:t>
            </a:r>
            <a:r>
              <a:rPr lang="es-ES" dirty="0" err="1" smtClean="0"/>
              <a:t>Result</a:t>
            </a:r>
            <a:endParaRPr lang="es-ES" dirty="0"/>
          </a:p>
        </p:txBody>
      </p:sp>
      <p:pic>
        <p:nvPicPr>
          <p:cNvPr id="5122" name="Picture 2" descr="C:\Users\User\Documents\Carrera videojuegos- temp\Proyecto 2\My research inventory images\todo 5 deb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786322"/>
            <a:ext cx="3010320" cy="1838582"/>
          </a:xfrm>
          <a:prstGeom prst="rect">
            <a:avLst/>
          </a:prstGeom>
          <a:noFill/>
        </p:spPr>
      </p:pic>
      <p:pic>
        <p:nvPicPr>
          <p:cNvPr id="5123" name="Picture 3" descr="C:\Users\User\Documents\Carrera videojuegos- temp\Proyecto 2\My research inventory images\todo 5 plac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4929198"/>
            <a:ext cx="2972215" cy="1486108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>
          <a:xfrm>
            <a:off x="4357686" y="55721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48291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err="1" smtClean="0"/>
              <a:t>Freeing</a:t>
            </a:r>
            <a:r>
              <a:rPr lang="es-ES" dirty="0" smtClean="0"/>
              <a:t> Slots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As </a:t>
            </a:r>
            <a:r>
              <a:rPr lang="es-ES" dirty="0" err="1" smtClean="0"/>
              <a:t>seen</a:t>
            </a:r>
            <a:r>
              <a:rPr lang="es-ES" dirty="0" smtClean="0"/>
              <a:t> at TODO 5, </a:t>
            </a:r>
            <a:r>
              <a:rPr lang="es-ES" dirty="0" err="1" smtClean="0"/>
              <a:t>the</a:t>
            </a:r>
            <a:r>
              <a:rPr lang="es-ES" dirty="0" smtClean="0"/>
              <a:t> slots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freed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picked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FreeSlots</a:t>
            </a:r>
            <a:r>
              <a:rPr lang="es-ES" dirty="0" smtClean="0"/>
              <a:t>() at </a:t>
            </a:r>
            <a:r>
              <a:rPr lang="es-ES" dirty="0" err="1" smtClean="0"/>
              <a:t>GuiItem</a:t>
            </a:r>
            <a:endParaRPr lang="es-ES" dirty="0" smtClean="0"/>
          </a:p>
          <a:p>
            <a:pPr lvl="1"/>
            <a:r>
              <a:rPr lang="es-ES" dirty="0" err="1" smtClean="0"/>
              <a:t>L</a:t>
            </a:r>
            <a:r>
              <a:rPr lang="es-ES" dirty="0" err="1" smtClean="0"/>
              <a:t>ike</a:t>
            </a:r>
            <a:r>
              <a:rPr lang="es-ES" dirty="0" smtClean="0"/>
              <a:t> </a:t>
            </a:r>
            <a:r>
              <a:rPr lang="es-ES" dirty="0" err="1" smtClean="0"/>
              <a:t>AssignItemToSlots</a:t>
            </a:r>
            <a:r>
              <a:rPr lang="es-ES" dirty="0" smtClean="0"/>
              <a:t>()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doing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oposite.</a:t>
            </a:r>
          </a:p>
          <a:p>
            <a:pPr lvl="1"/>
            <a:r>
              <a:rPr lang="es-ES" dirty="0" smtClean="0"/>
              <a:t>Set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those</a:t>
            </a:r>
            <a:r>
              <a:rPr lang="es-ES" dirty="0" smtClean="0"/>
              <a:t> slots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NULL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As </a:t>
            </a:r>
            <a:r>
              <a:rPr lang="es-ES" dirty="0" err="1" smtClean="0"/>
              <a:t>result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able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free </a:t>
            </a:r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dirty="0" smtClean="0"/>
              <a:t>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6</a:t>
            </a:r>
            <a:endParaRPr lang="es-ES" dirty="0"/>
          </a:p>
        </p:txBody>
      </p:sp>
      <p:pic>
        <p:nvPicPr>
          <p:cNvPr id="6146" name="Picture 2" descr="C:\Users\User\Documents\Carrera videojuegos- temp\Proyecto 2\My research inventory images\todo 6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642918"/>
            <a:ext cx="3029373" cy="1428950"/>
          </a:xfrm>
          <a:prstGeom prst="rect">
            <a:avLst/>
          </a:prstGeom>
          <a:noFill/>
        </p:spPr>
      </p:pic>
      <p:pic>
        <p:nvPicPr>
          <p:cNvPr id="6147" name="Picture 3" descr="C:\Users\User\Documents\Carrera videojuegos- temp\Proyecto 2\My research inventory images\todo 6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2571744"/>
            <a:ext cx="3029373" cy="1781424"/>
          </a:xfrm>
          <a:prstGeom prst="rect">
            <a:avLst/>
          </a:prstGeom>
          <a:noFill/>
        </p:spPr>
      </p:pic>
      <p:pic>
        <p:nvPicPr>
          <p:cNvPr id="6148" name="Picture 4" descr="C:\Users\User\Documents\Carrera videojuegos- temp\Proyecto 2\My research inventory images\todo 6 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4929198"/>
            <a:ext cx="2991268" cy="1400371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>
            <a:endCxn id="6147" idx="0"/>
          </p:cNvCxnSpPr>
          <p:nvPr/>
        </p:nvCxnSpPr>
        <p:spPr>
          <a:xfrm rot="16200000" flipH="1">
            <a:off x="7008136" y="2350185"/>
            <a:ext cx="428628" cy="14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147" idx="2"/>
            <a:endCxn id="6148" idx="0"/>
          </p:cNvCxnSpPr>
          <p:nvPr/>
        </p:nvCxnSpPr>
        <p:spPr>
          <a:xfrm rot="5400000">
            <a:off x="6932154" y="4631657"/>
            <a:ext cx="576030" cy="19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/>
              <a:t>Exchanging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disable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 ,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able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exchanged</a:t>
            </a:r>
            <a:endParaRPr lang="es-ES" dirty="0" smtClean="0"/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placed</a:t>
            </a:r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placed </a:t>
            </a:r>
            <a:r>
              <a:rPr lang="es-ES" dirty="0" err="1" smtClean="0"/>
              <a:t>becomes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dragged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7</a:t>
            </a:r>
            <a:endParaRPr lang="es-ES" dirty="0"/>
          </a:p>
        </p:txBody>
      </p:sp>
      <p:pic>
        <p:nvPicPr>
          <p:cNvPr id="7170" name="Picture 2" descr="C:\Users\User\Documents\Carrera videojuegos- temp\Proyecto 2\My research inventory images\todo 7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5000636"/>
            <a:ext cx="2991268" cy="1619476"/>
          </a:xfrm>
          <a:prstGeom prst="rect">
            <a:avLst/>
          </a:prstGeom>
          <a:noFill/>
        </p:spPr>
      </p:pic>
      <p:pic>
        <p:nvPicPr>
          <p:cNvPr id="7171" name="Picture 3" descr="C:\Users\User\Documents\Carrera videojuegos- temp\Proyecto 2\My research inventory images\todo 7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5000636"/>
            <a:ext cx="3019847" cy="1619476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>
            <a:stCxn id="7170" idx="3"/>
            <a:endCxn id="7171" idx="1"/>
          </p:cNvCxnSpPr>
          <p:nvPr/>
        </p:nvCxnSpPr>
        <p:spPr>
          <a:xfrm>
            <a:off x="4634310" y="5810374"/>
            <a:ext cx="8663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IsPlaceable</a:t>
            </a:r>
            <a:r>
              <a:rPr lang="es-ES" dirty="0" smtClean="0"/>
              <a:t>() (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sequel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 </a:t>
            </a:r>
            <a:r>
              <a:rPr lang="es-ES" dirty="0" err="1" smtClean="0"/>
              <a:t>Variation</a:t>
            </a:r>
            <a:r>
              <a:rPr lang="es-ES" dirty="0" smtClean="0"/>
              <a:t> of normal </a:t>
            </a:r>
            <a:r>
              <a:rPr lang="es-ES" dirty="0" err="1" smtClean="0"/>
              <a:t>IsPlaceable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more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, </a:t>
            </a:r>
            <a:r>
              <a:rPr lang="es-ES" dirty="0" err="1" smtClean="0"/>
              <a:t>return</a:t>
            </a:r>
            <a:r>
              <a:rPr lang="es-ES" dirty="0" smtClean="0"/>
              <a:t> false,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end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return</a:t>
            </a:r>
            <a:r>
              <a:rPr lang="es-ES" dirty="0" smtClean="0"/>
              <a:t> true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no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return</a:t>
            </a:r>
            <a:r>
              <a:rPr lang="es-ES" dirty="0" smtClean="0"/>
              <a:t> true</a:t>
            </a:r>
          </a:p>
          <a:p>
            <a:pPr lvl="1"/>
            <a:r>
              <a:rPr lang="es-ES" dirty="0" smtClean="0"/>
              <a:t>Use </a:t>
            </a:r>
            <a:r>
              <a:rPr lang="es-ES" dirty="0" err="1" smtClean="0"/>
              <a:t>extra_item</a:t>
            </a:r>
            <a:r>
              <a:rPr lang="es-ES" dirty="0" smtClean="0"/>
              <a:t> </a:t>
            </a:r>
            <a:r>
              <a:rPr lang="es-ES" dirty="0" err="1" smtClean="0"/>
              <a:t>double</a:t>
            </a:r>
            <a:r>
              <a:rPr lang="es-ES" dirty="0" smtClean="0"/>
              <a:t> pointer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more </a:t>
            </a:r>
            <a:r>
              <a:rPr lang="es-ES" dirty="0" err="1" smtClean="0"/>
              <a:t>items</a:t>
            </a:r>
            <a:r>
              <a:rPr lang="es-ES" dirty="0" smtClean="0"/>
              <a:t>, and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,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wich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has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exchanged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7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player</a:t>
            </a:r>
            <a:r>
              <a:rPr lang="es-ES" dirty="0" smtClean="0"/>
              <a:t> </a:t>
            </a:r>
            <a:r>
              <a:rPr lang="es-ES" dirty="0" err="1" smtClean="0"/>
              <a:t>needs</a:t>
            </a:r>
            <a:r>
              <a:rPr lang="es-ES" dirty="0" smtClean="0"/>
              <a:t> </a:t>
            </a:r>
            <a:r>
              <a:rPr lang="es-ES" dirty="0" err="1" smtClean="0"/>
              <a:t>feedback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player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notified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smtClean="0"/>
              <a:t>placed,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exchanged</a:t>
            </a:r>
            <a:r>
              <a:rPr lang="es-ES" dirty="0" smtClean="0"/>
              <a:t>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slots color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situation</a:t>
            </a:r>
            <a:endParaRPr lang="es-ES" dirty="0" smtClean="0"/>
          </a:p>
          <a:p>
            <a:pPr lvl="1"/>
            <a:r>
              <a:rPr lang="es-ES" u="sng" dirty="0" smtClean="0"/>
              <a:t>GREEN</a:t>
            </a:r>
            <a:r>
              <a:rPr lang="es-ES" dirty="0" smtClean="0"/>
              <a:t>: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picked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placed at </a:t>
            </a:r>
            <a:r>
              <a:rPr lang="es-ES" dirty="0" err="1" smtClean="0"/>
              <a:t>these</a:t>
            </a:r>
            <a:r>
              <a:rPr lang="es-ES" dirty="0" smtClean="0"/>
              <a:t> slots</a:t>
            </a:r>
            <a:endParaRPr lang="es-ES" dirty="0" smtClean="0"/>
          </a:p>
          <a:p>
            <a:pPr lvl="1"/>
            <a:r>
              <a:rPr lang="es-ES" u="sng" dirty="0" smtClean="0"/>
              <a:t>YELLOW</a:t>
            </a:r>
            <a:r>
              <a:rPr lang="es-ES" dirty="0" smtClean="0"/>
              <a:t>: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exchange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exchanging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slots are </a:t>
            </a:r>
            <a:r>
              <a:rPr lang="es-ES" dirty="0" err="1" smtClean="0"/>
              <a:t>drawed</a:t>
            </a:r>
            <a:r>
              <a:rPr lang="es-ES" dirty="0" smtClean="0"/>
              <a:t> </a:t>
            </a:r>
            <a:r>
              <a:rPr lang="es-ES" dirty="0" err="1" smtClean="0"/>
              <a:t>yellow</a:t>
            </a:r>
            <a:endParaRPr lang="es-ES" dirty="0" smtClean="0"/>
          </a:p>
          <a:p>
            <a:pPr lvl="1"/>
            <a:r>
              <a:rPr lang="es-ES" u="sng" dirty="0" smtClean="0"/>
              <a:t>RED</a:t>
            </a:r>
            <a:r>
              <a:rPr lang="es-ES" dirty="0" smtClean="0"/>
              <a:t>: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can </a:t>
            </a:r>
            <a:r>
              <a:rPr lang="es-ES" dirty="0" err="1" smtClean="0"/>
              <a:t>be</a:t>
            </a:r>
            <a:r>
              <a:rPr lang="es-ES" dirty="0" smtClean="0"/>
              <a:t> placed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certain</a:t>
            </a:r>
            <a:r>
              <a:rPr lang="es-ES" dirty="0" smtClean="0"/>
              <a:t> slots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8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2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Vector of Slots</a:t>
            </a:r>
          </a:p>
          <a:p>
            <a:pPr lvl="2"/>
            <a:r>
              <a:rPr lang="es-ES" dirty="0" smtClean="0"/>
              <a:t>Vector </a:t>
            </a:r>
            <a:r>
              <a:rPr lang="es-ES" dirty="0" err="1" smtClean="0"/>
              <a:t>due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fats</a:t>
            </a:r>
            <a:r>
              <a:rPr lang="es-ES" dirty="0" smtClean="0"/>
              <a:t> </a:t>
            </a:r>
            <a:r>
              <a:rPr lang="es-ES" dirty="0" err="1" smtClean="0"/>
              <a:t>iteration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List</a:t>
            </a:r>
            <a:r>
              <a:rPr lang="es-ES" dirty="0" smtClean="0"/>
              <a:t> of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ES" dirty="0" smtClean="0"/>
          </a:p>
          <a:p>
            <a:pPr lvl="2"/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can </a:t>
            </a:r>
            <a:r>
              <a:rPr lang="es-ES" dirty="0" err="1" smtClean="0"/>
              <a:t>get</a:t>
            </a:r>
            <a:r>
              <a:rPr lang="es-ES" dirty="0" smtClean="0"/>
              <a:t> in and </a:t>
            </a:r>
            <a:r>
              <a:rPr lang="es-ES" dirty="0" err="1" smtClean="0"/>
              <a:t>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pPr lvl="2"/>
            <a:endParaRPr lang="es-ES" dirty="0" smtClean="0"/>
          </a:p>
          <a:p>
            <a:r>
              <a:rPr lang="es-ES" dirty="0" smtClean="0"/>
              <a:t>Slot</a:t>
            </a:r>
          </a:p>
          <a:p>
            <a:pPr lvl="1"/>
            <a:r>
              <a:rPr lang="es-ES" dirty="0" err="1" smtClean="0"/>
              <a:t>Cell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are placed</a:t>
            </a:r>
          </a:p>
          <a:p>
            <a:pPr lvl="1"/>
            <a:r>
              <a:rPr lang="es-ES" dirty="0" err="1" smtClean="0"/>
              <a:t>GuiSlot.h</a:t>
            </a:r>
            <a:r>
              <a:rPr lang="es-ES" dirty="0" smtClean="0"/>
              <a:t>/.</a:t>
            </a:r>
            <a:r>
              <a:rPr lang="es-ES" dirty="0" err="1" smtClean="0"/>
              <a:t>cpp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 lvl="1"/>
            <a:r>
              <a:rPr lang="es-ES" dirty="0" err="1" smtClean="0"/>
              <a:t>Representation</a:t>
            </a:r>
            <a:r>
              <a:rPr lang="es-ES" dirty="0" smtClean="0"/>
              <a:t> of a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GuiItem.h</a:t>
            </a:r>
            <a:r>
              <a:rPr lang="es-ES" dirty="0" smtClean="0"/>
              <a:t>/.</a:t>
            </a:r>
            <a:r>
              <a:rPr lang="es-ES" dirty="0" err="1" smtClean="0"/>
              <a:t>cpp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Both</a:t>
            </a:r>
            <a:r>
              <a:rPr lang="es-ES" dirty="0" smtClean="0"/>
              <a:t> are </a:t>
            </a:r>
            <a:r>
              <a:rPr lang="es-ES" dirty="0" err="1" smtClean="0"/>
              <a:t>GuiElements</a:t>
            </a:r>
            <a:endParaRPr lang="es-ES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Grid</a:t>
            </a:r>
            <a:r>
              <a:rPr lang="es-ES" dirty="0" smtClean="0"/>
              <a:t> –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SetSlotsState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Recieves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set </a:t>
            </a:r>
            <a:r>
              <a:rPr lang="es-ES" dirty="0" err="1" smtClean="0"/>
              <a:t>the</a:t>
            </a:r>
            <a:r>
              <a:rPr lang="es-ES" dirty="0" smtClean="0"/>
              <a:t> slot</a:t>
            </a:r>
          </a:p>
          <a:p>
            <a:pPr lvl="1"/>
            <a:r>
              <a:rPr lang="es-ES" dirty="0" err="1" smtClean="0"/>
              <a:t>Iterates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slots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and sets </a:t>
            </a:r>
            <a:r>
              <a:rPr lang="es-ES" dirty="0" err="1" smtClean="0"/>
              <a:t>their</a:t>
            </a:r>
            <a:r>
              <a:rPr lang="es-ES" dirty="0" smtClean="0"/>
              <a:t> </a:t>
            </a:r>
            <a:r>
              <a:rPr lang="es-ES" dirty="0" err="1" smtClean="0"/>
              <a:t>states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Explore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and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and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in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satisfy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mentioned</a:t>
            </a:r>
            <a:r>
              <a:rPr lang="es-ES" dirty="0" smtClean="0"/>
              <a:t> </a:t>
            </a:r>
            <a:r>
              <a:rPr lang="es-ES" dirty="0" err="1" smtClean="0"/>
              <a:t>effects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8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8</a:t>
            </a:r>
            <a:endParaRPr lang="es-ES" dirty="0"/>
          </a:p>
        </p:txBody>
      </p:sp>
      <p:pic>
        <p:nvPicPr>
          <p:cNvPr id="4" name="Picture 5" descr="C:\Users\User\Documents\Carrera videojuegos- temp\Proyecto 2\My research inventory images\todo 8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857628"/>
            <a:ext cx="3000794" cy="1400371"/>
          </a:xfrm>
          <a:prstGeom prst="rect">
            <a:avLst/>
          </a:prstGeom>
          <a:noFill/>
        </p:spPr>
      </p:pic>
      <p:pic>
        <p:nvPicPr>
          <p:cNvPr id="5" name="Picture 4" descr="C:\Users\User\Documents\Carrera videojuegos- temp\Proyecto 2\My research inventory images\todo 8 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857628"/>
            <a:ext cx="3029373" cy="1448002"/>
          </a:xfrm>
          <a:prstGeom prst="rect">
            <a:avLst/>
          </a:prstGeom>
          <a:noFill/>
        </p:spPr>
      </p:pic>
      <p:pic>
        <p:nvPicPr>
          <p:cNvPr id="6" name="Picture 2" descr="C:\Users\User\Documents\Carrera videojuegos- temp\Proyecto 2\My research inventory images\todo 8 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857364"/>
            <a:ext cx="3000794" cy="1467055"/>
          </a:xfrm>
          <a:prstGeom prst="rect">
            <a:avLst/>
          </a:prstGeom>
          <a:noFill/>
        </p:spPr>
      </p:pic>
      <p:pic>
        <p:nvPicPr>
          <p:cNvPr id="7" name="Picture 3" descr="C:\Users\User\Documents\Carrera videojuegos- temp\Proyecto 2\My research inventory images\todo 8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857364"/>
            <a:ext cx="3010320" cy="14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Adapt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so </a:t>
            </a:r>
            <a:r>
              <a:rPr lang="es-ES" dirty="0" err="1" smtClean="0"/>
              <a:t>it</a:t>
            </a:r>
            <a:r>
              <a:rPr lang="es-ES" dirty="0" smtClean="0"/>
              <a:t> relates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quick</a:t>
            </a:r>
            <a:r>
              <a:rPr lang="es-ES" dirty="0" smtClean="0"/>
              <a:t> </a:t>
            </a:r>
            <a:r>
              <a:rPr lang="es-ES" dirty="0" err="1" smtClean="0"/>
              <a:t>acces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HUD</a:t>
            </a:r>
          </a:p>
          <a:p>
            <a:pPr lvl="1"/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accept</a:t>
            </a:r>
            <a:r>
              <a:rPr lang="es-ES" dirty="0" smtClean="0"/>
              <a:t> </a:t>
            </a:r>
            <a:r>
              <a:rPr lang="es-ES" dirty="0" err="1" smtClean="0"/>
              <a:t>consumable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ES" dirty="0" smtClean="0"/>
          </a:p>
          <a:p>
            <a:pPr lvl="1"/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numbered</a:t>
            </a:r>
            <a:r>
              <a:rPr lang="es-ES" dirty="0" smtClean="0"/>
              <a:t> </a:t>
            </a:r>
            <a:r>
              <a:rPr lang="es-ES" dirty="0" err="1" smtClean="0"/>
              <a:t>shortcut</a:t>
            </a:r>
            <a:r>
              <a:rPr lang="es-ES" dirty="0" smtClean="0"/>
              <a:t> (1,2,3,4)</a:t>
            </a:r>
          </a:p>
          <a:p>
            <a:pPr lvl="1"/>
            <a:r>
              <a:rPr lang="es-ES" dirty="0" smtClean="0"/>
              <a:t>Try </a:t>
            </a:r>
            <a:r>
              <a:rPr lang="es-ES" dirty="0" err="1" smtClean="0"/>
              <a:t>making</a:t>
            </a:r>
            <a:r>
              <a:rPr lang="es-ES" dirty="0" smtClean="0"/>
              <a:t> a </a:t>
            </a:r>
            <a:r>
              <a:rPr lang="es-ES" dirty="0" err="1" smtClean="0"/>
              <a:t>health</a:t>
            </a:r>
            <a:r>
              <a:rPr lang="es-ES" dirty="0" smtClean="0"/>
              <a:t> </a:t>
            </a:r>
            <a:r>
              <a:rPr lang="es-ES" dirty="0" err="1" smtClean="0"/>
              <a:t>potion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Homework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Having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occupied</a:t>
            </a:r>
            <a:r>
              <a:rPr lang="es-ES" dirty="0" smtClean="0"/>
              <a:t> slots at </a:t>
            </a:r>
            <a:r>
              <a:rPr lang="es-ES" dirty="0" err="1" smtClean="0"/>
              <a:t>GuiItem</a:t>
            </a:r>
            <a:endParaRPr lang="es-ES" dirty="0" smtClean="0"/>
          </a:p>
          <a:p>
            <a:pPr lvl="1"/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optimize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slots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needed</a:t>
            </a:r>
            <a:r>
              <a:rPr lang="es-ES" dirty="0" smtClean="0"/>
              <a:t> (at </a:t>
            </a:r>
            <a:r>
              <a:rPr lang="es-ES" dirty="0" err="1" smtClean="0"/>
              <a:t>FreeSlots</a:t>
            </a:r>
            <a:r>
              <a:rPr lang="es-ES" dirty="0" smtClean="0"/>
              <a:t>()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But</a:t>
            </a:r>
            <a:r>
              <a:rPr lang="es-ES" dirty="0" smtClean="0"/>
              <a:t>,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smtClean="0"/>
              <a:t>do </a:t>
            </a:r>
            <a:r>
              <a:rPr lang="es-ES" dirty="0" err="1" smtClean="0"/>
              <a:t>another</a:t>
            </a:r>
            <a:r>
              <a:rPr lang="es-ES" dirty="0" smtClean="0"/>
              <a:t> new and </a:t>
            </a:r>
            <a:r>
              <a:rPr lang="es-ES" dirty="0" err="1" smtClean="0"/>
              <a:t>delete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endParaRPr lang="es-ES" dirty="0" smtClean="0"/>
          </a:p>
          <a:p>
            <a:pPr lvl="1"/>
            <a:r>
              <a:rPr lang="es-ES" dirty="0" err="1" smtClean="0"/>
              <a:t>Major</a:t>
            </a:r>
            <a:r>
              <a:rPr lang="es-ES" dirty="0" smtClean="0"/>
              <a:t> </a:t>
            </a:r>
            <a:r>
              <a:rPr lang="es-ES" dirty="0" err="1" smtClean="0"/>
              <a:t>risking</a:t>
            </a:r>
            <a:r>
              <a:rPr lang="es-ES" dirty="0" smtClean="0"/>
              <a:t> of </a:t>
            </a:r>
            <a:r>
              <a:rPr lang="es-ES" dirty="0" err="1" smtClean="0"/>
              <a:t>leaking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Slots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a </a:t>
            </a:r>
            <a:r>
              <a:rPr lang="es-ES" dirty="0" err="1" smtClean="0"/>
              <a:t>gui</a:t>
            </a:r>
            <a:r>
              <a:rPr lang="es-ES" dirty="0" smtClean="0"/>
              <a:t> </a:t>
            </a:r>
            <a:r>
              <a:rPr lang="es-ES" dirty="0" err="1" smtClean="0"/>
              <a:t>element</a:t>
            </a:r>
            <a:endParaRPr lang="es-ES" dirty="0" smtClean="0"/>
          </a:p>
          <a:p>
            <a:pPr lvl="1"/>
            <a:r>
              <a:rPr lang="es-ES" dirty="0" err="1" smtClean="0"/>
              <a:t>There’s</a:t>
            </a:r>
            <a:r>
              <a:rPr lang="es-ES" dirty="0" smtClean="0"/>
              <a:t> no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can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a </a:t>
            </a:r>
            <a:r>
              <a:rPr lang="es-ES" dirty="0" err="1" smtClean="0"/>
              <a:t>struct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>
                <a:hlinkClick r:id="rId2"/>
              </a:rPr>
              <a:t>Best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way</a:t>
            </a:r>
            <a:r>
              <a:rPr lang="es-ES" dirty="0" smtClean="0">
                <a:hlinkClick r:id="rId2"/>
              </a:rPr>
              <a:t>: </a:t>
            </a:r>
            <a:r>
              <a:rPr lang="es-ES" dirty="0" err="1" smtClean="0">
                <a:hlinkClick r:id="rId2"/>
              </a:rPr>
              <a:t>asking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or</a:t>
            </a:r>
            <a:r>
              <a:rPr lang="es-ES" dirty="0" smtClean="0">
                <a:hlinkClick r:id="rId2"/>
              </a:rPr>
              <a:t> </a:t>
            </a:r>
            <a:r>
              <a:rPr lang="es-ES" dirty="0" err="1" smtClean="0">
                <a:hlinkClick r:id="rId2"/>
              </a:rPr>
              <a:t>searching</a:t>
            </a:r>
            <a:r>
              <a:rPr lang="es-ES" dirty="0" smtClean="0">
                <a:hlinkClick r:id="rId2"/>
              </a:rPr>
              <a:t> at: gamedev.stackexchange.com</a:t>
            </a:r>
          </a:p>
          <a:p>
            <a:pPr>
              <a:buNone/>
            </a:pP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</a:t>
            </a:r>
            <a:r>
              <a:rPr lang="es-ES" dirty="0" smtClean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gamedev.stackexchange.com/questions/51588/inventory-grid-detection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cboard.cprogramming.com/game-programming/149561-how-implement-inventory-system-2d-game.html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http://gamedev.stackexchange.com/questions/72237/how-to-manage-grid-based-inventory-with-items-larger-than-1x1-cell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Bibliografy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829761"/>
          </a:xfrm>
        </p:spPr>
        <p:txBody>
          <a:bodyPr/>
          <a:lstStyle/>
          <a:p>
            <a:pPr algn="ctr"/>
            <a:r>
              <a:rPr lang="es-ES" dirty="0" err="1" smtClean="0"/>
              <a:t>Thanks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attention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>
          <a:xfrm>
            <a:off x="2786050" y="3643314"/>
            <a:ext cx="3600448" cy="531773"/>
          </a:xfrm>
        </p:spPr>
        <p:txBody>
          <a:bodyPr/>
          <a:lstStyle/>
          <a:p>
            <a:r>
              <a:rPr lang="es-ES" dirty="0" smtClean="0"/>
              <a:t>Josep </a:t>
            </a:r>
            <a:r>
              <a:rPr lang="es-ES" dirty="0" err="1" smtClean="0"/>
              <a:t>Atencia</a:t>
            </a:r>
            <a:r>
              <a:rPr lang="es-ES" dirty="0" smtClean="0"/>
              <a:t> - UPC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Attributes</a:t>
            </a:r>
            <a:endParaRPr lang="es-ES" dirty="0" smtClean="0"/>
          </a:p>
          <a:p>
            <a:pPr lvl="1"/>
            <a:r>
              <a:rPr lang="es-ES" dirty="0" err="1" smtClean="0"/>
              <a:t>iPoint</a:t>
            </a:r>
            <a:r>
              <a:rPr lang="es-ES" dirty="0" smtClean="0"/>
              <a:t> </a:t>
            </a:r>
            <a:r>
              <a:rPr lang="es-ES" dirty="0" err="1" smtClean="0"/>
              <a:t>coord</a:t>
            </a:r>
            <a:endParaRPr lang="es-ES" dirty="0" smtClean="0"/>
          </a:p>
          <a:p>
            <a:pPr lvl="2"/>
            <a:r>
              <a:rPr lang="es-ES" dirty="0" err="1" smtClean="0"/>
              <a:t>Coordinate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pPr lvl="1"/>
            <a:r>
              <a:rPr lang="es-ES" dirty="0" err="1" smtClean="0"/>
              <a:t>GuiItem</a:t>
            </a:r>
            <a:r>
              <a:rPr lang="es-ES" dirty="0" smtClean="0"/>
              <a:t>* </a:t>
            </a:r>
            <a:r>
              <a:rPr lang="es-ES" dirty="0" err="1" smtClean="0"/>
              <a:t>inventory_item</a:t>
            </a:r>
            <a:endParaRPr lang="es-ES" dirty="0" smtClean="0"/>
          </a:p>
          <a:p>
            <a:pPr lvl="2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placed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slot (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SDL_Rect</a:t>
            </a:r>
            <a:r>
              <a:rPr lang="es-ES" dirty="0" smtClean="0"/>
              <a:t> </a:t>
            </a:r>
            <a:r>
              <a:rPr lang="es-ES" dirty="0" err="1" smtClean="0"/>
              <a:t>rect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represents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slot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Slots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Attributes</a:t>
            </a:r>
            <a:endParaRPr lang="es-ES" dirty="0" smtClean="0"/>
          </a:p>
          <a:p>
            <a:pPr lvl="1"/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pPr lvl="2"/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cells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 lvl="1"/>
            <a:r>
              <a:rPr lang="es-ES" dirty="0" err="1" smtClean="0"/>
              <a:t>iPoint</a:t>
            </a:r>
            <a:r>
              <a:rPr lang="es-ES" dirty="0" smtClean="0"/>
              <a:t>[</a:t>
            </a:r>
            <a:r>
              <a:rPr lang="es-ES" dirty="0" err="1" smtClean="0"/>
              <a:t>Size</a:t>
            </a:r>
            <a:r>
              <a:rPr lang="es-ES" dirty="0" smtClean="0"/>
              <a:t>] </a:t>
            </a:r>
            <a:r>
              <a:rPr lang="es-ES" dirty="0" err="1" smtClean="0"/>
              <a:t>coords</a:t>
            </a:r>
            <a:endParaRPr lang="es-ES" dirty="0" smtClean="0"/>
          </a:p>
          <a:p>
            <a:pPr lvl="2"/>
            <a:r>
              <a:rPr lang="es-ES" dirty="0" err="1" smtClean="0"/>
              <a:t>Coords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shape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endParaRPr lang="es-ES" dirty="0" smtClean="0"/>
          </a:p>
          <a:p>
            <a:pPr lvl="1"/>
            <a:r>
              <a:rPr lang="es-ES" dirty="0" smtClean="0"/>
              <a:t>Slot* </a:t>
            </a:r>
            <a:r>
              <a:rPr lang="es-ES" dirty="0" err="1" smtClean="0"/>
              <a:t>reference_slot</a:t>
            </a:r>
            <a:endParaRPr lang="es-ES" dirty="0" smtClean="0"/>
          </a:p>
          <a:p>
            <a:pPr lvl="2"/>
            <a:r>
              <a:rPr lang="es-ES" dirty="0" smtClean="0"/>
              <a:t>Slot of </a:t>
            </a:r>
            <a:r>
              <a:rPr lang="es-ES" dirty="0" err="1" smtClean="0"/>
              <a:t>reference</a:t>
            </a:r>
            <a:r>
              <a:rPr lang="es-ES" dirty="0" smtClean="0"/>
              <a:t> </a:t>
            </a:r>
            <a:r>
              <a:rPr lang="es-ES" dirty="0" smtClean="0"/>
              <a:t>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 (</a:t>
            </a:r>
            <a:r>
              <a:rPr lang="es-ES" dirty="0" err="1" smtClean="0"/>
              <a:t>upper_left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Inventory</a:t>
            </a:r>
            <a:r>
              <a:rPr lang="es-ES" dirty="0" smtClean="0"/>
              <a:t>* </a:t>
            </a:r>
            <a:r>
              <a:rPr lang="es-ES" dirty="0" err="1" smtClean="0"/>
              <a:t>inventory</a:t>
            </a:r>
            <a:endParaRPr lang="es-ES" dirty="0" smtClean="0"/>
          </a:p>
          <a:p>
            <a:pPr lvl="2"/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belong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endParaRPr lang="es-ES" dirty="0" smtClean="0"/>
          </a:p>
          <a:p>
            <a:pPr lvl="1"/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 smtClean="0"/>
          </a:p>
          <a:p>
            <a:pPr lvl="2"/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represents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gui</a:t>
            </a:r>
            <a:endParaRPr lang="es-ES" dirty="0" smtClean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i</a:t>
            </a:r>
            <a:r>
              <a:rPr lang="es-ES" dirty="0" err="1" smtClean="0"/>
              <a:t>tem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686436" cy="4525963"/>
          </a:xfrm>
        </p:spPr>
        <p:txBody>
          <a:bodyPr/>
          <a:lstStyle/>
          <a:p>
            <a:r>
              <a:rPr lang="es-ES" dirty="0" err="1" smtClean="0"/>
              <a:t>Storing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Placing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visually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slots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Dragging</a:t>
            </a:r>
            <a:r>
              <a:rPr lang="es-ES" dirty="0" smtClean="0"/>
              <a:t> and </a:t>
            </a:r>
            <a:r>
              <a:rPr lang="es-ES" dirty="0" err="1" smtClean="0"/>
              <a:t>placing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mouse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feedback</a:t>
            </a:r>
            <a:r>
              <a:rPr lang="es-ES" dirty="0" smtClean="0"/>
              <a:t>!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	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pic>
        <p:nvPicPr>
          <p:cNvPr id="9218" name="Picture 2" descr="C:\Users\User\Documents\Carrera videojuegos- temp\Proyecto 2\My research inventory images\inven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00174"/>
            <a:ext cx="2643206" cy="4504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Wath</a:t>
            </a:r>
            <a:r>
              <a:rPr lang="es-ES" dirty="0" smtClean="0"/>
              <a:t> </a:t>
            </a:r>
            <a:r>
              <a:rPr lang="es-ES" dirty="0" err="1" smtClean="0"/>
              <a:t>GuiInventory.h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are </a:t>
            </a:r>
            <a:r>
              <a:rPr lang="es-ES" dirty="0" err="1" smtClean="0"/>
              <a:t>there</a:t>
            </a:r>
            <a:r>
              <a:rPr lang="es-ES" dirty="0" smtClean="0"/>
              <a:t> 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do (</a:t>
            </a:r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TODOs</a:t>
            </a:r>
            <a:endParaRPr lang="es-ES" dirty="0" smtClean="0"/>
          </a:p>
          <a:p>
            <a:pPr lvl="1"/>
            <a:r>
              <a:rPr lang="es-ES" dirty="0" err="1" smtClean="0"/>
              <a:t>Some</a:t>
            </a:r>
            <a:r>
              <a:rPr lang="es-ES" dirty="0" smtClean="0"/>
              <a:t>, as </a:t>
            </a:r>
            <a:r>
              <a:rPr lang="es-ES" dirty="0" err="1" smtClean="0"/>
              <a:t>AddItem</a:t>
            </a:r>
            <a:r>
              <a:rPr lang="es-ES" dirty="0" smtClean="0"/>
              <a:t>(), </a:t>
            </a:r>
            <a:r>
              <a:rPr lang="es-ES" dirty="0" err="1" smtClean="0"/>
              <a:t>AutomaticAddItem</a:t>
            </a:r>
            <a:r>
              <a:rPr lang="es-ES" dirty="0" smtClean="0"/>
              <a:t>()</a:t>
            </a:r>
            <a:r>
              <a:rPr lang="es-ES" dirty="0" smtClean="0"/>
              <a:t>,  </a:t>
            </a:r>
            <a:r>
              <a:rPr lang="es-ES" dirty="0" err="1" smtClean="0"/>
              <a:t>CheckDraggedItem</a:t>
            </a:r>
            <a:r>
              <a:rPr lang="es-ES" dirty="0" smtClean="0"/>
              <a:t>(),… </a:t>
            </a:r>
            <a:r>
              <a:rPr lang="es-ES" dirty="0" err="1" smtClean="0"/>
              <a:t>gather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basic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them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 </a:t>
            </a:r>
            <a:r>
              <a:rPr lang="es-ES" dirty="0" err="1" smtClean="0"/>
              <a:t>While</a:t>
            </a:r>
            <a:r>
              <a:rPr lang="es-ES" dirty="0" smtClean="0"/>
              <a:t> </a:t>
            </a:r>
            <a:r>
              <a:rPr lang="es-ES" dirty="0" err="1" smtClean="0"/>
              <a:t>doing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TODOs</a:t>
            </a:r>
            <a:r>
              <a:rPr lang="es-ES" dirty="0" smtClean="0"/>
              <a:t> look,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being</a:t>
            </a:r>
            <a:r>
              <a:rPr lang="es-ES" dirty="0" smtClean="0"/>
              <a:t> </a:t>
            </a:r>
            <a:r>
              <a:rPr lang="es-ES" dirty="0" err="1" smtClean="0"/>
              <a:t>filled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purpose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Ask me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doubts</a:t>
            </a:r>
            <a:r>
              <a:rPr lang="es-ES" dirty="0" smtClean="0"/>
              <a:t>!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beginnig</a:t>
            </a:r>
            <a:r>
              <a:rPr lang="es-ES" dirty="0" smtClean="0"/>
              <a:t>…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461486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inventory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Fill</a:t>
            </a:r>
            <a:r>
              <a:rPr lang="es-ES" dirty="0" smtClean="0"/>
              <a:t> slots vector at </a:t>
            </a:r>
            <a:r>
              <a:rPr lang="es-ES" dirty="0" err="1" smtClean="0"/>
              <a:t>inventory</a:t>
            </a:r>
            <a:r>
              <a:rPr lang="es-ES" dirty="0" smtClean="0"/>
              <a:t> constructor</a:t>
            </a:r>
          </a:p>
          <a:p>
            <a:pPr lvl="1"/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 smtClean="0"/>
              <a:t>coord</a:t>
            </a:r>
            <a:r>
              <a:rPr lang="es-ES" dirty="0" smtClean="0"/>
              <a:t> and </a:t>
            </a:r>
            <a:r>
              <a:rPr lang="es-ES" dirty="0" err="1" smtClean="0"/>
              <a:t>rect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done, </a:t>
            </a:r>
            <a:r>
              <a:rPr lang="es-ES" dirty="0" err="1" smtClean="0"/>
              <a:t>press</a:t>
            </a:r>
            <a:r>
              <a:rPr lang="es-ES" dirty="0" smtClean="0"/>
              <a:t> F1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s-ES" dirty="0" smtClean="0"/>
          </a:p>
          <a:p>
            <a:pPr lvl="1"/>
            <a:r>
              <a:rPr lang="es-ES" dirty="0" smtClean="0"/>
              <a:t>A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wil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painted</a:t>
            </a:r>
            <a:endParaRPr lang="es-ES" dirty="0" smtClean="0"/>
          </a:p>
          <a:p>
            <a:pPr lvl="1"/>
            <a:r>
              <a:rPr lang="es-ES" dirty="0" smtClean="0"/>
              <a:t>Pressing 1, 2, 3,4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(at 0, 0)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1</a:t>
            </a:r>
            <a:endParaRPr lang="es-ES" dirty="0"/>
          </a:p>
        </p:txBody>
      </p:sp>
      <p:pic>
        <p:nvPicPr>
          <p:cNvPr id="1026" name="Picture 2" descr="C:\Users\User\Documents\Carrera videojuegos- temp\Proyecto 2\My research inventory images\todo 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285860"/>
            <a:ext cx="3038899" cy="1457529"/>
          </a:xfrm>
          <a:prstGeom prst="rect">
            <a:avLst/>
          </a:prstGeom>
          <a:noFill/>
        </p:spPr>
      </p:pic>
      <p:pic>
        <p:nvPicPr>
          <p:cNvPr id="1027" name="Picture 3" descr="C:\Users\User\Documents\Carrera videojuegos- temp\Proyecto 2\My research inventory images\todo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3214686"/>
            <a:ext cx="3010320" cy="1381318"/>
          </a:xfrm>
          <a:prstGeom prst="rect">
            <a:avLst/>
          </a:prstGeom>
          <a:noFill/>
        </p:spPr>
      </p:pic>
      <p:pic>
        <p:nvPicPr>
          <p:cNvPr id="1028" name="Picture 4" descr="C:\Users\User\Documents\Carrera videojuegos- temp\Proyecto 2\My research inventory images\todo 1 item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5000636"/>
            <a:ext cx="3019847" cy="1352739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/>
          <p:nvPr/>
        </p:nvCxnSpPr>
        <p:spPr>
          <a:xfrm rot="5400000">
            <a:off x="6536545" y="296465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err="1" smtClean="0"/>
              <a:t>Assigning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slots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slot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placed </a:t>
            </a:r>
            <a:r>
              <a:rPr lang="es-ES" dirty="0" err="1" smtClean="0"/>
              <a:t>over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Fill</a:t>
            </a:r>
            <a:r>
              <a:rPr lang="es-ES" dirty="0" smtClean="0"/>
              <a:t> </a:t>
            </a:r>
            <a:r>
              <a:rPr lang="es-ES" dirty="0" err="1" smtClean="0"/>
              <a:t>AssignItemToSlots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Recieves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coord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placed</a:t>
            </a:r>
          </a:p>
          <a:p>
            <a:pPr lvl="1"/>
            <a:r>
              <a:rPr lang="es-ES" dirty="0" smtClean="0"/>
              <a:t>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coords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wich</a:t>
            </a:r>
            <a:r>
              <a:rPr lang="es-ES" dirty="0" smtClean="0"/>
              <a:t> slots </a:t>
            </a:r>
            <a:r>
              <a:rPr lang="es-ES" dirty="0" err="1" smtClean="0"/>
              <a:t>is</a:t>
            </a:r>
            <a:r>
              <a:rPr lang="es-ES" dirty="0" smtClean="0"/>
              <a:t> placed </a:t>
            </a:r>
            <a:r>
              <a:rPr lang="es-ES" dirty="0" err="1" smtClean="0"/>
              <a:t>over</a:t>
            </a:r>
            <a:endParaRPr lang="es-ES" dirty="0" smtClean="0"/>
          </a:p>
          <a:p>
            <a:pPr lvl="1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a slot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coords</a:t>
            </a:r>
            <a:r>
              <a:rPr lang="es-ES" dirty="0" smtClean="0"/>
              <a:t> use </a:t>
            </a:r>
            <a:r>
              <a:rPr lang="es-ES" dirty="0" err="1" smtClean="0"/>
              <a:t>GetSlotFromCoord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2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s-ES" dirty="0" smtClean="0"/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done </a:t>
            </a:r>
            <a:r>
              <a:rPr lang="es-ES" dirty="0" err="1" smtClean="0"/>
              <a:t>well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ocupied</a:t>
            </a:r>
            <a:r>
              <a:rPr lang="es-ES" dirty="0" smtClean="0"/>
              <a:t> slots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drawed</a:t>
            </a:r>
            <a:r>
              <a:rPr lang="es-ES" dirty="0" smtClean="0"/>
              <a:t> as </a:t>
            </a:r>
            <a:r>
              <a:rPr lang="es-ES" dirty="0" err="1" smtClean="0"/>
              <a:t>blue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TODO 2: </a:t>
            </a:r>
            <a:r>
              <a:rPr lang="es-ES" dirty="0" err="1" smtClean="0"/>
              <a:t>Result</a:t>
            </a:r>
            <a:endParaRPr lang="es-ES" dirty="0"/>
          </a:p>
        </p:txBody>
      </p:sp>
      <p:pic>
        <p:nvPicPr>
          <p:cNvPr id="2050" name="Picture 2" descr="C:\Users\User\Documents\Carrera videojuegos- temp\Proyecto 2\My research inventory images\todo 1 item deb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357694"/>
            <a:ext cx="2981741" cy="1362265"/>
          </a:xfrm>
          <a:prstGeom prst="rect">
            <a:avLst/>
          </a:prstGeom>
          <a:noFill/>
        </p:spPr>
      </p:pic>
      <p:pic>
        <p:nvPicPr>
          <p:cNvPr id="2051" name="Picture 3" descr="C:\Users\User\Documents\Carrera videojuegos- temp\Proyecto 2\My research inventory images\todo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357694"/>
            <a:ext cx="3000794" cy="1324160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>
          <a:xfrm>
            <a:off x="4000496" y="492919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1204</Words>
  <Application>Microsoft Office PowerPoint</Application>
  <PresentationFormat>Presentación en pantalla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Concourse</vt:lpstr>
      <vt:lpstr>Project II : Inventory System</vt:lpstr>
      <vt:lpstr>Grid – based Inventory</vt:lpstr>
      <vt:lpstr>Slots</vt:lpstr>
      <vt:lpstr>Inventory item</vt:lpstr>
      <vt:lpstr> Main Features</vt:lpstr>
      <vt:lpstr>Before beginnig…</vt:lpstr>
      <vt:lpstr>TODO 1</vt:lpstr>
      <vt:lpstr>TODO 2</vt:lpstr>
      <vt:lpstr>TODO 2: Result</vt:lpstr>
      <vt:lpstr>TODO 3</vt:lpstr>
      <vt:lpstr>TODO 3: Result</vt:lpstr>
      <vt:lpstr>TODO 4</vt:lpstr>
      <vt:lpstr>TODO 4: Result</vt:lpstr>
      <vt:lpstr>TODO 5</vt:lpstr>
      <vt:lpstr>TODO 5: Result</vt:lpstr>
      <vt:lpstr>TODO 6</vt:lpstr>
      <vt:lpstr>TODO 7</vt:lpstr>
      <vt:lpstr>TODO 7</vt:lpstr>
      <vt:lpstr>TODO 8</vt:lpstr>
      <vt:lpstr>TODO 8</vt:lpstr>
      <vt:lpstr>TODO 8</vt:lpstr>
      <vt:lpstr>Homework</vt:lpstr>
      <vt:lpstr>Other methods</vt:lpstr>
      <vt:lpstr>Bibliografy</vt:lpstr>
      <vt:lpstr>Thanks for you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 : Inventory System</dc:title>
  <dc:creator>User</dc:creator>
  <cp:lastModifiedBy>User</cp:lastModifiedBy>
  <cp:revision>13</cp:revision>
  <dcterms:created xsi:type="dcterms:W3CDTF">2016-04-15T01:02:41Z</dcterms:created>
  <dcterms:modified xsi:type="dcterms:W3CDTF">2016-04-15T02:46:46Z</dcterms:modified>
</cp:coreProperties>
</file>