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1"/>
  </p:notesMasterIdLst>
  <p:handoutMasterIdLst>
    <p:handoutMasterId r:id="rId22"/>
  </p:handoutMasterIdLst>
  <p:sldIdLst>
    <p:sldId id="259" r:id="rId5"/>
    <p:sldId id="438" r:id="rId6"/>
    <p:sldId id="379" r:id="rId7"/>
    <p:sldId id="441" r:id="rId8"/>
    <p:sldId id="468" r:id="rId9"/>
    <p:sldId id="445" r:id="rId10"/>
    <p:sldId id="452" r:id="rId11"/>
    <p:sldId id="454" r:id="rId12"/>
    <p:sldId id="458" r:id="rId13"/>
    <p:sldId id="461" r:id="rId14"/>
    <p:sldId id="463" r:id="rId15"/>
    <p:sldId id="464" r:id="rId16"/>
    <p:sldId id="465" r:id="rId17"/>
    <p:sldId id="466" r:id="rId18"/>
    <p:sldId id="467" r:id="rId19"/>
    <p:sldId id="388" r:id="rId20"/>
  </p:sldIdLst>
  <p:sldSz cx="9144000" cy="6858000" type="screen4x3"/>
  <p:notesSz cx="7099300" cy="10234613"/>
  <p:custDataLst>
    <p:tags r:id="rId2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5045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65479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008552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07647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36835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792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81131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JavaScript that </a:t>
            </a:r>
            <a:r>
              <a:rPr lang="en-US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scals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模块（外部模块）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2015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开始，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引入了模块的概念。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也沿用这个概念。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法。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模块在其自身的作用域里执行，而不是在全局作用域里；这意味着定义在一个模块里的变量，函数，类等等在模块外部是不可见的，除非你明确地使用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形式之一导出它们。 相反，如果想使用其它模块导出的变量，函数，类，接口等的时候，你必须要导入它们，可以使用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形式之一。同时任意一个文件都被当成一个模块。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导出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：任何声明（比如变量，函数，类，类型别名或接口）都能够通过添加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进行导出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。如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果想要多个导出时可以使用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* from “module”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导入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：模块的导入操作与导出一样简单。 可以使用以下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形式之一来导入其它模块中的导出内容。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同时在倒入时可以进行重命名。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05 Module &amp;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Namespaces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/Module/*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9042" y="4973436"/>
            <a:ext cx="7585656" cy="584775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as ZCV } from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"./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ZCV();</a:t>
            </a:r>
          </a:p>
        </p:txBody>
      </p:sp>
    </p:spTree>
    <p:extLst>
      <p:ext uri="{BB962C8B-B14F-4D97-AF65-F5344CB8AC3E}">
        <p14:creationId xmlns:p14="http://schemas.microsoft.com/office/powerpoint/2010/main" val="3384403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命名空间（内部模块）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是用来做模块内部的区域划分。使用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namespace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来限定命名空间范围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与模块相同如果想要对外公开必须使用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进行导出。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05 Module &amp;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Namespaces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/Namespaces/*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如果文件内所有声明都在一个命名空间内如 </a:t>
            </a:r>
            <a:r>
              <a:rPr lang="en-US" sz="1600" b="0" dirty="0" smtClean="0">
                <a:solidFill>
                  <a:srgbClr val="C00000"/>
                </a:solidFill>
              </a:rPr>
              <a:t>export </a:t>
            </a:r>
            <a:r>
              <a:rPr lang="en-US" sz="1600" b="0" dirty="0">
                <a:solidFill>
                  <a:srgbClr val="C00000"/>
                </a:solidFill>
              </a:rPr>
              <a:t>namespace Foo { ... </a:t>
            </a:r>
            <a:r>
              <a:rPr lang="en-US" sz="1600" b="0" dirty="0" smtClean="0">
                <a:solidFill>
                  <a:srgbClr val="C00000"/>
                </a:solidFill>
              </a:rPr>
              <a:t>} </a:t>
            </a:r>
            <a:r>
              <a:rPr lang="zh-CN" altLang="en-US" sz="1600" b="0" dirty="0" smtClean="0"/>
              <a:t>则删除该命名空间并把所有内容向上移动一层</a:t>
            </a:r>
            <a:endParaRPr lang="en-US" altLang="zh-CN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果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个文件内只有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</a:t>
            </a:r>
            <a:r>
              <a:rPr lang="en-US" altLang="zh-CN" sz="1600" b="0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class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 </a:t>
            </a:r>
            <a:r>
              <a:rPr lang="en-US" altLang="zh-CN" sz="1600" b="0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function </a:t>
            </a:r>
            <a:r>
              <a:rPr lang="zh-CN" altLang="en-US" sz="1600" b="0" dirty="0"/>
              <a:t>可以考虑使用 </a:t>
            </a:r>
            <a:r>
              <a:rPr lang="en-US" sz="1600" b="0" dirty="0">
                <a:solidFill>
                  <a:srgbClr val="C00000"/>
                </a:solidFill>
              </a:rPr>
              <a:t>export </a:t>
            </a:r>
            <a:r>
              <a:rPr lang="en-US" sz="1600" b="0" dirty="0" smtClean="0">
                <a:solidFill>
                  <a:srgbClr val="C00000"/>
                </a:solidFill>
              </a:rPr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如</a:t>
            </a:r>
            <a:r>
              <a:rPr lang="zh-CN" altLang="en-US" sz="1600" b="0" dirty="0" smtClean="0"/>
              <a:t>果多个文件都有相同的命名空间的话 请单独提出一个</a:t>
            </a:r>
            <a:r>
              <a:rPr lang="en-US" altLang="zh-CN" sz="1600" b="0" dirty="0" smtClean="0"/>
              <a:t>class</a:t>
            </a:r>
            <a:endParaRPr lang="en-US" altLang="zh-CN" sz="1600" b="0" dirty="0"/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7615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Decorators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编译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现阶段该功能还没有明确是否要一直保留。目前想要使用需要指定编辑器选项，及你必须在命令行或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里启用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编译器选项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命令行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tscofig.json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924620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--target ES5 --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en-US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xxxx.ts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3842421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{ 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compilerOptions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"target": "ES5",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true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5712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装饰器是一种特殊类型的声明，它能够被附加到类声明，方法，访问符，属性或者参数上。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装饰器使用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@expression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这种形式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expression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必须为一个函数，它会在运行时被调用，被装饰的声明信息做为参数传入。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06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Decorators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Decorators.ts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想要详细了解可以参照以下连接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https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://www.w3cschool.cn/typescript/typescript-decorators.html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50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库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reflect-metadata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 这个库还不是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(JavaScript)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标准的一部分。 然而，当装饰器被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官方标准采纳后，这些扩展也将被推荐给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以采纳。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它适用于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元数据反射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API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，使用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Reflect.getMetadata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方法来获取元数据。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参数类型元数据使用元数据键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design:paramtypes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返回值类型元数据使用元数据键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design:returntype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想要详细了解可以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参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照以下连接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https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://zhuanlan.zhihu.com/p/20743919?refer=FrontendMagazine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9102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84561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:a16="http://schemas.microsoft.com/office/drawing/2014/main" xmlns="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:a16="http://schemas.microsoft.com/office/drawing/2014/main" xmlns="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:a16="http://schemas.microsoft.com/office/drawing/2014/main" xmlns="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配置环境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下载安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</a:t>
                      </a:r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正常安装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进行类与接口的练习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使用接口进行结构体定义，类内对声明该结构体并进行使用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正常编译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尝试写一个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装饰器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方法被调用时，在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里输出传递的参数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Log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能正确的表示方法传递的参数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16374"/>
            <a:ext cx="838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8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81472"/>
              </p:ext>
            </p:extLst>
          </p:nvPr>
        </p:nvGraphicFramePr>
        <p:xfrm>
          <a:off x="422348" y="1333500"/>
          <a:ext cx="7612062" cy="38862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简介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编译代码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基本语法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模块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面向对象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装饰器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练习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简介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是一种由微软开发的自由和开源的编程语言。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它是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的一个超集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。它是基于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的，并进行语法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，所以他完全兼容现有的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程序可以不加改变的在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下工作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。并且它继承了当前比较流行的语言特性比如</a:t>
            </a:r>
            <a:r>
              <a:rPr lang="en-US" sz="1600" b="0" dirty="0" smtClean="0"/>
              <a:t>ECMAScript</a:t>
            </a:r>
            <a:r>
              <a:rPr lang="zh-CN" altLang="en-US" sz="1600" b="0" dirty="0" smtClean="0"/>
              <a:t>，</a:t>
            </a:r>
            <a:r>
              <a:rPr lang="en-US" altLang="zh-CN" sz="1600" b="0" dirty="0" smtClean="0"/>
              <a:t>jQuery</a:t>
            </a:r>
            <a:r>
              <a:rPr lang="zh-CN" altLang="en-US" sz="1600" b="0" dirty="0" smtClean="0"/>
              <a:t>等。</a:t>
            </a:r>
            <a:endParaRPr lang="en-US" altLang="zh-CN" sz="1600" b="0" dirty="0" smtClean="0"/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关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ECMA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的特性可以参照一下连接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http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://www.cnblogs.com/lovesong/p/4908871.html</a:t>
            </a: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特性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类型与类型验证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变量声明作用域</a:t>
            </a:r>
            <a:r>
              <a:rPr 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块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面向对象模式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lambda</a:t>
            </a:r>
            <a:r>
              <a:rPr lang="ja-JP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函</a:t>
            </a:r>
            <a:r>
              <a:rPr lang="ja-JP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兼</a:t>
            </a:r>
            <a:r>
              <a:rPr lang="zh-CN" altLang="en-US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容</a:t>
            </a:r>
            <a:r>
              <a:rPr lang="en-US" altLang="zh-CN" sz="1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31775" indent="-231775" algn="just" eaLnBrk="0" hangingPunct="0">
              <a:spcBef>
                <a:spcPct val="10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有两种主要的方式来获取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工具：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npm（Node.js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包管理器）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Visual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Studior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插件</a:t>
            </a: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(http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://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www.cnblogs.com/Leo_wl/p/5751187.html)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NodeJs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4122701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cnpm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5719381"/>
            <a:ext cx="7585656" cy="4191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8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endParaRPr lang="en-US" altLang="ja-JP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如果一个文件夹内存在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文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件，那么就意味着这个目录是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项目的根目录。在根目录内执行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则可以进行整个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项目的编译。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在根目录内执行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则可以进行整个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项目的编译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ja-JP" alt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如果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后存在指定的文件，则只对该文件进行编译。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详细可以参照一下连接：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https://my.oschina.net/shuinian/blog/757398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436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变量声明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里相对较新的变量声明方式。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功能类似，但是它可以避免很多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的常见问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题。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02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Declarations/VariableDeclarationsTypeScript0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.ts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提供了数字，字符串，结构体，布尔值等。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几乎相同的数据类型，此外还提供了实用的枚举类型方便我们使用。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并且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还提供了几个特殊类型如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：模糊数据类型，表示任意类型。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Void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相反，表示没有任何类型。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：类型表示的是那些永不存在的值的类型。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例如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类型是那些总是会抛出异常或根本就不会有返回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的函数表达式或箭头函数表达式的返回值类型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02 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Declarations/VariableDeclarationsTypeScript02.ts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特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殊数据类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型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有数据类型就存在类型间的变动，所以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提供了强制类型转换功能，使用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&lt;&gt;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来进行类型断言。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02 Variable Declarations/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VariableDeclarationsValidation.ts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接口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的核心原则之一是对值所具有的结构进行类型检查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相同，类实现接口也是使用关键字</a:t>
            </a:r>
            <a:r>
              <a:rPr lang="en-US" sz="1600" b="0" dirty="0" smtClean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</a:p>
          <a:p>
            <a:endParaRPr lang="en-US" altLang="zh-CN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03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Declarations/InterfaceValidation01.ts,</a:t>
            </a:r>
          </a:p>
          <a:p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03 Variable 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Declarations/InterfaceValidation02.ts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相同，让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面向对象开发更容易理解。与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相同如果想要使用类就需要进行实例化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。但类内的属性或方法调用时需要使用关键字</a:t>
            </a:r>
            <a:r>
              <a:rPr lang="en-US" altLang="zh-CN" sz="1600" b="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04 Class/ClassTypeScript01.ts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</a:p>
          <a:p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04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Class/ClassTypeScript02.ts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类的公有，私有与保护的修饰符。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Public: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公开修饰符，对外开放，当没有写修饰符时默认为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public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Private: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它所修饰的方法及变量不能在声明它的类的外部访问。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Protected: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private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类似，但有一点不同，在派生类中仍然可以访问。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04 Class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/ClassTypeScript03.ts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关键字会将属性设置为只读，只读属性必须在声明时或构造函数里被初始化。切在其他方法调用时不可更改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04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/ClassTypeScript04.ts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Static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对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属性进行静态修饰，效果与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Abstract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抽象修饰符与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使用相同，当类内存在抽象方法，那么定义时该类也需要变成抽象类。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178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33222</TotalTime>
  <Words>2566</Words>
  <Application>Microsoft Office PowerPoint</Application>
  <PresentationFormat>On-screen Show (4:3)</PresentationFormat>
  <Paragraphs>388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SimSun</vt:lpstr>
      <vt:lpstr>Arial</vt:lpstr>
      <vt:lpstr>Book Antiqua</vt:lpstr>
      <vt:lpstr>Wingdings</vt:lpstr>
      <vt:lpstr>MASTER_4x3_Template</vt:lpstr>
      <vt:lpstr>TypeScript </vt:lpstr>
      <vt:lpstr>Agenda</vt:lpstr>
      <vt:lpstr>TypeScript简介</vt:lpstr>
      <vt:lpstr>TypeScript安装&amp;编译代码</vt:lpstr>
      <vt:lpstr>TypeScript安装&amp;编译代码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1536</cp:revision>
  <cp:lastPrinted>1998-09-01T20:10:08Z</cp:lastPrinted>
  <dcterms:created xsi:type="dcterms:W3CDTF">2006-04-07T09:57:12Z</dcterms:created>
  <dcterms:modified xsi:type="dcterms:W3CDTF">2017-07-20T02:37:12Z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