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7"/>
  </p:notesMasterIdLst>
  <p:handoutMasterIdLst>
    <p:handoutMasterId r:id="rId18"/>
  </p:handoutMasterIdLst>
  <p:sldIdLst>
    <p:sldId id="259" r:id="rId5"/>
    <p:sldId id="443" r:id="rId6"/>
    <p:sldId id="379" r:id="rId7"/>
    <p:sldId id="454" r:id="rId8"/>
    <p:sldId id="453" r:id="rId9"/>
    <p:sldId id="463" r:id="rId10"/>
    <p:sldId id="457" r:id="rId11"/>
    <p:sldId id="464" r:id="rId12"/>
    <p:sldId id="465" r:id="rId13"/>
    <p:sldId id="466" r:id="rId14"/>
    <p:sldId id="462" r:id="rId15"/>
    <p:sldId id="388" r:id="rId16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1E0FF"/>
    <a:srgbClr val="7F7F7F"/>
    <a:srgbClr val="88DD00"/>
    <a:srgbClr val="00BBEE"/>
    <a:srgbClr val="EAFFD5"/>
    <a:srgbClr val="CCFF33"/>
    <a:srgbClr val="FF6600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15138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22791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60872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8122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21170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95947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11969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76370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38919/how-to-explain-dependency-injection-to-a-5-year-o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dependency-inje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cschool.cn/angular/angular-l9oa24no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ierarchical-dependency-inje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common/LowerCasePipe" TargetMode="External"/><Relationship Id="rId13" Type="http://schemas.openxmlformats.org/officeDocument/2006/relationships/hyperlink" Target="https://angular.io/api/common/UpperCasePipe" TargetMode="External"/><Relationship Id="rId3" Type="http://schemas.openxmlformats.org/officeDocument/2006/relationships/hyperlink" Target="https://angular.io/api/common/AsyncPipe" TargetMode="External"/><Relationship Id="rId7" Type="http://schemas.openxmlformats.org/officeDocument/2006/relationships/hyperlink" Target="https://angular.io/api/common/JsonPipe" TargetMode="External"/><Relationship Id="rId12" Type="http://schemas.openxmlformats.org/officeDocument/2006/relationships/hyperlink" Target="https://angular.io/api/common/SlicePip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ngular.io/api/common/I18nSelectPipe" TargetMode="External"/><Relationship Id="rId11" Type="http://schemas.openxmlformats.org/officeDocument/2006/relationships/hyperlink" Target="https://angular.io/api/common/PercentPipe" TargetMode="External"/><Relationship Id="rId5" Type="http://schemas.openxmlformats.org/officeDocument/2006/relationships/hyperlink" Target="https://angular.io/api/common/I18nPluralPipe" TargetMode="External"/><Relationship Id="rId15" Type="http://schemas.openxmlformats.org/officeDocument/2006/relationships/hyperlink" Target="https://angular.io/api?query=pipe" TargetMode="External"/><Relationship Id="rId10" Type="http://schemas.openxmlformats.org/officeDocument/2006/relationships/hyperlink" Target="https://angular.io/api/common/DecimalPipe" TargetMode="External"/><Relationship Id="rId4" Type="http://schemas.openxmlformats.org/officeDocument/2006/relationships/hyperlink" Target="https://angular.io/api/common/DatePipe" TargetMode="External"/><Relationship Id="rId9" Type="http://schemas.openxmlformats.org/officeDocument/2006/relationships/hyperlink" Target="https://angular.io/api/common/CurrencyPipe" TargetMode="External"/><Relationship Id="rId14" Type="http://schemas.openxmlformats.org/officeDocument/2006/relationships/hyperlink" Target="https://angular.io/api/common/TitleCasePi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Angular Service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管道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Pipe 3/3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035" y="1387064"/>
            <a:ext cx="75001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4. Custom pipes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@Pipe({name: '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exponentialStrength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'})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class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ExponentialStrengthPipe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implements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PipeTransform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transform(value: number, exponent: string): number {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let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parseFloat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(exponent);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return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Math.pow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(value,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isNaN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 ? 1 :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5. Pure pipes/Impure pipes/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AsyncPipe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6. No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FilterPipe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 or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OrderByPipe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b="0" dirty="0"/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993218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11348"/>
              </p:ext>
            </p:extLst>
          </p:nvPr>
        </p:nvGraphicFramePr>
        <p:xfrm>
          <a:off x="449263" y="1254111"/>
          <a:ext cx="8535346" cy="2034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3201394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120704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写一个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Service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组件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写一个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Service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类，完成读取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mock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数据的功能并显示在画面上。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画面正常显示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Mock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数据。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使用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Pipe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1.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练习使用日期相关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Pipe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2.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自定义个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Pipe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，完成输入数值（如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12.9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显示为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13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11.2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显示为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11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）只保留整数并且四舍五入。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画面正常显示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Mock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数据。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906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73348"/>
              </p:ext>
            </p:extLst>
          </p:nvPr>
        </p:nvGraphicFramePr>
        <p:xfrm>
          <a:off x="380403" y="1333500"/>
          <a:ext cx="7612062" cy="64008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依赖注入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Dependency Injection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Service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实例说明</a:t>
                      </a:r>
                      <a:endParaRPr lang="en-US" altLang="zh-CN" sz="2400" b="0" i="0" kern="1200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管道（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pipe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）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什么是依赖注入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043115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186" y="1497744"/>
            <a:ext cx="84204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什么是依赖注入？</a:t>
            </a:r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依赖注入最初是后端概念，被引入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。使用广泛，比如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Spring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.Net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等平台都有依赖注入的概念。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依赖注入是实现控制反转的一种软件设计模式，一个依赖是一个被其他对象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(client)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调用的对象（服务）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注入则是将被依赖的对象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(service)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实例传递给依赖对象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(client)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的行为。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简单的说就是要求对抽象进行编程，不要对实现进行编程，这样就降低了客户与实现模块间的耦合，分离了服务和调用者的依赖，符合低耦合的程序设计原则。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Stack Overflow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上面有一个有趣的问题，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如何向一个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5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岁的小孩解释依赖注入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为什么需要依赖注入，有什么好处？</a:t>
            </a:r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将被依赖类的创建代码从依赖类中移出，不用显式的写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不用自己管理生命周期。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可以单独维护被依赖类的创建过程。减少依赖关系，实现低耦合设计。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依赖注入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1/3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035" y="5656976"/>
            <a:ext cx="96244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hlinkClick r:id="rId3"/>
              </a:rPr>
              <a:t>https://angular.io/guide/dependency-injection</a:t>
            </a:r>
            <a:endParaRPr lang="en-US" sz="1400" b="0" dirty="0"/>
          </a:p>
          <a:p>
            <a:r>
              <a:rPr lang="en-US" sz="1400" b="0" dirty="0">
                <a:hlinkClick r:id="rId4"/>
              </a:rPr>
              <a:t>https://www.w3cschool.cn/angular/angular-l9oa24no.html</a:t>
            </a:r>
            <a:endParaRPr lang="en-US" sz="1400" b="0" dirty="0"/>
          </a:p>
          <a:p>
            <a:endParaRPr lang="en-US" sz="1400" b="0" dirty="0"/>
          </a:p>
        </p:txBody>
      </p:sp>
      <p:sp>
        <p:nvSpPr>
          <p:cNvPr id="14" name="Rectangle 13"/>
          <p:cNvSpPr/>
          <p:nvPr/>
        </p:nvSpPr>
        <p:spPr>
          <a:xfrm>
            <a:off x="461035" y="1622311"/>
            <a:ext cx="780213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有自己的依赖注入框架，该框架也可以作为一个单例模块供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其他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或框架使用。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2. 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Angular2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中我们不需要自己配置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injector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，当系统加载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platformBrowserDynamic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().</a:t>
            </a:r>
            <a:r>
              <a:rPr lang="en-US" altLang="zh-CN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bootstrapModule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AppModule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时会自动创建全局的。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3. 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注册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Provider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有两个地方：</a:t>
            </a:r>
            <a:r>
              <a:rPr lang="en-US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NgModule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或者 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components.</a:t>
            </a:r>
          </a:p>
          <a:p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Injector providers</a:t>
            </a:r>
          </a:p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Value providers</a:t>
            </a: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提供一个预先做好的对象会比请求注入器从类中创建它更容易。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Factory providers</a:t>
            </a: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我们需要动态创建这个依赖值，因为它所需要的信息直到最后一刻才能确定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343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依赖注入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2/3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54272" y="1489405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i="1" dirty="0">
                <a:latin typeface="Roboto"/>
              </a:rPr>
              <a:t>@Injectable()</a:t>
            </a:r>
            <a:endParaRPr lang="en-US" sz="1800" b="0" i="0" dirty="0">
              <a:effectLst/>
              <a:latin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3840607"/>
            <a:ext cx="2820321" cy="1639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67" y="2099988"/>
            <a:ext cx="8159595" cy="134602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47849" y="3840607"/>
            <a:ext cx="51592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@Injectable()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标志着一个类可以被一个注入器实例化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通常来讲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在试图实例化一个没有被标识为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Injectable()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的类时候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注入器将会报告错误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为什么我们的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不需要加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@injectable()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因为包括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@Directive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@Pipe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都是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@injectable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的子类型。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4107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依赖注入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3/3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080" y="1214845"/>
            <a:ext cx="578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分层依赖注入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Hierarchical Dependency Injectors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081" y="1970233"/>
            <a:ext cx="8257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 An Angular application is a tree of components. Each component instance has its own injector. The tree of components parallels the tree of injectors.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730" y="6004372"/>
            <a:ext cx="9624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hlinkClick r:id="rId3"/>
              </a:rPr>
              <a:t>https://angular.io/guide/hierarchical-dependency-injection</a:t>
            </a:r>
            <a:endParaRPr lang="en-US" sz="1400" b="0" dirty="0"/>
          </a:p>
          <a:p>
            <a:endParaRPr lang="en-US" sz="1400" b="0" dirty="0"/>
          </a:p>
        </p:txBody>
      </p:sp>
      <p:pic>
        <p:nvPicPr>
          <p:cNvPr id="2050" name="Picture 2" descr="car 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0" y="3158921"/>
            <a:ext cx="2303325" cy="13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 injector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96" y="3168580"/>
            <a:ext cx="571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853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Service 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实例说明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899845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管道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Pipe 1/3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921" y="1387064"/>
            <a:ext cx="8435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Introducing Angular pipes, a way to write display-value </a:t>
            </a:r>
            <a:r>
              <a:rPr lang="en-US" sz="20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transformations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 that you can declare in your </a:t>
            </a:r>
            <a:r>
              <a:rPr lang="en-US" sz="20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2187229"/>
            <a:ext cx="5276850" cy="781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1035" y="3307437"/>
            <a:ext cx="750011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1. Built-in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2. Parameterizing a pipe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3. Chaining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4. Custom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5. Pure pipes/Impure pipes/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AsyncPipe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6. No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FilterPipe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 or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OrderByPipe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b="0" dirty="0"/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86746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管道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Pipe 2/3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035" y="1387064"/>
            <a:ext cx="7500117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Built-in pipes</a:t>
            </a: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AsyncPipe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DatePipe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5"/>
              </a:rPr>
              <a:t> I18nPluralPipe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6"/>
              </a:rPr>
              <a:t> I18nSelectPipe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7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7"/>
              </a:rPr>
              <a:t>JsonPipe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8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8"/>
              </a:rPr>
              <a:t>LowerCasePipe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9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9"/>
              </a:rPr>
              <a:t>CurrencyPipe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0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0"/>
              </a:rPr>
              <a:t>DecimalPipe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1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1"/>
              </a:rPr>
              <a:t>PercentPipe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2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2"/>
              </a:rPr>
              <a:t>SlicePipe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3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3"/>
              </a:rPr>
              <a:t>UpperCasePipe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4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4"/>
              </a:rPr>
              <a:t>TitleCasePipe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5"/>
              </a:rPr>
              <a:t>https://angular.io/api?query=pipe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2. Parameterizing a pipe</a:t>
            </a:r>
          </a:p>
          <a:p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&lt;p&gt;The hero's birthday is {{ birthday |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date:"MM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dd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yy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 }} &lt;/p&gt;</a:t>
            </a:r>
          </a:p>
          <a:p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&lt;p&gt;The hero's salary is {{ money |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currency:'EUR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' }} &lt;/p&gt;</a:t>
            </a:r>
          </a:p>
          <a:p>
            <a:endParaRPr lang="en-US" sz="105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05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3. Chaining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20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&lt;p&gt;The chained hero's birthday is {{ birthday | date | uppercase}}&lt;/p&gt;</a:t>
            </a:r>
          </a:p>
          <a:p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&lt;p&gt;The chained hero's birthday is {{  birthday |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date:"MM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dd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yy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 | uppercase}}&lt;/p&gt;   </a:t>
            </a:r>
          </a:p>
          <a:p>
            <a:r>
              <a:rPr lang="en-US" sz="1400" b="0" dirty="0">
                <a:solidFill>
                  <a:srgbClr val="0070C0"/>
                </a:solidFill>
              </a:rPr>
              <a:t>	</a:t>
            </a:r>
          </a:p>
          <a:p>
            <a:endParaRPr lang="en-US" b="0" dirty="0"/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690567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purl.org/dc/dcmitype/"/>
    <ds:schemaRef ds:uri="http://purl.org/dc/terms/"/>
    <ds:schemaRef ds:uri="C6B13D8A-F6C8-4777-9906-93DFDA163C9A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44131</TotalTime>
  <Words>1430</Words>
  <Application>Microsoft Office PowerPoint</Application>
  <PresentationFormat>On-screen Show (4:3)</PresentationFormat>
  <Paragraphs>231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NSimSun</vt:lpstr>
      <vt:lpstr>Roboto</vt:lpstr>
      <vt:lpstr>SimSun</vt:lpstr>
      <vt:lpstr>Arial</vt:lpstr>
      <vt:lpstr>Book Antiqua</vt:lpstr>
      <vt:lpstr>Wingdings</vt:lpstr>
      <vt:lpstr>MASTER_4x3_Template</vt:lpstr>
      <vt:lpstr>Angular Service </vt:lpstr>
      <vt:lpstr>Agenda</vt:lpstr>
      <vt:lpstr>什么是依赖注入</vt:lpstr>
      <vt:lpstr>Angular依赖注入 1/3</vt:lpstr>
      <vt:lpstr>Angular依赖注入 2/3</vt:lpstr>
      <vt:lpstr>Angular依赖注入 3/3</vt:lpstr>
      <vt:lpstr>Service 实例说明</vt:lpstr>
      <vt:lpstr>管道Pipe 1/3</vt:lpstr>
      <vt:lpstr>管道Pipe 2/3</vt:lpstr>
      <vt:lpstr>管道Pipe 3/3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1578</cp:revision>
  <cp:lastPrinted>1998-09-01T20:10:08Z</cp:lastPrinted>
  <dcterms:created xsi:type="dcterms:W3CDTF">2006-04-07T09:57:12Z</dcterms:created>
  <dcterms:modified xsi:type="dcterms:W3CDTF">2017-08-07T02:56:07Z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