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8"/>
  </p:notesMasterIdLst>
  <p:handoutMasterIdLst>
    <p:handoutMasterId r:id="rId9"/>
  </p:handoutMasterIdLst>
  <p:sldIdLst>
    <p:sldId id="273" r:id="rId2"/>
    <p:sldId id="272" r:id="rId3"/>
    <p:sldId id="265" r:id="rId4"/>
    <p:sldId id="271" r:id="rId5"/>
    <p:sldId id="267" r:id="rId6"/>
    <p:sldId id="269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E8516-AA2F-4A20-A2DE-1E8209043840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B6E62-B387-480E-86BC-84AD7122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4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CEBF634-4D84-410D-B502-872F63926F2B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069E22C-A3AF-414A-9C39-D9425443D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02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4C00C-0561-4D42-93B6-8848F63362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0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088C-F88B-4B5A-AFBC-5DCB4918B9F3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Unclassified / FOUO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0CA0-A1BF-446F-A256-8E9A4C24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6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DD24-0BB8-447C-9CCC-7B23C374A7F5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Unclassified / FOUO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0CA0-A1BF-446F-A256-8E9A4C24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4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1F4F-ECAB-48CA-8E79-E1B57E8F0B43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Unclassified / FOUO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0CA0-A1BF-446F-A256-8E9A4C24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685-B35D-490B-AAC2-0F8B4E025E50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Unclassified / FOUO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0CA0-A1BF-446F-A256-8E9A4C24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DC77-A914-431A-AB4D-1718706200D1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Unclassified / FOUO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0CA0-A1BF-446F-A256-8E9A4C24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5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4F5A-63C3-4160-99C1-DB8787D0D227}" type="datetime1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Unclassified / FOUO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0CA0-A1BF-446F-A256-8E9A4C24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8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8AEC-D31A-4932-AB37-256E4CB60319}" type="datetime1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Unclassified / FOUO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0CA0-A1BF-446F-A256-8E9A4C24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8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B38C-AC0F-4FD7-BE0A-88B312D99B2D}" type="datetime1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Unclassified / FOUO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0CA0-A1BF-446F-A256-8E9A4C24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1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7D15-1930-426A-B015-033AD340CC03}" type="datetime1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Unclassified / FOUO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0CA0-A1BF-446F-A256-8E9A4C24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3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85D3-ECF8-44D5-9D84-3B10366C5D63}" type="datetime1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Unclassified / FOUO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0CA0-A1BF-446F-A256-8E9A4C24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8441-66CA-4A7F-8F49-CCDE4E5B5112}" type="datetime1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Unclassified / FOUO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0CA0-A1BF-446F-A256-8E9A4C24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9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EDE22-7C84-4484-876E-9EF5CF5B7761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Unclassified / FOUO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40CA0-A1BF-446F-A256-8E9A4C24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5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5989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424354"/>
            <a:ext cx="7886700" cy="4752609"/>
          </a:xfrm>
        </p:spPr>
        <p:txBody>
          <a:bodyPr/>
          <a:lstStyle/>
          <a:p>
            <a:r>
              <a:rPr lang="en-US" dirty="0" smtClean="0"/>
              <a:t>LRASM Program Overview</a:t>
            </a:r>
          </a:p>
          <a:p>
            <a:pPr lvl="1"/>
            <a:r>
              <a:rPr lang="en-US" dirty="0" smtClean="0"/>
              <a:t>Rapidly develop and field limited quantity of weapons</a:t>
            </a:r>
          </a:p>
          <a:p>
            <a:pPr lvl="1"/>
            <a:r>
              <a:rPr lang="en-US" dirty="0" smtClean="0"/>
              <a:t>Development cost </a:t>
            </a:r>
            <a:r>
              <a:rPr lang="en-US" dirty="0"/>
              <a:t>~$</a:t>
            </a:r>
            <a:r>
              <a:rPr lang="en-US" dirty="0" smtClean="0"/>
              <a:t>1.2B</a:t>
            </a:r>
          </a:p>
          <a:p>
            <a:pPr lvl="1"/>
            <a:r>
              <a:rPr lang="en-US" dirty="0" smtClean="0"/>
              <a:t>Limited testing due to schedule, funding, and security constraints</a:t>
            </a:r>
          </a:p>
          <a:p>
            <a:pPr lvl="1"/>
            <a:r>
              <a:rPr lang="en-US" dirty="0" smtClean="0"/>
              <a:t>Heavily reliant on Modeling and Simulation (M&amp;S)</a:t>
            </a:r>
          </a:p>
          <a:p>
            <a:r>
              <a:rPr lang="en-US" dirty="0" smtClean="0"/>
              <a:t>The problem </a:t>
            </a:r>
          </a:p>
          <a:p>
            <a:pPr lvl="1"/>
            <a:r>
              <a:rPr lang="en-US" dirty="0"/>
              <a:t>Significantly more data to analyze due to </a:t>
            </a:r>
            <a:r>
              <a:rPr lang="en-US" dirty="0" smtClean="0"/>
              <a:t>M&amp;S</a:t>
            </a:r>
          </a:p>
          <a:p>
            <a:pPr lvl="2"/>
            <a:r>
              <a:rPr lang="en-US" dirty="0" smtClean="0"/>
              <a:t>One LRASM M&amp;S event produces over 200 times more data than one live test event</a:t>
            </a:r>
            <a:endParaRPr lang="en-US" dirty="0"/>
          </a:p>
          <a:p>
            <a:pPr lvl="1"/>
            <a:r>
              <a:rPr lang="en-US" dirty="0" smtClean="0"/>
              <a:t>Less time to analyze data</a:t>
            </a:r>
          </a:p>
          <a:p>
            <a:pPr lvl="1"/>
            <a:r>
              <a:rPr lang="en-US" dirty="0"/>
              <a:t>Need to quickly get test results to </a:t>
            </a:r>
            <a:r>
              <a:rPr lang="en-US" dirty="0" smtClean="0"/>
              <a:t>COTF in </a:t>
            </a:r>
            <a:r>
              <a:rPr lang="en-US" dirty="0"/>
              <a:t>a </a:t>
            </a:r>
            <a:r>
              <a:rPr lang="en-US" dirty="0" smtClean="0"/>
              <a:t>format </a:t>
            </a:r>
            <a:r>
              <a:rPr lang="en-US" dirty="0"/>
              <a:t>that allows them to support a timely Quick Reaction Assessment (QRA)</a:t>
            </a:r>
          </a:p>
          <a:p>
            <a:pPr lvl="1"/>
            <a:r>
              <a:rPr lang="en-US" dirty="0" smtClean="0"/>
              <a:t>No tools </a:t>
            </a:r>
            <a:r>
              <a:rPr lang="en-US" dirty="0" smtClean="0"/>
              <a:t>in </a:t>
            </a:r>
            <a:r>
              <a:rPr lang="en-US" dirty="0" smtClean="0"/>
              <a:t>place to aggregate data across M&amp;S runs </a:t>
            </a:r>
            <a:r>
              <a:rPr lang="en-US" dirty="0" smtClean="0"/>
              <a:t>in </a:t>
            </a:r>
            <a:r>
              <a:rPr lang="en-US" dirty="0" smtClean="0"/>
              <a:t>an automated way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492875"/>
            <a:ext cx="3086100" cy="365125"/>
          </a:xfrm>
        </p:spPr>
        <p:txBody>
          <a:bodyPr/>
          <a:lstStyle/>
          <a:p>
            <a:r>
              <a:rPr lang="en-US" smtClean="0"/>
              <a:t>Unclassified / FOUO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47" y="5917223"/>
            <a:ext cx="9144000" cy="5750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Acquisition of complex systems necessitates reliance on automated data analytics for high confidence performance assessments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85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53294" y="1281928"/>
            <a:ext cx="2628706" cy="908578"/>
          </a:xfrm>
          <a:prstGeom prst="rect">
            <a:avLst/>
          </a:prstGeom>
          <a:solidFill>
            <a:srgbClr val="FCF3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83886" y="2524588"/>
            <a:ext cx="3338149" cy="2504611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400" b="1" spc="300" dirty="0" smtClean="0">
                <a:solidFill>
                  <a:schemeClr val="accent2"/>
                </a:solidFill>
              </a:rPr>
              <a:t>Operational Envelope</a:t>
            </a:r>
            <a:endParaRPr lang="en-US" sz="1400" b="1" spc="300" dirty="0">
              <a:solidFill>
                <a:schemeClr val="accent2"/>
              </a:solidFill>
            </a:endParaRPr>
          </a:p>
        </p:txBody>
      </p:sp>
      <p:grpSp>
        <p:nvGrpSpPr>
          <p:cNvPr id="771" name="Group 770"/>
          <p:cNvGrpSpPr/>
          <p:nvPr/>
        </p:nvGrpSpPr>
        <p:grpSpPr>
          <a:xfrm>
            <a:off x="5212080" y="2667000"/>
            <a:ext cx="3657600" cy="3657600"/>
            <a:chOff x="5181600" y="2590800"/>
            <a:chExt cx="3657600" cy="3657600"/>
          </a:xfrm>
        </p:grpSpPr>
        <p:sp>
          <p:nvSpPr>
            <p:cNvPr id="772" name="Oval 771"/>
            <p:cNvSpPr/>
            <p:nvPr/>
          </p:nvSpPr>
          <p:spPr>
            <a:xfrm>
              <a:off x="5181600" y="2590800"/>
              <a:ext cx="3657600" cy="3657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3" name="Oval 772"/>
            <p:cNvSpPr/>
            <p:nvPr/>
          </p:nvSpPr>
          <p:spPr>
            <a:xfrm>
              <a:off x="5524500" y="2933700"/>
              <a:ext cx="2971800" cy="2971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4" name="Straight Connector 773"/>
            <p:cNvCxnSpPr>
              <a:stCxn id="773" idx="0"/>
              <a:endCxn id="773" idx="4"/>
            </p:cNvCxnSpPr>
            <p:nvPr/>
          </p:nvCxnSpPr>
          <p:spPr>
            <a:xfrm>
              <a:off x="7010400" y="2933700"/>
              <a:ext cx="0" cy="2971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Connector 774"/>
            <p:cNvCxnSpPr/>
            <p:nvPr/>
          </p:nvCxnSpPr>
          <p:spPr>
            <a:xfrm rot="1200000">
              <a:off x="7012641" y="2933700"/>
              <a:ext cx="0" cy="2971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Connector 775"/>
            <p:cNvCxnSpPr/>
            <p:nvPr/>
          </p:nvCxnSpPr>
          <p:spPr>
            <a:xfrm rot="2400000">
              <a:off x="7010400" y="2933700"/>
              <a:ext cx="0" cy="2971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Connector 776"/>
            <p:cNvCxnSpPr/>
            <p:nvPr/>
          </p:nvCxnSpPr>
          <p:spPr>
            <a:xfrm rot="3600000">
              <a:off x="7011749" y="2933700"/>
              <a:ext cx="0" cy="2971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Straight Connector 777"/>
            <p:cNvCxnSpPr/>
            <p:nvPr/>
          </p:nvCxnSpPr>
          <p:spPr>
            <a:xfrm rot="4800000">
              <a:off x="7010400" y="2933700"/>
              <a:ext cx="0" cy="2971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Straight Connector 778"/>
            <p:cNvCxnSpPr/>
            <p:nvPr/>
          </p:nvCxnSpPr>
          <p:spPr>
            <a:xfrm rot="6000000">
              <a:off x="7010400" y="2933700"/>
              <a:ext cx="0" cy="2971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Straight Connector 779"/>
            <p:cNvCxnSpPr/>
            <p:nvPr/>
          </p:nvCxnSpPr>
          <p:spPr>
            <a:xfrm rot="7200000">
              <a:off x="7010400" y="2933700"/>
              <a:ext cx="0" cy="2971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/>
            <p:cNvCxnSpPr/>
            <p:nvPr/>
          </p:nvCxnSpPr>
          <p:spPr>
            <a:xfrm rot="8400000">
              <a:off x="7010400" y="2933700"/>
              <a:ext cx="0" cy="2971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/>
            <p:cNvCxnSpPr/>
            <p:nvPr/>
          </p:nvCxnSpPr>
          <p:spPr>
            <a:xfrm rot="9600000">
              <a:off x="7010400" y="2933700"/>
              <a:ext cx="0" cy="2971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" name="Oval 782"/>
            <p:cNvSpPr/>
            <p:nvPr/>
          </p:nvSpPr>
          <p:spPr>
            <a:xfrm>
              <a:off x="5593080" y="3002280"/>
              <a:ext cx="2834640" cy="28346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4" name="Oval 783"/>
            <p:cNvSpPr/>
            <p:nvPr/>
          </p:nvSpPr>
          <p:spPr>
            <a:xfrm>
              <a:off x="6918960" y="4328160"/>
              <a:ext cx="182880" cy="18288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" name="Oval 784"/>
            <p:cNvSpPr/>
            <p:nvPr/>
          </p:nvSpPr>
          <p:spPr>
            <a:xfrm>
              <a:off x="6964680" y="4373880"/>
              <a:ext cx="91440" cy="91440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6" name="Oval 785"/>
            <p:cNvSpPr/>
            <p:nvPr/>
          </p:nvSpPr>
          <p:spPr>
            <a:xfrm>
              <a:off x="6096000" y="3505728"/>
              <a:ext cx="1828800" cy="18277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7" name="Oval 786"/>
            <p:cNvSpPr/>
            <p:nvPr/>
          </p:nvSpPr>
          <p:spPr>
            <a:xfrm>
              <a:off x="6027420" y="3438987"/>
              <a:ext cx="1965960" cy="19659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66859"/>
          </a:xfrm>
        </p:spPr>
        <p:txBody>
          <a:bodyPr/>
          <a:lstStyle/>
          <a:p>
            <a:r>
              <a:rPr lang="en-US" dirty="0" smtClean="0"/>
              <a:t>LRASM M&amp;S Strategy</a:t>
            </a:r>
            <a:endParaRPr lang="en-US" dirty="0"/>
          </a:p>
        </p:txBody>
      </p:sp>
      <p:sp>
        <p:nvSpPr>
          <p:cNvPr id="788" name="Date Placeholder 3"/>
          <p:cNvSpPr>
            <a:spLocks noGrp="1"/>
          </p:cNvSpPr>
          <p:nvPr>
            <p:ph type="dt" sz="half" idx="10"/>
          </p:nvPr>
        </p:nvSpPr>
        <p:spPr>
          <a:xfrm>
            <a:off x="3543300" y="6426620"/>
            <a:ext cx="2057400" cy="365125"/>
          </a:xfrm>
        </p:spPr>
        <p:txBody>
          <a:bodyPr/>
          <a:lstStyle/>
          <a:p>
            <a:pPr algn="ctr"/>
            <a:r>
              <a:rPr lang="en-US" dirty="0"/>
              <a:t>Unclassified / FOUO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457200" y="1331913"/>
            <a:ext cx="8229600" cy="50688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Free Flights</a:t>
            </a:r>
          </a:p>
          <a:p>
            <a:pPr lvl="1"/>
            <a:r>
              <a:rPr lang="en-US" dirty="0" smtClean="0"/>
              <a:t>Highest fidelity weapon</a:t>
            </a:r>
          </a:p>
          <a:p>
            <a:pPr lvl="1"/>
            <a:r>
              <a:rPr lang="en-US" dirty="0" smtClean="0"/>
              <a:t>Limited fidelity target </a:t>
            </a:r>
          </a:p>
          <a:p>
            <a:pPr lvl="2"/>
            <a:r>
              <a:rPr lang="en-US" dirty="0" smtClean="0"/>
              <a:t>Self-defense, motion, RF, EO</a:t>
            </a:r>
          </a:p>
          <a:p>
            <a:pPr lvl="1"/>
            <a:r>
              <a:rPr lang="en-US" dirty="0" smtClean="0"/>
              <a:t>Weather, range, and target constraints</a:t>
            </a:r>
          </a:p>
          <a:p>
            <a:pPr lvl="1"/>
            <a:r>
              <a:rPr lang="en-US" dirty="0" smtClean="0"/>
              <a:t>Cost prohibits statistical significance</a:t>
            </a:r>
          </a:p>
          <a:p>
            <a:r>
              <a:rPr lang="en-US" dirty="0" smtClean="0"/>
              <a:t>Kill Chain Testbed</a:t>
            </a:r>
          </a:p>
          <a:p>
            <a:pPr lvl="1"/>
            <a:r>
              <a:rPr lang="en-US" dirty="0" smtClean="0"/>
              <a:t>High fidelity weapon simulations</a:t>
            </a:r>
          </a:p>
          <a:p>
            <a:pPr lvl="2"/>
            <a:r>
              <a:rPr lang="en-US" dirty="0" smtClean="0"/>
              <a:t>Signal Processor in the Loop (SPIL)</a:t>
            </a:r>
          </a:p>
          <a:p>
            <a:pPr lvl="2"/>
            <a:r>
              <a:rPr lang="en-US" dirty="0" smtClean="0"/>
              <a:t>Integrated Flight Simulation (IFS)</a:t>
            </a:r>
          </a:p>
          <a:p>
            <a:pPr lvl="1"/>
            <a:r>
              <a:rPr lang="en-US" dirty="0" smtClean="0"/>
              <a:t>High fidelity target models</a:t>
            </a:r>
          </a:p>
          <a:p>
            <a:pPr lvl="1"/>
            <a:r>
              <a:rPr lang="en-US" dirty="0" smtClean="0"/>
              <a:t>Specific scenarios supplement test</a:t>
            </a:r>
          </a:p>
          <a:p>
            <a:r>
              <a:rPr lang="en-US" dirty="0" smtClean="0"/>
              <a:t>Mission Level Modeling</a:t>
            </a:r>
          </a:p>
          <a:p>
            <a:pPr lvl="1"/>
            <a:r>
              <a:rPr lang="en-US" dirty="0" smtClean="0"/>
              <a:t>Roll-up of lower fidelity models</a:t>
            </a:r>
          </a:p>
          <a:p>
            <a:pPr lvl="1"/>
            <a:r>
              <a:rPr lang="en-US" dirty="0" smtClean="0"/>
              <a:t>Driven by IFS</a:t>
            </a:r>
          </a:p>
          <a:p>
            <a:pPr lvl="1"/>
            <a:r>
              <a:rPr lang="en-US" dirty="0" smtClean="0"/>
              <a:t>Monte Carlo / Statistical significance</a:t>
            </a:r>
          </a:p>
          <a:p>
            <a:pPr lvl="1"/>
            <a:r>
              <a:rPr lang="en-US" dirty="0" smtClean="0"/>
              <a:t>Completes employment envelope</a:t>
            </a:r>
          </a:p>
        </p:txBody>
      </p:sp>
      <p:sp>
        <p:nvSpPr>
          <p:cNvPr id="92" name="Content Placeholder 2"/>
          <p:cNvSpPr txBox="1">
            <a:spLocks/>
          </p:cNvSpPr>
          <p:nvPr/>
        </p:nvSpPr>
        <p:spPr>
          <a:xfrm>
            <a:off x="628003" y="4648200"/>
            <a:ext cx="5724166" cy="12232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888" name="Oval 887"/>
          <p:cNvSpPr/>
          <p:nvPr/>
        </p:nvSpPr>
        <p:spPr>
          <a:xfrm rot="8105609">
            <a:off x="7800897" y="459339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/>
          <p:cNvSpPr/>
          <p:nvPr/>
        </p:nvSpPr>
        <p:spPr>
          <a:xfrm rot="8105609">
            <a:off x="6911569" y="569953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Oval 889"/>
          <p:cNvSpPr/>
          <p:nvPr/>
        </p:nvSpPr>
        <p:spPr>
          <a:xfrm rot="8105609">
            <a:off x="6422911" y="559134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1" name="Oval 890"/>
          <p:cNvSpPr/>
          <p:nvPr/>
        </p:nvSpPr>
        <p:spPr>
          <a:xfrm rot="8105609">
            <a:off x="6318062" y="443408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2" name="Oval 891"/>
          <p:cNvSpPr/>
          <p:nvPr/>
        </p:nvSpPr>
        <p:spPr>
          <a:xfrm rot="8105609">
            <a:off x="5854442" y="449091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3" name="Oval 892"/>
          <p:cNvSpPr/>
          <p:nvPr/>
        </p:nvSpPr>
        <p:spPr>
          <a:xfrm rot="8105609">
            <a:off x="7125016" y="526707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4" name="Oval 893"/>
          <p:cNvSpPr/>
          <p:nvPr/>
        </p:nvSpPr>
        <p:spPr>
          <a:xfrm rot="8105609">
            <a:off x="6199316" y="477215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5" name="Oval 894"/>
          <p:cNvSpPr/>
          <p:nvPr/>
        </p:nvSpPr>
        <p:spPr>
          <a:xfrm rot="8105609">
            <a:off x="7199265" y="349120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6" name="Oval 895"/>
          <p:cNvSpPr/>
          <p:nvPr/>
        </p:nvSpPr>
        <p:spPr>
          <a:xfrm rot="8105609">
            <a:off x="7591963" y="478409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Oval 896"/>
          <p:cNvSpPr/>
          <p:nvPr/>
        </p:nvSpPr>
        <p:spPr>
          <a:xfrm rot="8105609">
            <a:off x="8385963" y="416469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8" name="Oval 897"/>
          <p:cNvSpPr/>
          <p:nvPr/>
        </p:nvSpPr>
        <p:spPr>
          <a:xfrm rot="8105609">
            <a:off x="6422453" y="520744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Oval 898"/>
          <p:cNvSpPr/>
          <p:nvPr/>
        </p:nvSpPr>
        <p:spPr>
          <a:xfrm rot="8105609">
            <a:off x="7041414" y="398772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0" name="Oval 899"/>
          <p:cNvSpPr/>
          <p:nvPr/>
        </p:nvSpPr>
        <p:spPr>
          <a:xfrm rot="8105609">
            <a:off x="7872057" y="395382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1" name="Oval 900"/>
          <p:cNvSpPr/>
          <p:nvPr/>
        </p:nvSpPr>
        <p:spPr>
          <a:xfrm rot="8105609">
            <a:off x="6503919" y="480942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2" name="Oval 901"/>
          <p:cNvSpPr/>
          <p:nvPr/>
        </p:nvSpPr>
        <p:spPr>
          <a:xfrm rot="8105609">
            <a:off x="8007423" y="550107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3" name="Oval 902"/>
          <p:cNvSpPr/>
          <p:nvPr/>
        </p:nvSpPr>
        <p:spPr>
          <a:xfrm rot="8105609">
            <a:off x="7588605" y="548711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4" name="Oval 903"/>
          <p:cNvSpPr/>
          <p:nvPr/>
        </p:nvSpPr>
        <p:spPr>
          <a:xfrm rot="8105609">
            <a:off x="8140472" y="453380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Oval 904"/>
          <p:cNvSpPr/>
          <p:nvPr/>
        </p:nvSpPr>
        <p:spPr>
          <a:xfrm rot="8105609">
            <a:off x="7797721" y="359967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Oval 905"/>
          <p:cNvSpPr/>
          <p:nvPr/>
        </p:nvSpPr>
        <p:spPr>
          <a:xfrm rot="8105609">
            <a:off x="7308403" y="582720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Oval 906"/>
          <p:cNvSpPr/>
          <p:nvPr/>
        </p:nvSpPr>
        <p:spPr>
          <a:xfrm rot="8105609">
            <a:off x="6779642" y="538694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Oval 907"/>
          <p:cNvSpPr/>
          <p:nvPr/>
        </p:nvSpPr>
        <p:spPr>
          <a:xfrm rot="8105609">
            <a:off x="7233986" y="424198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Oval 908"/>
          <p:cNvSpPr/>
          <p:nvPr/>
        </p:nvSpPr>
        <p:spPr>
          <a:xfrm rot="8105609">
            <a:off x="6806986" y="494493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Oval 909"/>
          <p:cNvSpPr/>
          <p:nvPr/>
        </p:nvSpPr>
        <p:spPr>
          <a:xfrm rot="8105609">
            <a:off x="7203790" y="489143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" name="Oval 910"/>
          <p:cNvSpPr/>
          <p:nvPr/>
        </p:nvSpPr>
        <p:spPr>
          <a:xfrm rot="8105609">
            <a:off x="7499308" y="515617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2" name="Oval 911"/>
          <p:cNvSpPr/>
          <p:nvPr/>
        </p:nvSpPr>
        <p:spPr>
          <a:xfrm rot="8105609">
            <a:off x="8214276" y="492428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3" name="Oval 912"/>
          <p:cNvSpPr/>
          <p:nvPr/>
        </p:nvSpPr>
        <p:spPr>
          <a:xfrm rot="8105609">
            <a:off x="6107268" y="417816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" name="Oval 913"/>
          <p:cNvSpPr/>
          <p:nvPr/>
        </p:nvSpPr>
        <p:spPr>
          <a:xfrm rot="8105609">
            <a:off x="6700099" y="447854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5" name="Oval 914"/>
          <p:cNvSpPr/>
          <p:nvPr/>
        </p:nvSpPr>
        <p:spPr>
          <a:xfrm rot="8105609">
            <a:off x="6039943" y="527188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Oval 915"/>
          <p:cNvSpPr/>
          <p:nvPr/>
        </p:nvSpPr>
        <p:spPr>
          <a:xfrm rot="8105609">
            <a:off x="7598368" y="334950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7" name="Oval 916"/>
          <p:cNvSpPr/>
          <p:nvPr/>
        </p:nvSpPr>
        <p:spPr>
          <a:xfrm rot="8105609">
            <a:off x="7414839" y="386523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8" name="Oval 917"/>
          <p:cNvSpPr/>
          <p:nvPr/>
        </p:nvSpPr>
        <p:spPr>
          <a:xfrm rot="8105609">
            <a:off x="6950979" y="373867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9" name="Oval 918"/>
          <p:cNvSpPr/>
          <p:nvPr/>
        </p:nvSpPr>
        <p:spPr>
          <a:xfrm rot="8105609">
            <a:off x="6967693" y="327581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" name="Oval 919"/>
          <p:cNvSpPr/>
          <p:nvPr/>
        </p:nvSpPr>
        <p:spPr>
          <a:xfrm rot="8105609">
            <a:off x="6669054" y="355139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" name="Oval 920"/>
          <p:cNvSpPr/>
          <p:nvPr/>
        </p:nvSpPr>
        <p:spPr>
          <a:xfrm rot="8105609">
            <a:off x="6194915" y="379748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" name="Oval 921"/>
          <p:cNvSpPr/>
          <p:nvPr/>
        </p:nvSpPr>
        <p:spPr>
          <a:xfrm rot="8105609">
            <a:off x="6638518" y="399816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" name="Oval 922"/>
          <p:cNvSpPr/>
          <p:nvPr/>
        </p:nvSpPr>
        <p:spPr>
          <a:xfrm rot="8105609">
            <a:off x="7689350" y="425525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4" name="Oval 923"/>
          <p:cNvSpPr/>
          <p:nvPr/>
        </p:nvSpPr>
        <p:spPr>
          <a:xfrm rot="8105609">
            <a:off x="7804812" y="506979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5" name="Oval 924"/>
          <p:cNvSpPr/>
          <p:nvPr/>
        </p:nvSpPr>
        <p:spPr>
          <a:xfrm rot="8105609">
            <a:off x="5917596" y="488194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6" name="Oval 925"/>
          <p:cNvSpPr/>
          <p:nvPr/>
        </p:nvSpPr>
        <p:spPr>
          <a:xfrm rot="8105609">
            <a:off x="5903460" y="404438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7" name="Oval 926"/>
          <p:cNvSpPr/>
          <p:nvPr/>
        </p:nvSpPr>
        <p:spPr>
          <a:xfrm rot="8105609">
            <a:off x="6288742" y="347661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8" name="Oval 927"/>
          <p:cNvSpPr/>
          <p:nvPr/>
        </p:nvSpPr>
        <p:spPr>
          <a:xfrm rot="8105609">
            <a:off x="7149491" y="454732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9" name="Oval 928"/>
          <p:cNvSpPr/>
          <p:nvPr/>
        </p:nvSpPr>
        <p:spPr>
          <a:xfrm rot="1606910">
            <a:off x="6441950" y="399635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0" name="Oval 929"/>
          <p:cNvSpPr/>
          <p:nvPr/>
        </p:nvSpPr>
        <p:spPr>
          <a:xfrm rot="1606910">
            <a:off x="7771486" y="449311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1" name="Oval 930"/>
          <p:cNvSpPr/>
          <p:nvPr/>
        </p:nvSpPr>
        <p:spPr>
          <a:xfrm rot="1606910">
            <a:off x="7822305" y="499101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2" name="Oval 931"/>
          <p:cNvSpPr/>
          <p:nvPr/>
        </p:nvSpPr>
        <p:spPr>
          <a:xfrm rot="1606910">
            <a:off x="6756591" y="545415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3" name="Oval 932"/>
          <p:cNvSpPr/>
          <p:nvPr/>
        </p:nvSpPr>
        <p:spPr>
          <a:xfrm rot="1606910">
            <a:off x="6956203" y="587643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4" name="Oval 933"/>
          <p:cNvSpPr/>
          <p:nvPr/>
        </p:nvSpPr>
        <p:spPr>
          <a:xfrm rot="1606910">
            <a:off x="7293867" y="442634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5" name="Oval 934"/>
          <p:cNvSpPr/>
          <p:nvPr/>
        </p:nvSpPr>
        <p:spPr>
          <a:xfrm rot="1606910">
            <a:off x="7114844" y="546066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6" name="Oval 935"/>
          <p:cNvSpPr/>
          <p:nvPr/>
        </p:nvSpPr>
        <p:spPr>
          <a:xfrm rot="1606910">
            <a:off x="5584590" y="491381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7" name="Oval 936"/>
          <p:cNvSpPr/>
          <p:nvPr/>
        </p:nvSpPr>
        <p:spPr>
          <a:xfrm rot="1606910">
            <a:off x="6688636" y="413478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8" name="Oval 937"/>
          <p:cNvSpPr/>
          <p:nvPr/>
        </p:nvSpPr>
        <p:spPr>
          <a:xfrm rot="1606910">
            <a:off x="7457986" y="511206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9" name="Oval 938"/>
          <p:cNvSpPr/>
          <p:nvPr/>
        </p:nvSpPr>
        <p:spPr>
          <a:xfrm rot="1606910">
            <a:off x="6105564" y="490766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0" name="Oval 939"/>
          <p:cNvSpPr/>
          <p:nvPr/>
        </p:nvSpPr>
        <p:spPr>
          <a:xfrm rot="1606910">
            <a:off x="5812409" y="412973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1" name="Oval 940"/>
          <p:cNvSpPr/>
          <p:nvPr/>
        </p:nvSpPr>
        <p:spPr>
          <a:xfrm rot="1606910">
            <a:off x="7054529" y="515977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" name="Oval 941"/>
          <p:cNvSpPr/>
          <p:nvPr/>
        </p:nvSpPr>
        <p:spPr>
          <a:xfrm rot="1606910">
            <a:off x="7238777" y="351510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3" name="Oval 942"/>
          <p:cNvSpPr/>
          <p:nvPr/>
        </p:nvSpPr>
        <p:spPr>
          <a:xfrm rot="1606910">
            <a:off x="7357112" y="391709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4" name="Oval 943"/>
          <p:cNvSpPr/>
          <p:nvPr/>
        </p:nvSpPr>
        <p:spPr>
          <a:xfrm rot="1606910">
            <a:off x="5947306" y="341239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5" name="Oval 944"/>
          <p:cNvSpPr/>
          <p:nvPr/>
        </p:nvSpPr>
        <p:spPr>
          <a:xfrm rot="1606910">
            <a:off x="7768016" y="407625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6" name="Oval 945"/>
          <p:cNvSpPr/>
          <p:nvPr/>
        </p:nvSpPr>
        <p:spPr>
          <a:xfrm rot="1606910">
            <a:off x="7516180" y="471656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7" name="Oval 946"/>
          <p:cNvSpPr/>
          <p:nvPr/>
        </p:nvSpPr>
        <p:spPr>
          <a:xfrm rot="1606910">
            <a:off x="6286447" y="464496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8" name="Oval 947"/>
          <p:cNvSpPr/>
          <p:nvPr/>
        </p:nvSpPr>
        <p:spPr>
          <a:xfrm rot="1606910">
            <a:off x="7087955" y="482948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9" name="Oval 948"/>
          <p:cNvSpPr/>
          <p:nvPr/>
        </p:nvSpPr>
        <p:spPr>
          <a:xfrm rot="1606910">
            <a:off x="6912497" y="446958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0" name="Oval 949"/>
          <p:cNvSpPr/>
          <p:nvPr/>
        </p:nvSpPr>
        <p:spPr>
          <a:xfrm rot="1606910">
            <a:off x="7070986" y="410585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1" name="Oval 950"/>
          <p:cNvSpPr/>
          <p:nvPr/>
        </p:nvSpPr>
        <p:spPr>
          <a:xfrm rot="1606910">
            <a:off x="6626204" y="349994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2" name="Oval 951"/>
          <p:cNvSpPr/>
          <p:nvPr/>
        </p:nvSpPr>
        <p:spPr>
          <a:xfrm rot="1606910">
            <a:off x="6579855" y="573467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3" name="Oval 952"/>
          <p:cNvSpPr/>
          <p:nvPr/>
        </p:nvSpPr>
        <p:spPr>
          <a:xfrm rot="1606910">
            <a:off x="6678772" y="507748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4" name="Oval 953"/>
          <p:cNvSpPr/>
          <p:nvPr/>
        </p:nvSpPr>
        <p:spPr>
          <a:xfrm rot="1606910">
            <a:off x="7639349" y="545496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5" name="Oval 954"/>
          <p:cNvSpPr/>
          <p:nvPr/>
        </p:nvSpPr>
        <p:spPr>
          <a:xfrm rot="1606910">
            <a:off x="5871949" y="459163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6" name="Oval 955"/>
          <p:cNvSpPr/>
          <p:nvPr/>
        </p:nvSpPr>
        <p:spPr>
          <a:xfrm rot="1606910">
            <a:off x="5897544" y="507177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7" name="Oval 956"/>
          <p:cNvSpPr/>
          <p:nvPr/>
        </p:nvSpPr>
        <p:spPr>
          <a:xfrm rot="1606910">
            <a:off x="5808322" y="539826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8" name="Oval 957"/>
          <p:cNvSpPr/>
          <p:nvPr/>
        </p:nvSpPr>
        <p:spPr>
          <a:xfrm rot="1606910">
            <a:off x="6190921" y="577107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9" name="Oval 958"/>
          <p:cNvSpPr/>
          <p:nvPr/>
        </p:nvSpPr>
        <p:spPr>
          <a:xfrm rot="1606910">
            <a:off x="6242065" y="528688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0" name="Oval 959"/>
          <p:cNvSpPr/>
          <p:nvPr/>
        </p:nvSpPr>
        <p:spPr>
          <a:xfrm rot="1606910">
            <a:off x="6155981" y="420848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1" name="Oval 960"/>
          <p:cNvSpPr/>
          <p:nvPr/>
        </p:nvSpPr>
        <p:spPr>
          <a:xfrm rot="1606910">
            <a:off x="6892996" y="384295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2" name="Oval 961"/>
          <p:cNvSpPr/>
          <p:nvPr/>
        </p:nvSpPr>
        <p:spPr>
          <a:xfrm rot="1606910">
            <a:off x="7307592" y="569362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3" name="Oval 962"/>
          <p:cNvSpPr/>
          <p:nvPr/>
        </p:nvSpPr>
        <p:spPr>
          <a:xfrm rot="1606910">
            <a:off x="6602872" y="462924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4" name="Oval 963"/>
          <p:cNvSpPr/>
          <p:nvPr/>
        </p:nvSpPr>
        <p:spPr>
          <a:xfrm rot="2785305">
            <a:off x="6766561" y="402311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5" name="Oval 964"/>
          <p:cNvSpPr/>
          <p:nvPr/>
        </p:nvSpPr>
        <p:spPr>
          <a:xfrm rot="2785305">
            <a:off x="8373379" y="505308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6" name="Oval 965"/>
          <p:cNvSpPr/>
          <p:nvPr/>
        </p:nvSpPr>
        <p:spPr>
          <a:xfrm rot="2785305">
            <a:off x="7732296" y="542386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7" name="Oval 966"/>
          <p:cNvSpPr/>
          <p:nvPr/>
        </p:nvSpPr>
        <p:spPr>
          <a:xfrm rot="2785305">
            <a:off x="6572919" y="550185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8" name="Oval 967"/>
          <p:cNvSpPr/>
          <p:nvPr/>
        </p:nvSpPr>
        <p:spPr>
          <a:xfrm rot="2785305">
            <a:off x="8161662" y="354704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9" name="Oval 968"/>
          <p:cNvSpPr/>
          <p:nvPr/>
        </p:nvSpPr>
        <p:spPr>
          <a:xfrm rot="2785305">
            <a:off x="7424391" y="471442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0" name="Oval 969"/>
          <p:cNvSpPr/>
          <p:nvPr/>
        </p:nvSpPr>
        <p:spPr>
          <a:xfrm rot="2785305">
            <a:off x="6908140" y="562840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1" name="Oval 970"/>
          <p:cNvSpPr/>
          <p:nvPr/>
        </p:nvSpPr>
        <p:spPr>
          <a:xfrm rot="2785305">
            <a:off x="5650714" y="459903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2" name="Oval 971"/>
          <p:cNvSpPr/>
          <p:nvPr/>
        </p:nvSpPr>
        <p:spPr>
          <a:xfrm rot="2785305">
            <a:off x="6952365" y="423641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3" name="Oval 972"/>
          <p:cNvSpPr/>
          <p:nvPr/>
        </p:nvSpPr>
        <p:spPr>
          <a:xfrm rot="2785305">
            <a:off x="6351538" y="342826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4" name="Oval 973"/>
          <p:cNvSpPr/>
          <p:nvPr/>
        </p:nvSpPr>
        <p:spPr>
          <a:xfrm rot="2785305">
            <a:off x="7348486" y="541542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5" name="Oval 974"/>
          <p:cNvSpPr/>
          <p:nvPr/>
        </p:nvSpPr>
        <p:spPr>
          <a:xfrm rot="2785305">
            <a:off x="6143444" y="476835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6" name="Oval 975"/>
          <p:cNvSpPr/>
          <p:nvPr/>
        </p:nvSpPr>
        <p:spPr>
          <a:xfrm rot="2785305">
            <a:off x="5828155" y="362520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7" name="Oval 976"/>
          <p:cNvSpPr/>
          <p:nvPr/>
        </p:nvSpPr>
        <p:spPr>
          <a:xfrm rot="2785305">
            <a:off x="6128812" y="393714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8" name="Oval 977"/>
          <p:cNvSpPr/>
          <p:nvPr/>
        </p:nvSpPr>
        <p:spPr>
          <a:xfrm rot="2785305">
            <a:off x="6952464" y="532474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9" name="Oval 978"/>
          <p:cNvSpPr/>
          <p:nvPr/>
        </p:nvSpPr>
        <p:spPr>
          <a:xfrm rot="2785305">
            <a:off x="7678783" y="383768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0" name="Oval 979"/>
          <p:cNvSpPr/>
          <p:nvPr/>
        </p:nvSpPr>
        <p:spPr>
          <a:xfrm rot="2785305">
            <a:off x="7655119" y="425606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1" name="Oval 980"/>
          <p:cNvSpPr/>
          <p:nvPr/>
        </p:nvSpPr>
        <p:spPr>
          <a:xfrm rot="2785305">
            <a:off x="6714857" y="368224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2" name="Oval 981"/>
          <p:cNvSpPr/>
          <p:nvPr/>
        </p:nvSpPr>
        <p:spPr>
          <a:xfrm rot="2785305">
            <a:off x="5773035" y="400325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3" name="Oval 982"/>
          <p:cNvSpPr/>
          <p:nvPr/>
        </p:nvSpPr>
        <p:spPr>
          <a:xfrm rot="2785305">
            <a:off x="7988623" y="454407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4" name="Oval 983"/>
          <p:cNvSpPr/>
          <p:nvPr/>
        </p:nvSpPr>
        <p:spPr>
          <a:xfrm rot="2785305">
            <a:off x="7536225" y="506248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5" name="Oval 984"/>
          <p:cNvSpPr/>
          <p:nvPr/>
        </p:nvSpPr>
        <p:spPr>
          <a:xfrm rot="2785305">
            <a:off x="6402101" y="458172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6" name="Oval 985"/>
          <p:cNvSpPr/>
          <p:nvPr/>
        </p:nvSpPr>
        <p:spPr>
          <a:xfrm rot="2785305">
            <a:off x="7094961" y="502490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7" name="Oval 986"/>
          <p:cNvSpPr/>
          <p:nvPr/>
        </p:nvSpPr>
        <p:spPr>
          <a:xfrm rot="2785305">
            <a:off x="7050676" y="462696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8" name="Oval 987"/>
          <p:cNvSpPr/>
          <p:nvPr/>
        </p:nvSpPr>
        <p:spPr>
          <a:xfrm rot="2785305">
            <a:off x="7322198" y="433766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9" name="Oval 988"/>
          <p:cNvSpPr/>
          <p:nvPr/>
        </p:nvSpPr>
        <p:spPr>
          <a:xfrm rot="2785305">
            <a:off x="7106942" y="361751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0" name="Oval 989"/>
          <p:cNvSpPr/>
          <p:nvPr/>
        </p:nvSpPr>
        <p:spPr>
          <a:xfrm rot="2785305">
            <a:off x="6312178" y="570666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1" name="Oval 990"/>
          <p:cNvSpPr/>
          <p:nvPr/>
        </p:nvSpPr>
        <p:spPr>
          <a:xfrm rot="2785305">
            <a:off x="6626226" y="512095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2" name="Oval 991"/>
          <p:cNvSpPr/>
          <p:nvPr/>
        </p:nvSpPr>
        <p:spPr>
          <a:xfrm rot="2785305">
            <a:off x="7404049" y="579932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3" name="Oval 992"/>
          <p:cNvSpPr/>
          <p:nvPr/>
        </p:nvSpPr>
        <p:spPr>
          <a:xfrm rot="2785305">
            <a:off x="6029640" y="439218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4" name="Oval 993"/>
          <p:cNvSpPr/>
          <p:nvPr/>
        </p:nvSpPr>
        <p:spPr>
          <a:xfrm rot="2785305">
            <a:off x="5892369" y="485298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5" name="Oval 994"/>
          <p:cNvSpPr/>
          <p:nvPr/>
        </p:nvSpPr>
        <p:spPr>
          <a:xfrm rot="2785305">
            <a:off x="5698602" y="513049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6" name="Oval 995"/>
          <p:cNvSpPr/>
          <p:nvPr/>
        </p:nvSpPr>
        <p:spPr>
          <a:xfrm rot="2785305">
            <a:off x="6144547" y="517138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7" name="Oval 996"/>
          <p:cNvSpPr/>
          <p:nvPr/>
        </p:nvSpPr>
        <p:spPr>
          <a:xfrm rot="2785305">
            <a:off x="6425928" y="412679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8" name="Oval 997"/>
          <p:cNvSpPr/>
          <p:nvPr/>
        </p:nvSpPr>
        <p:spPr>
          <a:xfrm rot="2785305">
            <a:off x="7242924" y="403024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9" name="Oval 998"/>
          <p:cNvSpPr/>
          <p:nvPr/>
        </p:nvSpPr>
        <p:spPr>
          <a:xfrm rot="2785305">
            <a:off x="7011375" y="591259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0" name="Oval 999"/>
          <p:cNvSpPr/>
          <p:nvPr/>
        </p:nvSpPr>
        <p:spPr>
          <a:xfrm rot="2785305">
            <a:off x="6705400" y="467327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1" name="Oval 1000"/>
          <p:cNvSpPr/>
          <p:nvPr/>
        </p:nvSpPr>
        <p:spPr>
          <a:xfrm rot="1131702">
            <a:off x="6597705" y="372666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2" name="Oval 1001"/>
          <p:cNvSpPr/>
          <p:nvPr/>
        </p:nvSpPr>
        <p:spPr>
          <a:xfrm rot="1131702">
            <a:off x="7983008" y="403548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3" name="Oval 1002"/>
          <p:cNvSpPr/>
          <p:nvPr/>
        </p:nvSpPr>
        <p:spPr>
          <a:xfrm rot="1131702">
            <a:off x="8101950" y="452163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4" name="Oval 1003"/>
          <p:cNvSpPr/>
          <p:nvPr/>
        </p:nvSpPr>
        <p:spPr>
          <a:xfrm rot="1131702">
            <a:off x="7110219" y="512720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5" name="Oval 1004"/>
          <p:cNvSpPr/>
          <p:nvPr/>
        </p:nvSpPr>
        <p:spPr>
          <a:xfrm rot="1131702">
            <a:off x="7366114" y="551795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6" name="Oval 1005"/>
          <p:cNvSpPr/>
          <p:nvPr/>
        </p:nvSpPr>
        <p:spPr>
          <a:xfrm rot="1131702">
            <a:off x="7500745" y="403516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7" name="Oval 1006"/>
          <p:cNvSpPr/>
          <p:nvPr/>
        </p:nvSpPr>
        <p:spPr>
          <a:xfrm rot="1131702">
            <a:off x="7465953" y="508429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8" name="Oval 1007"/>
          <p:cNvSpPr/>
          <p:nvPr/>
        </p:nvSpPr>
        <p:spPr>
          <a:xfrm rot="1131702">
            <a:off x="5874943" y="475350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9" name="Oval 1008"/>
          <p:cNvSpPr/>
          <p:nvPr/>
        </p:nvSpPr>
        <p:spPr>
          <a:xfrm rot="1131702">
            <a:off x="6861114" y="382978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0" name="Oval 1009"/>
          <p:cNvSpPr/>
          <p:nvPr/>
        </p:nvSpPr>
        <p:spPr>
          <a:xfrm rot="1131702">
            <a:off x="7757787" y="469173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1" name="Oval 1010"/>
          <p:cNvSpPr/>
          <p:nvPr/>
        </p:nvSpPr>
        <p:spPr>
          <a:xfrm rot="1131702">
            <a:off x="6390101" y="467563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2" name="Oval 1011"/>
          <p:cNvSpPr/>
          <p:nvPr/>
        </p:nvSpPr>
        <p:spPr>
          <a:xfrm rot="1131702">
            <a:off x="5992549" y="394552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3" name="Oval 1012"/>
          <p:cNvSpPr/>
          <p:nvPr/>
        </p:nvSpPr>
        <p:spPr>
          <a:xfrm rot="1131702">
            <a:off x="7364752" y="479458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4" name="Oval 1013"/>
          <p:cNvSpPr/>
          <p:nvPr/>
        </p:nvSpPr>
        <p:spPr>
          <a:xfrm rot="1131702">
            <a:off x="7320619" y="314020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5" name="Oval 1014"/>
          <p:cNvSpPr/>
          <p:nvPr/>
        </p:nvSpPr>
        <p:spPr>
          <a:xfrm rot="1131702">
            <a:off x="7493217" y="352206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6" name="Oval 1015"/>
          <p:cNvSpPr/>
          <p:nvPr/>
        </p:nvSpPr>
        <p:spPr>
          <a:xfrm rot="1131702">
            <a:off x="6394157" y="344839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7" name="Oval 1016"/>
          <p:cNvSpPr/>
          <p:nvPr/>
        </p:nvSpPr>
        <p:spPr>
          <a:xfrm rot="1131702">
            <a:off x="5707729" y="416873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8" name="Oval 1017"/>
          <p:cNvSpPr/>
          <p:nvPr/>
        </p:nvSpPr>
        <p:spPr>
          <a:xfrm rot="1131702">
            <a:off x="7922133" y="362308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9" name="Oval 1018"/>
          <p:cNvSpPr/>
          <p:nvPr/>
        </p:nvSpPr>
        <p:spPr>
          <a:xfrm rot="1131702">
            <a:off x="7760928" y="429198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0" name="Oval 1019"/>
          <p:cNvSpPr/>
          <p:nvPr/>
        </p:nvSpPr>
        <p:spPr>
          <a:xfrm rot="1131702">
            <a:off x="6533059" y="439051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1" name="Oval 1020"/>
          <p:cNvSpPr/>
          <p:nvPr/>
        </p:nvSpPr>
        <p:spPr>
          <a:xfrm rot="1131702">
            <a:off x="7352348" y="446283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2" name="Oval 1021"/>
          <p:cNvSpPr/>
          <p:nvPr/>
        </p:nvSpPr>
        <p:spPr>
          <a:xfrm rot="1131702">
            <a:off x="7128971" y="413054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3" name="Oval 1022"/>
          <p:cNvSpPr/>
          <p:nvPr/>
        </p:nvSpPr>
        <p:spPr>
          <a:xfrm rot="1131702">
            <a:off x="7235829" y="374844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Oval 1023"/>
          <p:cNvSpPr/>
          <p:nvPr/>
        </p:nvSpPr>
        <p:spPr>
          <a:xfrm rot="1131702">
            <a:off x="6711800" y="320960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Oval 1024"/>
          <p:cNvSpPr/>
          <p:nvPr/>
        </p:nvSpPr>
        <p:spPr>
          <a:xfrm rot="1131702">
            <a:off x="6973824" y="542940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Oval 1025"/>
          <p:cNvSpPr/>
          <p:nvPr/>
        </p:nvSpPr>
        <p:spPr>
          <a:xfrm rot="1131702">
            <a:off x="6981241" y="476485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Oval 1026"/>
          <p:cNvSpPr/>
          <p:nvPr/>
        </p:nvSpPr>
        <p:spPr>
          <a:xfrm rot="1131702">
            <a:off x="7984668" y="500636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Oval 1027"/>
          <p:cNvSpPr/>
          <p:nvPr/>
        </p:nvSpPr>
        <p:spPr>
          <a:xfrm rot="1131702">
            <a:off x="5571433" y="445813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Oval 1028"/>
          <p:cNvSpPr/>
          <p:nvPr/>
        </p:nvSpPr>
        <p:spPr>
          <a:xfrm rot="1131702">
            <a:off x="6115168" y="439481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Oval 1029"/>
          <p:cNvSpPr/>
          <p:nvPr/>
        </p:nvSpPr>
        <p:spPr>
          <a:xfrm rot="1131702">
            <a:off x="6206676" y="486683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Oval 1030"/>
          <p:cNvSpPr/>
          <p:nvPr/>
        </p:nvSpPr>
        <p:spPr>
          <a:xfrm rot="1131702">
            <a:off x="5784094" y="505643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Oval 1031"/>
          <p:cNvSpPr/>
          <p:nvPr/>
        </p:nvSpPr>
        <p:spPr>
          <a:xfrm rot="1131702">
            <a:off x="6163294" y="520250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Oval 1032"/>
          <p:cNvSpPr/>
          <p:nvPr/>
        </p:nvSpPr>
        <p:spPr>
          <a:xfrm rot="1131702">
            <a:off x="6593614" y="551904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Oval 1033"/>
          <p:cNvSpPr/>
          <p:nvPr/>
        </p:nvSpPr>
        <p:spPr>
          <a:xfrm rot="1131702">
            <a:off x="6577552" y="503242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Oval 1034"/>
          <p:cNvSpPr/>
          <p:nvPr/>
        </p:nvSpPr>
        <p:spPr>
          <a:xfrm rot="1131702">
            <a:off x="6343695" y="397617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Oval 1035"/>
          <p:cNvSpPr/>
          <p:nvPr/>
        </p:nvSpPr>
        <p:spPr>
          <a:xfrm rot="1131702">
            <a:off x="7023312" y="351257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Oval 1036"/>
          <p:cNvSpPr/>
          <p:nvPr/>
        </p:nvSpPr>
        <p:spPr>
          <a:xfrm rot="1131702">
            <a:off x="7688962" y="528846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Oval 1037"/>
          <p:cNvSpPr/>
          <p:nvPr/>
        </p:nvSpPr>
        <p:spPr>
          <a:xfrm rot="1131702">
            <a:off x="6943903" y="567135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/>
          <p:cNvSpPr/>
          <p:nvPr/>
        </p:nvSpPr>
        <p:spPr>
          <a:xfrm rot="1131702">
            <a:off x="6264315" y="557670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Oval 1039"/>
          <p:cNvSpPr/>
          <p:nvPr/>
        </p:nvSpPr>
        <p:spPr>
          <a:xfrm rot="1131702">
            <a:off x="6844300" y="433134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Oval 1040"/>
          <p:cNvSpPr/>
          <p:nvPr/>
        </p:nvSpPr>
        <p:spPr>
          <a:xfrm rot="294987">
            <a:off x="7030931" y="423270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Oval 1041"/>
          <p:cNvSpPr/>
          <p:nvPr/>
        </p:nvSpPr>
        <p:spPr>
          <a:xfrm rot="294987">
            <a:off x="7865862" y="546845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Oval 1042"/>
          <p:cNvSpPr/>
          <p:nvPr/>
        </p:nvSpPr>
        <p:spPr>
          <a:xfrm rot="294987">
            <a:off x="7981704" y="431449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Oval 1043"/>
          <p:cNvSpPr/>
          <p:nvPr/>
        </p:nvSpPr>
        <p:spPr>
          <a:xfrm rot="294987">
            <a:off x="8200770" y="534108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Oval 1044"/>
          <p:cNvSpPr/>
          <p:nvPr/>
        </p:nvSpPr>
        <p:spPr>
          <a:xfrm rot="294987">
            <a:off x="6576936" y="540347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Oval 1045"/>
          <p:cNvSpPr/>
          <p:nvPr/>
        </p:nvSpPr>
        <p:spPr>
          <a:xfrm rot="294987">
            <a:off x="7311430" y="426931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Oval 1046"/>
          <p:cNvSpPr/>
          <p:nvPr/>
        </p:nvSpPr>
        <p:spPr>
          <a:xfrm rot="294987">
            <a:off x="6325925" y="406226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Oval 1047"/>
          <p:cNvSpPr/>
          <p:nvPr/>
        </p:nvSpPr>
        <p:spPr>
          <a:xfrm rot="294987">
            <a:off x="8389399" y="488976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Oval 1048"/>
          <p:cNvSpPr/>
          <p:nvPr/>
        </p:nvSpPr>
        <p:spPr>
          <a:xfrm rot="294987">
            <a:off x="7058144" y="520374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Oval 1049"/>
          <p:cNvSpPr/>
          <p:nvPr/>
        </p:nvSpPr>
        <p:spPr>
          <a:xfrm rot="294987">
            <a:off x="6064479" y="455659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Oval 1050"/>
          <p:cNvSpPr/>
          <p:nvPr/>
        </p:nvSpPr>
        <p:spPr>
          <a:xfrm rot="294987">
            <a:off x="6496355" y="459095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Oval 1051"/>
          <p:cNvSpPr/>
          <p:nvPr/>
        </p:nvSpPr>
        <p:spPr>
          <a:xfrm rot="294987">
            <a:off x="8032734" y="508430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Oval 1052"/>
          <p:cNvSpPr/>
          <p:nvPr/>
        </p:nvSpPr>
        <p:spPr>
          <a:xfrm rot="294987">
            <a:off x="7591206" y="348932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Oval 1053"/>
          <p:cNvSpPr/>
          <p:nvPr/>
        </p:nvSpPr>
        <p:spPr>
          <a:xfrm rot="294987">
            <a:off x="7850742" y="381832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Oval 1054"/>
          <p:cNvSpPr/>
          <p:nvPr/>
        </p:nvSpPr>
        <p:spPr>
          <a:xfrm rot="294987">
            <a:off x="6766323" y="401170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Oval 1055"/>
          <p:cNvSpPr/>
          <p:nvPr/>
        </p:nvSpPr>
        <p:spPr>
          <a:xfrm rot="294987">
            <a:off x="6273724" y="487623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Oval 1056"/>
          <p:cNvSpPr/>
          <p:nvPr/>
        </p:nvSpPr>
        <p:spPr>
          <a:xfrm rot="294987">
            <a:off x="8296111" y="450104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Oval 1057"/>
          <p:cNvSpPr/>
          <p:nvPr/>
        </p:nvSpPr>
        <p:spPr>
          <a:xfrm rot="294987">
            <a:off x="7128176" y="489257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Oval 1058"/>
          <p:cNvSpPr/>
          <p:nvPr/>
        </p:nvSpPr>
        <p:spPr>
          <a:xfrm rot="294987">
            <a:off x="7940745" y="476531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Oval 1059"/>
          <p:cNvSpPr/>
          <p:nvPr/>
        </p:nvSpPr>
        <p:spPr>
          <a:xfrm rot="294987">
            <a:off x="7643872" y="449665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Oval 1060"/>
          <p:cNvSpPr/>
          <p:nvPr/>
        </p:nvSpPr>
        <p:spPr>
          <a:xfrm rot="294987">
            <a:off x="7655496" y="410006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Oval 1061"/>
          <p:cNvSpPr/>
          <p:nvPr/>
        </p:nvSpPr>
        <p:spPr>
          <a:xfrm rot="294987">
            <a:off x="7017055" y="370339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Oval 1062"/>
          <p:cNvSpPr/>
          <p:nvPr/>
        </p:nvSpPr>
        <p:spPr>
          <a:xfrm rot="294987">
            <a:off x="7653362" y="514787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4" name="Oval 1063"/>
          <p:cNvSpPr/>
          <p:nvPr/>
        </p:nvSpPr>
        <p:spPr>
          <a:xfrm rot="294987">
            <a:off x="6211189" y="518995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Oval 1064"/>
          <p:cNvSpPr/>
          <p:nvPr/>
        </p:nvSpPr>
        <p:spPr>
          <a:xfrm rot="294987">
            <a:off x="6723637" y="499745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Oval 1065"/>
          <p:cNvSpPr/>
          <p:nvPr/>
        </p:nvSpPr>
        <p:spPr>
          <a:xfrm rot="294987">
            <a:off x="6926204" y="543351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Oval 1066"/>
          <p:cNvSpPr/>
          <p:nvPr/>
        </p:nvSpPr>
        <p:spPr>
          <a:xfrm rot="294987">
            <a:off x="6561768" y="571936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Oval 1067"/>
          <p:cNvSpPr/>
          <p:nvPr/>
        </p:nvSpPr>
        <p:spPr>
          <a:xfrm rot="294987">
            <a:off x="6964995" y="576974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Oval 1068"/>
          <p:cNvSpPr/>
          <p:nvPr/>
        </p:nvSpPr>
        <p:spPr>
          <a:xfrm rot="294987">
            <a:off x="7326054" y="550484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Oval 1069"/>
          <p:cNvSpPr/>
          <p:nvPr/>
        </p:nvSpPr>
        <p:spPr>
          <a:xfrm rot="294987">
            <a:off x="6844540" y="453608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1" name="Oval 1070"/>
          <p:cNvSpPr/>
          <p:nvPr/>
        </p:nvSpPr>
        <p:spPr>
          <a:xfrm rot="294987">
            <a:off x="7392401" y="392236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2" name="Oval 1071"/>
          <p:cNvSpPr/>
          <p:nvPr/>
        </p:nvSpPr>
        <p:spPr>
          <a:xfrm rot="294987">
            <a:off x="5721822" y="349519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3" name="Oval 1072"/>
          <p:cNvSpPr/>
          <p:nvPr/>
        </p:nvSpPr>
        <p:spPr>
          <a:xfrm rot="20583273">
            <a:off x="5615446" y="452471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4" name="Oval 1073"/>
          <p:cNvSpPr/>
          <p:nvPr/>
        </p:nvSpPr>
        <p:spPr>
          <a:xfrm rot="20583273">
            <a:off x="6919594" y="396468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5" name="Oval 1074"/>
          <p:cNvSpPr/>
          <p:nvPr/>
        </p:nvSpPr>
        <p:spPr>
          <a:xfrm rot="20583273">
            <a:off x="7300483" y="428936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6" name="Oval 1075"/>
          <p:cNvSpPr/>
          <p:nvPr/>
        </p:nvSpPr>
        <p:spPr>
          <a:xfrm rot="20583273">
            <a:off x="6850488" y="536068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7" name="Oval 1076"/>
          <p:cNvSpPr/>
          <p:nvPr/>
        </p:nvSpPr>
        <p:spPr>
          <a:xfrm rot="20583273">
            <a:off x="7644932" y="581523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" name="Oval 1077"/>
          <p:cNvSpPr/>
          <p:nvPr/>
        </p:nvSpPr>
        <p:spPr>
          <a:xfrm rot="20583273">
            <a:off x="6528297" y="424657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9" name="Oval 1078"/>
          <p:cNvSpPr/>
          <p:nvPr/>
        </p:nvSpPr>
        <p:spPr>
          <a:xfrm rot="20583273">
            <a:off x="7113881" y="511776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0" name="Oval 1079"/>
          <p:cNvSpPr/>
          <p:nvPr/>
        </p:nvSpPr>
        <p:spPr>
          <a:xfrm rot="20583273">
            <a:off x="5889404" y="445424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1" name="Oval 1080"/>
          <p:cNvSpPr/>
          <p:nvPr/>
        </p:nvSpPr>
        <p:spPr>
          <a:xfrm rot="20583273">
            <a:off x="7120886" y="462866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2" name="Oval 1081"/>
          <p:cNvSpPr/>
          <p:nvPr/>
        </p:nvSpPr>
        <p:spPr>
          <a:xfrm rot="20583273">
            <a:off x="6002288" y="541578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3" name="Oval 1082"/>
          <p:cNvSpPr/>
          <p:nvPr/>
        </p:nvSpPr>
        <p:spPr>
          <a:xfrm rot="20583273">
            <a:off x="6862311" y="494202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4" name="Oval 1083"/>
          <p:cNvSpPr/>
          <p:nvPr/>
        </p:nvSpPr>
        <p:spPr>
          <a:xfrm rot="20583273">
            <a:off x="5858612" y="362616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5" name="Oval 1084"/>
          <p:cNvSpPr/>
          <p:nvPr/>
        </p:nvSpPr>
        <p:spPr>
          <a:xfrm rot="20583273">
            <a:off x="6221996" y="383486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6" name="Oval 1085"/>
          <p:cNvSpPr/>
          <p:nvPr/>
        </p:nvSpPr>
        <p:spPr>
          <a:xfrm rot="20583273">
            <a:off x="6628947" y="366584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7" name="Oval 1086"/>
          <p:cNvSpPr/>
          <p:nvPr/>
        </p:nvSpPr>
        <p:spPr>
          <a:xfrm rot="20583273">
            <a:off x="6889559" y="430263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8" name="Oval 1087"/>
          <p:cNvSpPr/>
          <p:nvPr/>
        </p:nvSpPr>
        <p:spPr>
          <a:xfrm rot="20583273">
            <a:off x="5951411" y="510091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9" name="Oval 1088"/>
          <p:cNvSpPr/>
          <p:nvPr/>
        </p:nvSpPr>
        <p:spPr>
          <a:xfrm rot="20583273">
            <a:off x="6658158" y="468023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Oval 1089"/>
          <p:cNvSpPr/>
          <p:nvPr/>
        </p:nvSpPr>
        <p:spPr>
          <a:xfrm rot="20583273">
            <a:off x="6282591" y="454143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Oval 1090"/>
          <p:cNvSpPr/>
          <p:nvPr/>
        </p:nvSpPr>
        <p:spPr>
          <a:xfrm rot="20583273">
            <a:off x="6145701" y="416903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Oval 1091"/>
          <p:cNvSpPr/>
          <p:nvPr/>
        </p:nvSpPr>
        <p:spPr>
          <a:xfrm rot="20583273">
            <a:off x="6916680" y="568557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Oval 1092"/>
          <p:cNvSpPr/>
          <p:nvPr/>
        </p:nvSpPr>
        <p:spPr>
          <a:xfrm rot="20583273">
            <a:off x="6533894" y="514229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Oval 1093"/>
          <p:cNvSpPr/>
          <p:nvPr/>
        </p:nvSpPr>
        <p:spPr>
          <a:xfrm rot="20583273">
            <a:off x="7488962" y="475108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Oval 1094"/>
          <p:cNvSpPr/>
          <p:nvPr/>
        </p:nvSpPr>
        <p:spPr>
          <a:xfrm rot="20583273">
            <a:off x="6363050" y="559546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Oval 1095"/>
          <p:cNvSpPr/>
          <p:nvPr/>
        </p:nvSpPr>
        <p:spPr>
          <a:xfrm rot="20583273">
            <a:off x="5555428" y="487568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Oval 1096"/>
          <p:cNvSpPr/>
          <p:nvPr/>
        </p:nvSpPr>
        <p:spPr>
          <a:xfrm rot="20583273">
            <a:off x="5835358" y="410209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8" name="Oval 1097"/>
          <p:cNvSpPr/>
          <p:nvPr/>
        </p:nvSpPr>
        <p:spPr>
          <a:xfrm rot="20583273">
            <a:off x="7414194" y="515287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9" name="Oval 1098"/>
          <p:cNvSpPr/>
          <p:nvPr/>
        </p:nvSpPr>
        <p:spPr>
          <a:xfrm rot="20583273">
            <a:off x="7033970" y="589929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Oval 1099"/>
          <p:cNvSpPr/>
          <p:nvPr/>
        </p:nvSpPr>
        <p:spPr>
          <a:xfrm rot="20583273">
            <a:off x="6132116" y="308561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1" name="Oval 1100"/>
          <p:cNvSpPr/>
          <p:nvPr/>
        </p:nvSpPr>
        <p:spPr>
          <a:xfrm rot="17351790">
            <a:off x="6694448" y="511092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2" name="Oval 1101"/>
          <p:cNvSpPr/>
          <p:nvPr/>
        </p:nvSpPr>
        <p:spPr>
          <a:xfrm rot="17351790">
            <a:off x="7011360" y="372744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Oval 1102"/>
          <p:cNvSpPr/>
          <p:nvPr/>
        </p:nvSpPr>
        <p:spPr>
          <a:xfrm rot="17351790">
            <a:off x="7498200" y="361134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Oval 1103"/>
          <p:cNvSpPr/>
          <p:nvPr/>
        </p:nvSpPr>
        <p:spPr>
          <a:xfrm rot="17351790">
            <a:off x="8097957" y="460660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5" name="Oval 1104"/>
          <p:cNvSpPr/>
          <p:nvPr/>
        </p:nvSpPr>
        <p:spPr>
          <a:xfrm rot="17351790">
            <a:off x="7008225" y="420970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" name="Oval 1105"/>
          <p:cNvSpPr/>
          <p:nvPr/>
        </p:nvSpPr>
        <p:spPr>
          <a:xfrm rot="17351790">
            <a:off x="8057128" y="425062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7" name="Oval 1106"/>
          <p:cNvSpPr/>
          <p:nvPr/>
        </p:nvSpPr>
        <p:spPr>
          <a:xfrm rot="17351790">
            <a:off x="6799112" y="484812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Oval 1107"/>
          <p:cNvSpPr/>
          <p:nvPr/>
        </p:nvSpPr>
        <p:spPr>
          <a:xfrm rot="17351790">
            <a:off x="6355370" y="575210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9" name="Oval 1108"/>
          <p:cNvSpPr/>
          <p:nvPr/>
        </p:nvSpPr>
        <p:spPr>
          <a:xfrm rot="17351790">
            <a:off x="7666283" y="395650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0" name="Oval 1109"/>
          <p:cNvSpPr/>
          <p:nvPr/>
        </p:nvSpPr>
        <p:spPr>
          <a:xfrm rot="17351790">
            <a:off x="7642195" y="532406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1" name="Oval 1110"/>
          <p:cNvSpPr/>
          <p:nvPr/>
        </p:nvSpPr>
        <p:spPr>
          <a:xfrm rot="17351790">
            <a:off x="6909768" y="571734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2" name="Oval 1111"/>
          <p:cNvSpPr/>
          <p:nvPr/>
        </p:nvSpPr>
        <p:spPr>
          <a:xfrm rot="17351790">
            <a:off x="7766833" y="435012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3" name="Oval 1112"/>
          <p:cNvSpPr/>
          <p:nvPr/>
        </p:nvSpPr>
        <p:spPr>
          <a:xfrm rot="17351790">
            <a:off x="6112227" y="438459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4" name="Oval 1113"/>
          <p:cNvSpPr/>
          <p:nvPr/>
        </p:nvSpPr>
        <p:spPr>
          <a:xfrm rot="17351790">
            <a:off x="6495085" y="421423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5" name="Oval 1114"/>
          <p:cNvSpPr/>
          <p:nvPr/>
        </p:nvSpPr>
        <p:spPr>
          <a:xfrm rot="17351790">
            <a:off x="6414999" y="531284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6" name="Oval 1115"/>
          <p:cNvSpPr/>
          <p:nvPr/>
        </p:nvSpPr>
        <p:spPr>
          <a:xfrm rot="17351790">
            <a:off x="8246206" y="380730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7" name="Oval 1116"/>
          <p:cNvSpPr/>
          <p:nvPr/>
        </p:nvSpPr>
        <p:spPr>
          <a:xfrm rot="17351790">
            <a:off x="6598613" y="378591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8" name="Oval 1117"/>
          <p:cNvSpPr/>
          <p:nvPr/>
        </p:nvSpPr>
        <p:spPr>
          <a:xfrm rot="17351790">
            <a:off x="7266562" y="395102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9" name="Oval 1118"/>
          <p:cNvSpPr/>
          <p:nvPr/>
        </p:nvSpPr>
        <p:spPr>
          <a:xfrm rot="17351790">
            <a:off x="7357910" y="517944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0" name="Oval 1119"/>
          <p:cNvSpPr/>
          <p:nvPr/>
        </p:nvSpPr>
        <p:spPr>
          <a:xfrm rot="17351790">
            <a:off x="7435016" y="436059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1" name="Oval 1120"/>
          <p:cNvSpPr/>
          <p:nvPr/>
        </p:nvSpPr>
        <p:spPr>
          <a:xfrm rot="17351790">
            <a:off x="7101424" y="458202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2" name="Oval 1121"/>
          <p:cNvSpPr/>
          <p:nvPr/>
        </p:nvSpPr>
        <p:spPr>
          <a:xfrm rot="17351790">
            <a:off x="6719955" y="447293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3" name="Oval 1122"/>
          <p:cNvSpPr/>
          <p:nvPr/>
        </p:nvSpPr>
        <p:spPr>
          <a:xfrm rot="17351790">
            <a:off x="6178062" y="499380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4" name="Oval 1123"/>
          <p:cNvSpPr/>
          <p:nvPr/>
        </p:nvSpPr>
        <p:spPr>
          <a:xfrm rot="17351790">
            <a:off x="8399359" y="474476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5" name="Oval 1124"/>
          <p:cNvSpPr/>
          <p:nvPr/>
        </p:nvSpPr>
        <p:spPr>
          <a:xfrm rot="17351790">
            <a:off x="7734865" y="473346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" name="Oval 1125"/>
          <p:cNvSpPr/>
          <p:nvPr/>
        </p:nvSpPr>
        <p:spPr>
          <a:xfrm rot="17351790">
            <a:off x="7982233" y="373146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" name="Oval 1126"/>
          <p:cNvSpPr/>
          <p:nvPr/>
        </p:nvSpPr>
        <p:spPr>
          <a:xfrm rot="17351790">
            <a:off x="7359768" y="559735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" name="Oval 1127"/>
          <p:cNvSpPr/>
          <p:nvPr/>
        </p:nvSpPr>
        <p:spPr>
          <a:xfrm rot="17351790">
            <a:off x="7832319" y="550860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9" name="Oval 1128"/>
          <p:cNvSpPr/>
          <p:nvPr/>
        </p:nvSpPr>
        <p:spPr>
          <a:xfrm rot="17351790">
            <a:off x="8000070" y="513870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0" name="Oval 1129"/>
          <p:cNvSpPr/>
          <p:nvPr/>
        </p:nvSpPr>
        <p:spPr>
          <a:xfrm rot="17351790">
            <a:off x="6942476" y="536638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Oval 1130"/>
          <p:cNvSpPr/>
          <p:nvPr/>
        </p:nvSpPr>
        <p:spPr>
          <a:xfrm rot="17351790">
            <a:off x="6482856" y="468407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2" name="Oval 1131"/>
          <p:cNvSpPr/>
          <p:nvPr/>
        </p:nvSpPr>
        <p:spPr>
          <a:xfrm rot="17351790">
            <a:off x="8262604" y="402881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Oval 1132"/>
          <p:cNvSpPr/>
          <p:nvPr/>
        </p:nvSpPr>
        <p:spPr>
          <a:xfrm rot="17351790">
            <a:off x="7300562" y="486786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4" name="Oval 1133"/>
          <p:cNvSpPr/>
          <p:nvPr/>
        </p:nvSpPr>
        <p:spPr>
          <a:xfrm rot="2103759">
            <a:off x="6048835" y="471332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5" name="Oval 1134"/>
          <p:cNvSpPr/>
          <p:nvPr/>
        </p:nvSpPr>
        <p:spPr>
          <a:xfrm rot="2103759">
            <a:off x="7292963" y="539639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6" name="Oval 1135"/>
          <p:cNvSpPr/>
          <p:nvPr/>
        </p:nvSpPr>
        <p:spPr>
          <a:xfrm rot="2103759">
            <a:off x="7271542" y="589642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7" name="Oval 1136"/>
          <p:cNvSpPr/>
          <p:nvPr/>
        </p:nvSpPr>
        <p:spPr>
          <a:xfrm rot="2103759">
            <a:off x="6829940" y="526153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8" name="Oval 1137"/>
          <p:cNvSpPr/>
          <p:nvPr/>
        </p:nvSpPr>
        <p:spPr>
          <a:xfrm rot="2103759">
            <a:off x="6273011" y="488585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9" name="Oval 1138"/>
          <p:cNvSpPr/>
          <p:nvPr/>
        </p:nvSpPr>
        <p:spPr>
          <a:xfrm rot="2103759">
            <a:off x="6893587" y="596374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0" name="Oval 1139"/>
          <p:cNvSpPr/>
          <p:nvPr/>
        </p:nvSpPr>
        <p:spPr>
          <a:xfrm rot="2103759">
            <a:off x="6906667" y="435186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1" name="Oval 1140"/>
          <p:cNvSpPr/>
          <p:nvPr/>
        </p:nvSpPr>
        <p:spPr>
          <a:xfrm rot="2103759">
            <a:off x="6965870" y="476670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2" name="Oval 1141"/>
          <p:cNvSpPr/>
          <p:nvPr/>
        </p:nvSpPr>
        <p:spPr>
          <a:xfrm rot="2103759">
            <a:off x="5931008" y="438932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3" name="Oval 1142"/>
          <p:cNvSpPr/>
          <p:nvPr/>
        </p:nvSpPr>
        <p:spPr>
          <a:xfrm rot="2103759">
            <a:off x="7349567" y="498339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4" name="Oval 1143"/>
          <p:cNvSpPr/>
          <p:nvPr/>
        </p:nvSpPr>
        <p:spPr>
          <a:xfrm rot="2103759">
            <a:off x="7008136" y="558075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5" name="Oval 1144"/>
          <p:cNvSpPr/>
          <p:nvPr/>
        </p:nvSpPr>
        <p:spPr>
          <a:xfrm rot="2103759">
            <a:off x="5801537" y="533278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6" name="Oval 1145"/>
          <p:cNvSpPr/>
          <p:nvPr/>
        </p:nvSpPr>
        <p:spPr>
          <a:xfrm rot="2103759">
            <a:off x="6568113" y="563081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7" name="Oval 1146"/>
          <p:cNvSpPr/>
          <p:nvPr/>
        </p:nvSpPr>
        <p:spPr>
          <a:xfrm rot="2103759">
            <a:off x="6446319" y="524939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8" name="Oval 1147"/>
          <p:cNvSpPr/>
          <p:nvPr/>
        </p:nvSpPr>
        <p:spPr>
          <a:xfrm rot="2103759">
            <a:off x="6655543" y="491228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9" name="Oval 1148"/>
          <p:cNvSpPr/>
          <p:nvPr/>
        </p:nvSpPr>
        <p:spPr>
          <a:xfrm rot="2103759">
            <a:off x="6302664" y="424863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0" name="Oval 1149"/>
          <p:cNvSpPr/>
          <p:nvPr/>
        </p:nvSpPr>
        <p:spPr>
          <a:xfrm rot="2103759">
            <a:off x="5735295" y="488206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1" name="Oval 1150"/>
          <p:cNvSpPr/>
          <p:nvPr/>
        </p:nvSpPr>
        <p:spPr>
          <a:xfrm rot="2103759">
            <a:off x="6517271" y="462649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2" name="Oval 1151"/>
          <p:cNvSpPr/>
          <p:nvPr/>
        </p:nvSpPr>
        <p:spPr>
          <a:xfrm rot="2103759">
            <a:off x="6116927" y="536280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3" name="Oval 1152"/>
          <p:cNvSpPr/>
          <p:nvPr/>
        </p:nvSpPr>
        <p:spPr>
          <a:xfrm rot="14335697">
            <a:off x="6755004" y="512932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4" name="Oval 1153"/>
          <p:cNvSpPr/>
          <p:nvPr/>
        </p:nvSpPr>
        <p:spPr>
          <a:xfrm rot="14335697">
            <a:off x="5893618" y="400129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5" name="Oval 1154"/>
          <p:cNvSpPr/>
          <p:nvPr/>
        </p:nvSpPr>
        <p:spPr>
          <a:xfrm rot="14335697">
            <a:off x="6115517" y="355268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6" name="Oval 1155"/>
          <p:cNvSpPr/>
          <p:nvPr/>
        </p:nvSpPr>
        <p:spPr>
          <a:xfrm rot="14335697">
            <a:off x="7612641" y="311751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7" name="Oval 1156"/>
          <p:cNvSpPr/>
          <p:nvPr/>
        </p:nvSpPr>
        <p:spPr>
          <a:xfrm rot="14335697">
            <a:off x="7319958" y="326384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8" name="Oval 1157"/>
          <p:cNvSpPr/>
          <p:nvPr/>
        </p:nvSpPr>
        <p:spPr>
          <a:xfrm rot="14335697">
            <a:off x="6262488" y="431196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9" name="Oval 1158"/>
          <p:cNvSpPr/>
          <p:nvPr/>
        </p:nvSpPr>
        <p:spPr>
          <a:xfrm rot="14335697">
            <a:off x="6964412" y="353146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0" name="Oval 1159"/>
          <p:cNvSpPr/>
          <p:nvPr/>
        </p:nvSpPr>
        <p:spPr>
          <a:xfrm rot="14335697">
            <a:off x="7969089" y="480871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1" name="Oval 1160"/>
          <p:cNvSpPr/>
          <p:nvPr/>
        </p:nvSpPr>
        <p:spPr>
          <a:xfrm rot="14335697">
            <a:off x="6619798" y="488085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2" name="Oval 1161"/>
          <p:cNvSpPr/>
          <p:nvPr/>
        </p:nvSpPr>
        <p:spPr>
          <a:xfrm rot="14335697">
            <a:off x="7031364" y="579993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3" name="Oval 1162"/>
          <p:cNvSpPr/>
          <p:nvPr/>
        </p:nvSpPr>
        <p:spPr>
          <a:xfrm rot="14335697">
            <a:off x="6488392" y="364404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4" name="Oval 1163"/>
          <p:cNvSpPr/>
          <p:nvPr/>
        </p:nvSpPr>
        <p:spPr>
          <a:xfrm rot="14335697">
            <a:off x="7524717" y="453671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" name="Oval 1164"/>
          <p:cNvSpPr/>
          <p:nvPr/>
        </p:nvSpPr>
        <p:spPr>
          <a:xfrm rot="14335697">
            <a:off x="7584976" y="572100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6" name="Oval 1165"/>
          <p:cNvSpPr/>
          <p:nvPr/>
        </p:nvSpPr>
        <p:spPr>
          <a:xfrm rot="14335697">
            <a:off x="7359004" y="535136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7" name="Oval 1166"/>
          <p:cNvSpPr/>
          <p:nvPr/>
        </p:nvSpPr>
        <p:spPr>
          <a:xfrm rot="14335697">
            <a:off x="6855382" y="381832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8" name="Oval 1167"/>
          <p:cNvSpPr/>
          <p:nvPr/>
        </p:nvSpPr>
        <p:spPr>
          <a:xfrm rot="14335697">
            <a:off x="5824273" y="511281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9" name="Oval 1168"/>
          <p:cNvSpPr/>
          <p:nvPr/>
        </p:nvSpPr>
        <p:spPr>
          <a:xfrm rot="14335697">
            <a:off x="5937975" y="470948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0" name="Oval 1169"/>
          <p:cNvSpPr/>
          <p:nvPr/>
        </p:nvSpPr>
        <p:spPr>
          <a:xfrm rot="14335697">
            <a:off x="6775340" y="560195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1" name="Oval 1170"/>
          <p:cNvSpPr/>
          <p:nvPr/>
        </p:nvSpPr>
        <p:spPr>
          <a:xfrm rot="14335697">
            <a:off x="7720654" y="536386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2" name="Oval 1171"/>
          <p:cNvSpPr/>
          <p:nvPr/>
        </p:nvSpPr>
        <p:spPr>
          <a:xfrm rot="14335697">
            <a:off x="5674754" y="435609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3" name="Oval 1172"/>
          <p:cNvSpPr/>
          <p:nvPr/>
        </p:nvSpPr>
        <p:spPr>
          <a:xfrm rot="14335697">
            <a:off x="6228681" y="394794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4" name="Oval 1173"/>
          <p:cNvSpPr/>
          <p:nvPr/>
        </p:nvSpPr>
        <p:spPr>
          <a:xfrm rot="14335697">
            <a:off x="7231783" y="466289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5" name="Oval 1174"/>
          <p:cNvSpPr/>
          <p:nvPr/>
        </p:nvSpPr>
        <p:spPr>
          <a:xfrm rot="14335697">
            <a:off x="6651335" y="408019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6" name="Oval 1175"/>
          <p:cNvSpPr/>
          <p:nvPr/>
        </p:nvSpPr>
        <p:spPr>
          <a:xfrm rot="14335697">
            <a:off x="6608395" y="447827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7" name="Oval 1176"/>
          <p:cNvSpPr/>
          <p:nvPr/>
        </p:nvSpPr>
        <p:spPr>
          <a:xfrm rot="14335697">
            <a:off x="6280668" y="470191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8" name="Oval 1177"/>
          <p:cNvSpPr/>
          <p:nvPr/>
        </p:nvSpPr>
        <p:spPr>
          <a:xfrm rot="14335697">
            <a:off x="6334866" y="545159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9" name="Oval 1178"/>
          <p:cNvSpPr/>
          <p:nvPr/>
        </p:nvSpPr>
        <p:spPr>
          <a:xfrm rot="14335697">
            <a:off x="7563179" y="358412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0" name="Oval 1179"/>
          <p:cNvSpPr/>
          <p:nvPr/>
        </p:nvSpPr>
        <p:spPr>
          <a:xfrm rot="14335697">
            <a:off x="7129747" y="408793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Oval 1180"/>
          <p:cNvSpPr/>
          <p:nvPr/>
        </p:nvSpPr>
        <p:spPr>
          <a:xfrm rot="14335697">
            <a:off x="6517281" y="325722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2" name="Oval 1181"/>
          <p:cNvSpPr/>
          <p:nvPr/>
        </p:nvSpPr>
        <p:spPr>
          <a:xfrm rot="14335697">
            <a:off x="8011242" y="523012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3" name="Oval 1182"/>
          <p:cNvSpPr/>
          <p:nvPr/>
        </p:nvSpPr>
        <p:spPr>
          <a:xfrm rot="14335697">
            <a:off x="7554362" y="492859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4" name="Oval 1183"/>
          <p:cNvSpPr/>
          <p:nvPr/>
        </p:nvSpPr>
        <p:spPr>
          <a:xfrm rot="14335697">
            <a:off x="7788162" y="450845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5" name="Oval 1184"/>
          <p:cNvSpPr/>
          <p:nvPr/>
        </p:nvSpPr>
        <p:spPr>
          <a:xfrm rot="14335697">
            <a:off x="8233602" y="463536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6" name="Oval 1185"/>
          <p:cNvSpPr/>
          <p:nvPr/>
        </p:nvSpPr>
        <p:spPr>
          <a:xfrm rot="14335697">
            <a:off x="8037426" y="427948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7" name="Oval 1186"/>
          <p:cNvSpPr/>
          <p:nvPr/>
        </p:nvSpPr>
        <p:spPr>
          <a:xfrm rot="14335697">
            <a:off x="7911850" y="376025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Oval 1187"/>
          <p:cNvSpPr/>
          <p:nvPr/>
        </p:nvSpPr>
        <p:spPr>
          <a:xfrm rot="14335697">
            <a:off x="7610916" y="414300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Oval 1188"/>
          <p:cNvSpPr/>
          <p:nvPr/>
        </p:nvSpPr>
        <p:spPr>
          <a:xfrm rot="14335697">
            <a:off x="7110006" y="510187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Oval 1189"/>
          <p:cNvSpPr/>
          <p:nvPr/>
        </p:nvSpPr>
        <p:spPr>
          <a:xfrm rot="14335697">
            <a:off x="6291488" y="501921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Oval 1190"/>
          <p:cNvSpPr/>
          <p:nvPr/>
        </p:nvSpPr>
        <p:spPr>
          <a:xfrm rot="14335697">
            <a:off x="6925168" y="323166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Oval 1191"/>
          <p:cNvSpPr/>
          <p:nvPr/>
        </p:nvSpPr>
        <p:spPr>
          <a:xfrm rot="14335697">
            <a:off x="7741815" y="341822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Oval 1192"/>
          <p:cNvSpPr/>
          <p:nvPr/>
        </p:nvSpPr>
        <p:spPr>
          <a:xfrm rot="14335697">
            <a:off x="8200977" y="392809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Oval 1193"/>
          <p:cNvSpPr/>
          <p:nvPr/>
        </p:nvSpPr>
        <p:spPr>
          <a:xfrm rot="14335697">
            <a:off x="8541640" y="456393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Oval 1194"/>
          <p:cNvSpPr/>
          <p:nvPr/>
        </p:nvSpPr>
        <p:spPr>
          <a:xfrm rot="10128086">
            <a:off x="7464225" y="461291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Oval 1195"/>
          <p:cNvSpPr/>
          <p:nvPr/>
        </p:nvSpPr>
        <p:spPr>
          <a:xfrm rot="10128086">
            <a:off x="6110553" y="503953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" name="Oval 1196"/>
          <p:cNvSpPr/>
          <p:nvPr/>
        </p:nvSpPr>
        <p:spPr>
          <a:xfrm rot="10128086">
            <a:off x="5764090" y="467835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8" name="Oval 1197"/>
          <p:cNvSpPr/>
          <p:nvPr/>
        </p:nvSpPr>
        <p:spPr>
          <a:xfrm rot="10128086">
            <a:off x="6319100" y="365747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Oval 1198"/>
          <p:cNvSpPr/>
          <p:nvPr/>
        </p:nvSpPr>
        <p:spPr>
          <a:xfrm rot="10128086">
            <a:off x="6528110" y="479824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Oval 1199"/>
          <p:cNvSpPr/>
          <p:nvPr/>
        </p:nvSpPr>
        <p:spPr>
          <a:xfrm rot="10128086">
            <a:off x="6032706" y="387279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Oval 1200"/>
          <p:cNvSpPr/>
          <p:nvPr/>
        </p:nvSpPr>
        <p:spPr>
          <a:xfrm rot="10128086">
            <a:off x="7575417" y="336213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2" name="Oval 1201"/>
          <p:cNvSpPr/>
          <p:nvPr/>
        </p:nvSpPr>
        <p:spPr>
          <a:xfrm rot="10128086">
            <a:off x="7184587" y="465559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3" name="Oval 1202"/>
          <p:cNvSpPr/>
          <p:nvPr/>
        </p:nvSpPr>
        <p:spPr>
          <a:xfrm rot="10128086">
            <a:off x="8188839" y="458097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4" name="Oval 1203"/>
          <p:cNvSpPr/>
          <p:nvPr/>
        </p:nvSpPr>
        <p:spPr>
          <a:xfrm rot="10128086">
            <a:off x="5976760" y="435873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Oval 1204"/>
          <p:cNvSpPr/>
          <p:nvPr/>
        </p:nvSpPr>
        <p:spPr>
          <a:xfrm rot="10128086">
            <a:off x="7168553" y="368758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Oval 1205"/>
          <p:cNvSpPr/>
          <p:nvPr/>
        </p:nvSpPr>
        <p:spPr>
          <a:xfrm rot="10128086">
            <a:off x="8496271" y="387112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7" name="Oval 1206"/>
          <p:cNvSpPr/>
          <p:nvPr/>
        </p:nvSpPr>
        <p:spPr>
          <a:xfrm rot="10128086">
            <a:off x="7878357" y="412035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Oval 1207"/>
          <p:cNvSpPr/>
          <p:nvPr/>
        </p:nvSpPr>
        <p:spPr>
          <a:xfrm rot="10128086">
            <a:off x="6265413" y="407284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Oval 1208"/>
          <p:cNvSpPr/>
          <p:nvPr/>
        </p:nvSpPr>
        <p:spPr>
          <a:xfrm rot="10128086">
            <a:off x="7132305" y="548260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Oval 1209"/>
          <p:cNvSpPr/>
          <p:nvPr/>
        </p:nvSpPr>
        <p:spPr>
          <a:xfrm rot="10128086">
            <a:off x="6791646" y="523856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1" name="Oval 1210"/>
          <p:cNvSpPr/>
          <p:nvPr/>
        </p:nvSpPr>
        <p:spPr>
          <a:xfrm rot="10128086">
            <a:off x="7779781" y="475178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2" name="Oval 1211"/>
          <p:cNvSpPr/>
          <p:nvPr/>
        </p:nvSpPr>
        <p:spPr>
          <a:xfrm rot="10128086">
            <a:off x="8013057" y="378449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3" name="Oval 1212"/>
          <p:cNvSpPr/>
          <p:nvPr/>
        </p:nvSpPr>
        <p:spPr>
          <a:xfrm rot="10128086">
            <a:off x="6369816" y="536597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4" name="Oval 1213"/>
          <p:cNvSpPr/>
          <p:nvPr/>
        </p:nvSpPr>
        <p:spPr>
          <a:xfrm rot="10128086">
            <a:off x="6174278" y="470629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5" name="Oval 1214"/>
          <p:cNvSpPr/>
          <p:nvPr/>
        </p:nvSpPr>
        <p:spPr>
          <a:xfrm rot="10128086">
            <a:off x="7187645" y="400596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6" name="Oval 1215"/>
          <p:cNvSpPr/>
          <p:nvPr/>
        </p:nvSpPr>
        <p:spPr>
          <a:xfrm rot="10128086">
            <a:off x="6442326" y="435376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7" name="Oval 1216"/>
          <p:cNvSpPr/>
          <p:nvPr/>
        </p:nvSpPr>
        <p:spPr>
          <a:xfrm rot="10128086">
            <a:off x="6802107" y="452947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8" name="Oval 1217"/>
          <p:cNvSpPr/>
          <p:nvPr/>
        </p:nvSpPr>
        <p:spPr>
          <a:xfrm rot="10128086">
            <a:off x="6901020" y="491370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9" name="Oval 1218"/>
          <p:cNvSpPr/>
          <p:nvPr/>
        </p:nvSpPr>
        <p:spPr>
          <a:xfrm rot="10128086">
            <a:off x="7624476" y="511757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0" name="Oval 1219"/>
          <p:cNvSpPr/>
          <p:nvPr/>
        </p:nvSpPr>
        <p:spPr>
          <a:xfrm rot="10128086">
            <a:off x="6285772" y="332759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1" name="Oval 1220"/>
          <p:cNvSpPr/>
          <p:nvPr/>
        </p:nvSpPr>
        <p:spPr>
          <a:xfrm rot="10128086">
            <a:off x="6612233" y="390647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2" name="Oval 1221"/>
          <p:cNvSpPr/>
          <p:nvPr/>
        </p:nvSpPr>
        <p:spPr>
          <a:xfrm rot="10128086">
            <a:off x="5622793" y="420007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3" name="Oval 1222"/>
          <p:cNvSpPr/>
          <p:nvPr/>
        </p:nvSpPr>
        <p:spPr>
          <a:xfrm rot="10128086">
            <a:off x="7986057" y="346574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4" name="Oval 1223"/>
          <p:cNvSpPr/>
          <p:nvPr/>
        </p:nvSpPr>
        <p:spPr>
          <a:xfrm rot="10128086">
            <a:off x="7547176" y="379291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5" name="Oval 1224"/>
          <p:cNvSpPr/>
          <p:nvPr/>
        </p:nvSpPr>
        <p:spPr>
          <a:xfrm rot="10128086">
            <a:off x="7231533" y="343022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6" name="Oval 1225"/>
          <p:cNvSpPr/>
          <p:nvPr/>
        </p:nvSpPr>
        <p:spPr>
          <a:xfrm rot="10128086">
            <a:off x="7100940" y="311796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7" name="Oval 1226"/>
          <p:cNvSpPr/>
          <p:nvPr/>
        </p:nvSpPr>
        <p:spPr>
          <a:xfrm rot="10128086">
            <a:off x="6827597" y="347268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" name="Oval 1227"/>
          <p:cNvSpPr/>
          <p:nvPr/>
        </p:nvSpPr>
        <p:spPr>
          <a:xfrm rot="10128086">
            <a:off x="7559085" y="426971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" name="Oval 1228"/>
          <p:cNvSpPr/>
          <p:nvPr/>
        </p:nvSpPr>
        <p:spPr>
          <a:xfrm rot="10128086">
            <a:off x="7203099" y="501139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" name="Oval 1229"/>
          <p:cNvSpPr/>
          <p:nvPr/>
        </p:nvSpPr>
        <p:spPr>
          <a:xfrm rot="10128086">
            <a:off x="5737417" y="380779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1" name="Oval 1230"/>
          <p:cNvSpPr/>
          <p:nvPr/>
        </p:nvSpPr>
        <p:spPr>
          <a:xfrm rot="10128086">
            <a:off x="6947904" y="421308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2" name="Oval 1231"/>
          <p:cNvSpPr/>
          <p:nvPr/>
        </p:nvSpPr>
        <p:spPr>
          <a:xfrm rot="20812691">
            <a:off x="6516050" y="414353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3" name="Oval 1232"/>
          <p:cNvSpPr/>
          <p:nvPr/>
        </p:nvSpPr>
        <p:spPr>
          <a:xfrm rot="20812691">
            <a:off x="7854641" y="367172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4" name="Oval 1233"/>
          <p:cNvSpPr/>
          <p:nvPr/>
        </p:nvSpPr>
        <p:spPr>
          <a:xfrm rot="20812691">
            <a:off x="8213031" y="402107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5" name="Oval 1234"/>
          <p:cNvSpPr/>
          <p:nvPr/>
        </p:nvSpPr>
        <p:spPr>
          <a:xfrm rot="20812691">
            <a:off x="7692596" y="506001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6" name="Oval 1235"/>
          <p:cNvSpPr/>
          <p:nvPr/>
        </p:nvSpPr>
        <p:spPr>
          <a:xfrm rot="20812691">
            <a:off x="8116620" y="525590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7" name="Oval 1236"/>
          <p:cNvSpPr/>
          <p:nvPr/>
        </p:nvSpPr>
        <p:spPr>
          <a:xfrm rot="20812691">
            <a:off x="7445417" y="392689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8" name="Oval 1237"/>
          <p:cNvSpPr/>
          <p:nvPr/>
        </p:nvSpPr>
        <p:spPr>
          <a:xfrm rot="20812691">
            <a:off x="7971602" y="483519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9" name="Oval 1238"/>
          <p:cNvSpPr/>
          <p:nvPr/>
        </p:nvSpPr>
        <p:spPr>
          <a:xfrm rot="20812691">
            <a:off x="6446898" y="539733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0" name="Oval 1239"/>
          <p:cNvSpPr/>
          <p:nvPr/>
        </p:nvSpPr>
        <p:spPr>
          <a:xfrm rot="20812691">
            <a:off x="6794098" y="409149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1" name="Oval 1240"/>
          <p:cNvSpPr/>
          <p:nvPr/>
        </p:nvSpPr>
        <p:spPr>
          <a:xfrm rot="20812691">
            <a:off x="5792916" y="419977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2" name="Oval 1241"/>
          <p:cNvSpPr/>
          <p:nvPr/>
        </p:nvSpPr>
        <p:spPr>
          <a:xfrm rot="20812691">
            <a:off x="8011208" y="434764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3" name="Oval 1242"/>
          <p:cNvSpPr/>
          <p:nvPr/>
        </p:nvSpPr>
        <p:spPr>
          <a:xfrm rot="20812691">
            <a:off x="6842610" y="505842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4" name="Oval 1243"/>
          <p:cNvSpPr/>
          <p:nvPr/>
        </p:nvSpPr>
        <p:spPr>
          <a:xfrm rot="20812691">
            <a:off x="5697390" y="475076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5" name="Oval 1244"/>
          <p:cNvSpPr/>
          <p:nvPr/>
        </p:nvSpPr>
        <p:spPr>
          <a:xfrm rot="20812691">
            <a:off x="6118681" y="464971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6" name="Oval 1245"/>
          <p:cNvSpPr/>
          <p:nvPr/>
        </p:nvSpPr>
        <p:spPr>
          <a:xfrm rot="20812691">
            <a:off x="7732312" y="464306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7" name="Oval 1246"/>
          <p:cNvSpPr/>
          <p:nvPr/>
        </p:nvSpPr>
        <p:spPr>
          <a:xfrm rot="20812691">
            <a:off x="6818596" y="326319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8" name="Oval 1247"/>
          <p:cNvSpPr/>
          <p:nvPr/>
        </p:nvSpPr>
        <p:spPr>
          <a:xfrm rot="20812691">
            <a:off x="7167253" y="349566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" name="Oval 1248"/>
          <p:cNvSpPr/>
          <p:nvPr/>
        </p:nvSpPr>
        <p:spPr>
          <a:xfrm rot="20812691">
            <a:off x="6196011" y="401532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0" name="Oval 1249"/>
          <p:cNvSpPr/>
          <p:nvPr/>
        </p:nvSpPr>
        <p:spPr>
          <a:xfrm rot="20812691">
            <a:off x="5995329" y="498990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1" name="Oval 1250"/>
          <p:cNvSpPr/>
          <p:nvPr/>
        </p:nvSpPr>
        <p:spPr>
          <a:xfrm rot="20812691">
            <a:off x="7584569" y="335417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2" name="Oval 1251"/>
          <p:cNvSpPr/>
          <p:nvPr/>
        </p:nvSpPr>
        <p:spPr>
          <a:xfrm rot="20812691">
            <a:off x="7802137" y="400691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3" name="Oval 1252"/>
          <p:cNvSpPr/>
          <p:nvPr/>
        </p:nvSpPr>
        <p:spPr>
          <a:xfrm rot="20812691">
            <a:off x="6812844" y="474086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4" name="Oval 1253"/>
          <p:cNvSpPr/>
          <p:nvPr/>
        </p:nvSpPr>
        <p:spPr>
          <a:xfrm rot="20812691">
            <a:off x="7546071" y="436824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5" name="Oval 1254"/>
          <p:cNvSpPr/>
          <p:nvPr/>
        </p:nvSpPr>
        <p:spPr>
          <a:xfrm rot="20812691">
            <a:off x="7180595" y="420471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6" name="Oval 1255"/>
          <p:cNvSpPr/>
          <p:nvPr/>
        </p:nvSpPr>
        <p:spPr>
          <a:xfrm rot="20812691">
            <a:off x="7068843" y="382401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7" name="Oval 1256"/>
          <p:cNvSpPr/>
          <p:nvPr/>
        </p:nvSpPr>
        <p:spPr>
          <a:xfrm rot="20812691">
            <a:off x="6338952" y="364453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8" name="Oval 1257"/>
          <p:cNvSpPr/>
          <p:nvPr/>
        </p:nvSpPr>
        <p:spPr>
          <a:xfrm rot="20812691">
            <a:off x="7736975" y="538858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9" name="Oval 1258"/>
          <p:cNvSpPr/>
          <p:nvPr/>
        </p:nvSpPr>
        <p:spPr>
          <a:xfrm rot="20812691">
            <a:off x="7391271" y="482098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0" name="Oval 1259"/>
          <p:cNvSpPr/>
          <p:nvPr/>
        </p:nvSpPr>
        <p:spPr>
          <a:xfrm rot="20812691">
            <a:off x="8370300" y="449434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1" name="Oval 1260"/>
          <p:cNvSpPr/>
          <p:nvPr/>
        </p:nvSpPr>
        <p:spPr>
          <a:xfrm rot="20812691">
            <a:off x="6033011" y="530756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2" name="Oval 1261"/>
          <p:cNvSpPr/>
          <p:nvPr/>
        </p:nvSpPr>
        <p:spPr>
          <a:xfrm rot="20812691">
            <a:off x="6460666" y="496585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3" name="Oval 1262"/>
          <p:cNvSpPr/>
          <p:nvPr/>
        </p:nvSpPr>
        <p:spPr>
          <a:xfrm rot="20812691">
            <a:off x="6788303" y="531775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4" name="Oval 1263"/>
          <p:cNvSpPr/>
          <p:nvPr/>
        </p:nvSpPr>
        <p:spPr>
          <a:xfrm rot="20812691">
            <a:off x="6530292" y="570240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5" name="Oval 1264"/>
          <p:cNvSpPr/>
          <p:nvPr/>
        </p:nvSpPr>
        <p:spPr>
          <a:xfrm rot="20812691">
            <a:off x="6605518" y="606658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6" name="Oval 1265"/>
          <p:cNvSpPr/>
          <p:nvPr/>
        </p:nvSpPr>
        <p:spPr>
          <a:xfrm rot="20812691">
            <a:off x="7461961" y="566600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7" name="Oval 1266"/>
          <p:cNvSpPr/>
          <p:nvPr/>
        </p:nvSpPr>
        <p:spPr>
          <a:xfrm rot="20812691">
            <a:off x="7190587" y="526176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8" name="Oval 1267"/>
          <p:cNvSpPr/>
          <p:nvPr/>
        </p:nvSpPr>
        <p:spPr>
          <a:xfrm rot="20812691">
            <a:off x="6432762" y="448972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9" name="Oval 1268"/>
          <p:cNvSpPr/>
          <p:nvPr/>
        </p:nvSpPr>
        <p:spPr>
          <a:xfrm rot="20812691">
            <a:off x="6763656" y="373652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0" name="Oval 1269"/>
          <p:cNvSpPr/>
          <p:nvPr/>
        </p:nvSpPr>
        <p:spPr>
          <a:xfrm rot="20812691">
            <a:off x="8268905" y="489025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1" name="Oval 1270"/>
          <p:cNvSpPr/>
          <p:nvPr/>
        </p:nvSpPr>
        <p:spPr>
          <a:xfrm rot="20812691">
            <a:off x="7839752" y="560965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2" name="Oval 1271"/>
          <p:cNvSpPr/>
          <p:nvPr/>
        </p:nvSpPr>
        <p:spPr>
          <a:xfrm rot="20812691">
            <a:off x="7213191" y="588933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3" name="Oval 1272"/>
          <p:cNvSpPr/>
          <p:nvPr/>
        </p:nvSpPr>
        <p:spPr>
          <a:xfrm rot="20812691">
            <a:off x="7934057" y="329076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Oval 1273"/>
          <p:cNvSpPr/>
          <p:nvPr/>
        </p:nvSpPr>
        <p:spPr>
          <a:xfrm rot="11206627">
            <a:off x="7834123" y="578381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5" name="Oval 1274"/>
          <p:cNvSpPr/>
          <p:nvPr/>
        </p:nvSpPr>
        <p:spPr>
          <a:xfrm rot="11206627">
            <a:off x="5947958" y="510029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Oval 1275"/>
          <p:cNvSpPr/>
          <p:nvPr/>
        </p:nvSpPr>
        <p:spPr>
          <a:xfrm rot="11206627">
            <a:off x="5729873" y="464981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Oval 1276"/>
          <p:cNvSpPr/>
          <p:nvPr/>
        </p:nvSpPr>
        <p:spPr>
          <a:xfrm rot="11206627">
            <a:off x="6572850" y="385005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Oval 1277"/>
          <p:cNvSpPr/>
          <p:nvPr/>
        </p:nvSpPr>
        <p:spPr>
          <a:xfrm rot="11206627">
            <a:off x="6240818" y="352152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9" name="Oval 1278"/>
          <p:cNvSpPr/>
          <p:nvPr/>
        </p:nvSpPr>
        <p:spPr>
          <a:xfrm rot="11206627">
            <a:off x="6419601" y="499964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0" name="Oval 1279"/>
          <p:cNvSpPr/>
          <p:nvPr/>
        </p:nvSpPr>
        <p:spPr>
          <a:xfrm rot="11206627">
            <a:off x="6233982" y="396648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1" name="Oval 1280"/>
          <p:cNvSpPr/>
          <p:nvPr/>
        </p:nvSpPr>
        <p:spPr>
          <a:xfrm rot="11206627">
            <a:off x="7858986" y="395685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2" name="Oval 1281"/>
          <p:cNvSpPr/>
          <p:nvPr/>
        </p:nvSpPr>
        <p:spPr>
          <a:xfrm rot="11206627">
            <a:off x="7088054" y="506656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3" name="Oval 1282"/>
          <p:cNvSpPr/>
          <p:nvPr/>
        </p:nvSpPr>
        <p:spPr>
          <a:xfrm rot="11206627">
            <a:off x="8066317" y="530550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4" name="Oval 1283"/>
          <p:cNvSpPr/>
          <p:nvPr/>
        </p:nvSpPr>
        <p:spPr>
          <a:xfrm rot="11206627">
            <a:off x="6030799" y="441143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5" name="Oval 1284"/>
          <p:cNvSpPr/>
          <p:nvPr/>
        </p:nvSpPr>
        <p:spPr>
          <a:xfrm rot="11206627">
            <a:off x="7371546" y="414084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6" name="Oval 1285"/>
          <p:cNvSpPr/>
          <p:nvPr/>
        </p:nvSpPr>
        <p:spPr>
          <a:xfrm rot="11206627">
            <a:off x="8343676" y="481992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7" name="Oval 1286"/>
          <p:cNvSpPr/>
          <p:nvPr/>
        </p:nvSpPr>
        <p:spPr>
          <a:xfrm rot="11206627">
            <a:off x="7913143" y="477155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Oval 1287"/>
          <p:cNvSpPr/>
          <p:nvPr/>
        </p:nvSpPr>
        <p:spPr>
          <a:xfrm rot="11206627">
            <a:off x="8633232" y="480532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9" name="Oval 1288"/>
          <p:cNvSpPr/>
          <p:nvPr/>
        </p:nvSpPr>
        <p:spPr>
          <a:xfrm rot="11206627">
            <a:off x="6783100" y="583706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" name="Oval 1289"/>
          <p:cNvSpPr/>
          <p:nvPr/>
        </p:nvSpPr>
        <p:spPr>
          <a:xfrm rot="11206627">
            <a:off x="6534383" y="549980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1" name="Oval 1290"/>
          <p:cNvSpPr/>
          <p:nvPr/>
        </p:nvSpPr>
        <p:spPr>
          <a:xfrm rot="11206627">
            <a:off x="7624510" y="534174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2" name="Oval 1291"/>
          <p:cNvSpPr/>
          <p:nvPr/>
        </p:nvSpPr>
        <p:spPr>
          <a:xfrm rot="11206627">
            <a:off x="8144919" y="449365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3" name="Oval 1292"/>
          <p:cNvSpPr/>
          <p:nvPr/>
        </p:nvSpPr>
        <p:spPr>
          <a:xfrm rot="11206627">
            <a:off x="6093823" y="549081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4" name="Oval 1293"/>
          <p:cNvSpPr/>
          <p:nvPr/>
        </p:nvSpPr>
        <p:spPr>
          <a:xfrm rot="11206627">
            <a:off x="6111416" y="480298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5" name="Oval 1294"/>
          <p:cNvSpPr/>
          <p:nvPr/>
        </p:nvSpPr>
        <p:spPr>
          <a:xfrm rot="11206627">
            <a:off x="7291449" y="444958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6" name="Oval 1295"/>
          <p:cNvSpPr/>
          <p:nvPr/>
        </p:nvSpPr>
        <p:spPr>
          <a:xfrm rot="11206627">
            <a:off x="6475175" y="455038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7" name="Oval 1296"/>
          <p:cNvSpPr/>
          <p:nvPr/>
        </p:nvSpPr>
        <p:spPr>
          <a:xfrm rot="11206627">
            <a:off x="6763169" y="482855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8" name="Oval 1297"/>
          <p:cNvSpPr/>
          <p:nvPr/>
        </p:nvSpPr>
        <p:spPr>
          <a:xfrm rot="11206627">
            <a:off x="6738674" y="522455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9" name="Oval 1298"/>
          <p:cNvSpPr/>
          <p:nvPr/>
        </p:nvSpPr>
        <p:spPr>
          <a:xfrm rot="11206627">
            <a:off x="7363899" y="564174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0" name="Oval 1299"/>
          <p:cNvSpPr/>
          <p:nvPr/>
        </p:nvSpPr>
        <p:spPr>
          <a:xfrm rot="11206627">
            <a:off x="6642954" y="352598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1" name="Oval 1300"/>
          <p:cNvSpPr/>
          <p:nvPr/>
        </p:nvSpPr>
        <p:spPr>
          <a:xfrm rot="11206627">
            <a:off x="6774829" y="417736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2" name="Oval 1301"/>
          <p:cNvSpPr/>
          <p:nvPr/>
        </p:nvSpPr>
        <p:spPr>
          <a:xfrm rot="11206627">
            <a:off x="5743077" y="415128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3" name="Oval 1302"/>
          <p:cNvSpPr/>
          <p:nvPr/>
        </p:nvSpPr>
        <p:spPr>
          <a:xfrm rot="11206627">
            <a:off x="8217607" y="418213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4" name="Oval 1303"/>
          <p:cNvSpPr/>
          <p:nvPr/>
        </p:nvSpPr>
        <p:spPr>
          <a:xfrm rot="11206627">
            <a:off x="7699179" y="435788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5" name="Oval 1304"/>
          <p:cNvSpPr/>
          <p:nvPr/>
        </p:nvSpPr>
        <p:spPr>
          <a:xfrm rot="11206627">
            <a:off x="8272459" y="323570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6" name="Oval 1305"/>
          <p:cNvSpPr/>
          <p:nvPr/>
        </p:nvSpPr>
        <p:spPr>
          <a:xfrm rot="11206627">
            <a:off x="7884402" y="364161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7" name="Oval 1306"/>
          <p:cNvSpPr/>
          <p:nvPr/>
        </p:nvSpPr>
        <p:spPr>
          <a:xfrm rot="11206627">
            <a:off x="7483024" y="357816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8" name="Oval 1307"/>
          <p:cNvSpPr/>
          <p:nvPr/>
        </p:nvSpPr>
        <p:spPr>
          <a:xfrm rot="11206627">
            <a:off x="6995972" y="335873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9" name="Oval 1308"/>
          <p:cNvSpPr/>
          <p:nvPr/>
        </p:nvSpPr>
        <p:spPr>
          <a:xfrm rot="11206627">
            <a:off x="7113554" y="383121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0" name="Oval 1309"/>
          <p:cNvSpPr/>
          <p:nvPr/>
        </p:nvSpPr>
        <p:spPr>
          <a:xfrm rot="11206627">
            <a:off x="7563360" y="481509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1" name="Oval 1310"/>
          <p:cNvSpPr/>
          <p:nvPr/>
        </p:nvSpPr>
        <p:spPr>
          <a:xfrm rot="11206627">
            <a:off x="6995861" y="541069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2" name="Oval 1311"/>
          <p:cNvSpPr/>
          <p:nvPr/>
        </p:nvSpPr>
        <p:spPr>
          <a:xfrm rot="11206627">
            <a:off x="5973169" y="381352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3" name="Oval 1312"/>
          <p:cNvSpPr/>
          <p:nvPr/>
        </p:nvSpPr>
        <p:spPr>
          <a:xfrm rot="11206627">
            <a:off x="6621558" y="328313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4" name="Oval 1313"/>
          <p:cNvSpPr/>
          <p:nvPr/>
        </p:nvSpPr>
        <p:spPr>
          <a:xfrm rot="11206627">
            <a:off x="7268854" y="286730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5" name="Oval 1314"/>
          <p:cNvSpPr/>
          <p:nvPr/>
        </p:nvSpPr>
        <p:spPr>
          <a:xfrm rot="11206627">
            <a:off x="6999492" y="457259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6" name="Oval 1315"/>
          <p:cNvSpPr/>
          <p:nvPr/>
        </p:nvSpPr>
        <p:spPr>
          <a:xfrm rot="17799315">
            <a:off x="5936746" y="422973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7" name="Oval 1316"/>
          <p:cNvSpPr/>
          <p:nvPr/>
        </p:nvSpPr>
        <p:spPr>
          <a:xfrm rot="17799315">
            <a:off x="7845153" y="396440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8" name="Oval 1317"/>
          <p:cNvSpPr/>
          <p:nvPr/>
        </p:nvSpPr>
        <p:spPr>
          <a:xfrm rot="17799315">
            <a:off x="6816164" y="342940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9" name="Oval 1318"/>
          <p:cNvSpPr/>
          <p:nvPr/>
        </p:nvSpPr>
        <p:spPr>
          <a:xfrm rot="17799315">
            <a:off x="7850879" y="360614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0" name="Oval 1319"/>
          <p:cNvSpPr/>
          <p:nvPr/>
        </p:nvSpPr>
        <p:spPr>
          <a:xfrm rot="17799315">
            <a:off x="8131203" y="556669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1" name="Oval 1320"/>
          <p:cNvSpPr/>
          <p:nvPr/>
        </p:nvSpPr>
        <p:spPr>
          <a:xfrm rot="17799315">
            <a:off x="6525945" y="403527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2" name="Oval 1321"/>
          <p:cNvSpPr/>
          <p:nvPr/>
        </p:nvSpPr>
        <p:spPr>
          <a:xfrm rot="17799315">
            <a:off x="5968610" y="487400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3" name="Oval 1322"/>
          <p:cNvSpPr/>
          <p:nvPr/>
        </p:nvSpPr>
        <p:spPr>
          <a:xfrm rot="17799315">
            <a:off x="7501522" y="326377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4" name="Oval 1323"/>
          <p:cNvSpPr/>
          <p:nvPr/>
        </p:nvSpPr>
        <p:spPr>
          <a:xfrm rot="17799315">
            <a:off x="7300110" y="461664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5" name="Oval 1324"/>
          <p:cNvSpPr/>
          <p:nvPr/>
        </p:nvSpPr>
        <p:spPr>
          <a:xfrm rot="17799315">
            <a:off x="6330951" y="529994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6" name="Oval 1325"/>
          <p:cNvSpPr/>
          <p:nvPr/>
        </p:nvSpPr>
        <p:spPr>
          <a:xfrm rot="17799315">
            <a:off x="6522829" y="491151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7" name="Oval 1326"/>
          <p:cNvSpPr/>
          <p:nvPr/>
        </p:nvSpPr>
        <p:spPr>
          <a:xfrm rot="17799315">
            <a:off x="7550123" y="366712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8" name="Oval 1327"/>
          <p:cNvSpPr/>
          <p:nvPr/>
        </p:nvSpPr>
        <p:spPr>
          <a:xfrm rot="17799315">
            <a:off x="6306778" y="336728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9" name="Oval 1328"/>
          <p:cNvSpPr/>
          <p:nvPr/>
        </p:nvSpPr>
        <p:spPr>
          <a:xfrm rot="17799315">
            <a:off x="6084756" y="444620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0" name="Oval 1329"/>
          <p:cNvSpPr/>
          <p:nvPr/>
        </p:nvSpPr>
        <p:spPr>
          <a:xfrm rot="17799315">
            <a:off x="6705360" y="522397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" name="Oval 1330"/>
          <p:cNvSpPr/>
          <p:nvPr/>
        </p:nvSpPr>
        <p:spPr>
          <a:xfrm rot="17799315">
            <a:off x="7105894" y="320645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" name="Oval 1331"/>
          <p:cNvSpPr/>
          <p:nvPr/>
        </p:nvSpPr>
        <p:spPr>
          <a:xfrm rot="17799315">
            <a:off x="7037005" y="443633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3" name="Oval 1332"/>
          <p:cNvSpPr/>
          <p:nvPr/>
        </p:nvSpPr>
        <p:spPr>
          <a:xfrm rot="17799315">
            <a:off x="7219756" y="363442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4" name="Oval 1333"/>
          <p:cNvSpPr/>
          <p:nvPr/>
        </p:nvSpPr>
        <p:spPr>
          <a:xfrm rot="17799315">
            <a:off x="6860242" y="381067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5" name="Oval 1334"/>
          <p:cNvSpPr/>
          <p:nvPr/>
        </p:nvSpPr>
        <p:spPr>
          <a:xfrm rot="17799315">
            <a:off x="6496161" y="365299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6" name="Oval 1335"/>
          <p:cNvSpPr/>
          <p:nvPr/>
        </p:nvSpPr>
        <p:spPr>
          <a:xfrm rot="17799315">
            <a:off x="5891239" y="409911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7" name="Oval 1336"/>
          <p:cNvSpPr/>
          <p:nvPr/>
        </p:nvSpPr>
        <p:spPr>
          <a:xfrm rot="17799315">
            <a:off x="8126070" y="414052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8" name="Oval 1337"/>
          <p:cNvSpPr/>
          <p:nvPr/>
        </p:nvSpPr>
        <p:spPr>
          <a:xfrm rot="17799315">
            <a:off x="7468665" y="404306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9" name="Oval 1338"/>
          <p:cNvSpPr/>
          <p:nvPr/>
        </p:nvSpPr>
        <p:spPr>
          <a:xfrm rot="17799315">
            <a:off x="6973605" y="539825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0" name="Oval 1339"/>
          <p:cNvSpPr/>
          <p:nvPr/>
        </p:nvSpPr>
        <p:spPr>
          <a:xfrm rot="17799315">
            <a:off x="6984598" y="485095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1" name="Oval 1340"/>
          <p:cNvSpPr/>
          <p:nvPr/>
        </p:nvSpPr>
        <p:spPr>
          <a:xfrm rot="17799315">
            <a:off x="7464671" y="482429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2" name="Oval 1341"/>
          <p:cNvSpPr/>
          <p:nvPr/>
        </p:nvSpPr>
        <p:spPr>
          <a:xfrm rot="17799315">
            <a:off x="7595211" y="526868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3" name="Oval 1342"/>
          <p:cNvSpPr/>
          <p:nvPr/>
        </p:nvSpPr>
        <p:spPr>
          <a:xfrm rot="17799315">
            <a:off x="8340301" y="511730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4" name="Oval 1343"/>
          <p:cNvSpPr/>
          <p:nvPr/>
        </p:nvSpPr>
        <p:spPr>
          <a:xfrm rot="17799315">
            <a:off x="8163322" y="452937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5" name="Oval 1344"/>
          <p:cNvSpPr/>
          <p:nvPr/>
        </p:nvSpPr>
        <p:spPr>
          <a:xfrm rot="17799315">
            <a:off x="7679020" y="447930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6" name="Oval 1345"/>
          <p:cNvSpPr/>
          <p:nvPr/>
        </p:nvSpPr>
        <p:spPr>
          <a:xfrm rot="17799315">
            <a:off x="6600819" y="456776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7" name="Oval 1346"/>
          <p:cNvSpPr/>
          <p:nvPr/>
        </p:nvSpPr>
        <p:spPr>
          <a:xfrm rot="17799315">
            <a:off x="6233661" y="383156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8" name="Oval 1347"/>
          <p:cNvSpPr/>
          <p:nvPr/>
        </p:nvSpPr>
        <p:spPr>
          <a:xfrm rot="17799315">
            <a:off x="8361728" y="420297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9" name="Oval 1348"/>
          <p:cNvSpPr/>
          <p:nvPr/>
        </p:nvSpPr>
        <p:spPr>
          <a:xfrm rot="17799315">
            <a:off x="8175797" y="486345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0" name="Oval 1349"/>
          <p:cNvSpPr/>
          <p:nvPr/>
        </p:nvSpPr>
        <p:spPr>
          <a:xfrm rot="17799315">
            <a:off x="7020590" y="411995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1" name="Oval 1350"/>
          <p:cNvSpPr/>
          <p:nvPr/>
        </p:nvSpPr>
        <p:spPr>
          <a:xfrm rot="6885131">
            <a:off x="6530592" y="386011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2" name="Oval 1351"/>
          <p:cNvSpPr/>
          <p:nvPr/>
        </p:nvSpPr>
        <p:spPr>
          <a:xfrm rot="6885131">
            <a:off x="6081230" y="520640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3" name="Oval 1352"/>
          <p:cNvSpPr/>
          <p:nvPr/>
        </p:nvSpPr>
        <p:spPr>
          <a:xfrm rot="6885131">
            <a:off x="6131039" y="472672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4" name="Oval 1353"/>
          <p:cNvSpPr/>
          <p:nvPr/>
        </p:nvSpPr>
        <p:spPr>
          <a:xfrm rot="6885131">
            <a:off x="6400977" y="411154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5" name="Oval 1354"/>
          <p:cNvSpPr/>
          <p:nvPr/>
        </p:nvSpPr>
        <p:spPr>
          <a:xfrm rot="6885131">
            <a:off x="6930151" y="325477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6" name="Oval 1355"/>
          <p:cNvSpPr/>
          <p:nvPr/>
        </p:nvSpPr>
        <p:spPr>
          <a:xfrm rot="6885131">
            <a:off x="6374993" y="323568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7" name="Oval 1356"/>
          <p:cNvSpPr/>
          <p:nvPr/>
        </p:nvSpPr>
        <p:spPr>
          <a:xfrm rot="6885131">
            <a:off x="7039759" y="463939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8" name="Oval 1357"/>
          <p:cNvSpPr/>
          <p:nvPr/>
        </p:nvSpPr>
        <p:spPr>
          <a:xfrm rot="6885131">
            <a:off x="6642207" y="477189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9" name="Oval 1358"/>
          <p:cNvSpPr/>
          <p:nvPr/>
        </p:nvSpPr>
        <p:spPr>
          <a:xfrm rot="6885131">
            <a:off x="6828276" y="368619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0" name="Oval 1359"/>
          <p:cNvSpPr/>
          <p:nvPr/>
        </p:nvSpPr>
        <p:spPr>
          <a:xfrm rot="6885131">
            <a:off x="6497698" y="518817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1" name="Oval 1360"/>
          <p:cNvSpPr/>
          <p:nvPr/>
        </p:nvSpPr>
        <p:spPr>
          <a:xfrm rot="6885131">
            <a:off x="5848872" y="495917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2" name="Oval 1361"/>
          <p:cNvSpPr/>
          <p:nvPr/>
        </p:nvSpPr>
        <p:spPr>
          <a:xfrm rot="6885131">
            <a:off x="5876880" y="372767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3" name="Oval 1362"/>
          <p:cNvSpPr/>
          <p:nvPr/>
        </p:nvSpPr>
        <p:spPr>
          <a:xfrm rot="6885131">
            <a:off x="5720860" y="453521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4" name="Oval 1363"/>
          <p:cNvSpPr/>
          <p:nvPr/>
        </p:nvSpPr>
        <p:spPr>
          <a:xfrm rot="6885131">
            <a:off x="6074323" y="434712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5" name="Oval 1364"/>
          <p:cNvSpPr/>
          <p:nvPr/>
        </p:nvSpPr>
        <p:spPr>
          <a:xfrm rot="6885131">
            <a:off x="6443439" y="449263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6" name="Oval 1365"/>
          <p:cNvSpPr/>
          <p:nvPr/>
        </p:nvSpPr>
        <p:spPr>
          <a:xfrm rot="6885131">
            <a:off x="7033213" y="402666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7" name="Oval 1366"/>
          <p:cNvSpPr/>
          <p:nvPr/>
        </p:nvSpPr>
        <p:spPr>
          <a:xfrm rot="6885131">
            <a:off x="6308461" y="358183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8" name="Oval 1367"/>
          <p:cNvSpPr/>
          <p:nvPr/>
        </p:nvSpPr>
        <p:spPr>
          <a:xfrm rot="6885131">
            <a:off x="6699865" y="430544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9" name="Oval 1368"/>
          <p:cNvSpPr/>
          <p:nvPr/>
        </p:nvSpPr>
        <p:spPr>
          <a:xfrm rot="6885131">
            <a:off x="5903793" y="404334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0" name="Oval 1369"/>
          <p:cNvSpPr/>
          <p:nvPr/>
        </p:nvSpPr>
        <p:spPr>
          <a:xfrm rot="2839915">
            <a:off x="6809379" y="361042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1" name="Oval 1370"/>
          <p:cNvSpPr/>
          <p:nvPr/>
        </p:nvSpPr>
        <p:spPr>
          <a:xfrm rot="2839915">
            <a:off x="7879934" y="454227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2" name="Oval 1371"/>
          <p:cNvSpPr/>
          <p:nvPr/>
        </p:nvSpPr>
        <p:spPr>
          <a:xfrm rot="2839915">
            <a:off x="7752742" y="502633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3" name="Oval 1372"/>
          <p:cNvSpPr/>
          <p:nvPr/>
        </p:nvSpPr>
        <p:spPr>
          <a:xfrm rot="2839915">
            <a:off x="6592273" y="508590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4" name="Oval 1373"/>
          <p:cNvSpPr/>
          <p:nvPr/>
        </p:nvSpPr>
        <p:spPr>
          <a:xfrm rot="2839915">
            <a:off x="6630947" y="555139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5" name="Oval 1374"/>
          <p:cNvSpPr/>
          <p:nvPr/>
        </p:nvSpPr>
        <p:spPr>
          <a:xfrm rot="2839915">
            <a:off x="7456145" y="431210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6" name="Oval 1375"/>
          <p:cNvSpPr/>
          <p:nvPr/>
        </p:nvSpPr>
        <p:spPr>
          <a:xfrm rot="2839915">
            <a:off x="6925441" y="521776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7" name="Oval 1376"/>
          <p:cNvSpPr/>
          <p:nvPr/>
        </p:nvSpPr>
        <p:spPr>
          <a:xfrm rot="2839915">
            <a:off x="5684525" y="416854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8" name="Oval 1377"/>
          <p:cNvSpPr/>
          <p:nvPr/>
        </p:nvSpPr>
        <p:spPr>
          <a:xfrm rot="2839915">
            <a:off x="6991772" y="382664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9" name="Oval 1378"/>
          <p:cNvSpPr/>
          <p:nvPr/>
        </p:nvSpPr>
        <p:spPr>
          <a:xfrm rot="2839915">
            <a:off x="7369114" y="501180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0" name="Oval 1379"/>
          <p:cNvSpPr/>
          <p:nvPr/>
        </p:nvSpPr>
        <p:spPr>
          <a:xfrm rot="2839915">
            <a:off x="6174503" y="434567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1" name="Oval 1380"/>
          <p:cNvSpPr/>
          <p:nvPr/>
        </p:nvSpPr>
        <p:spPr>
          <a:xfrm rot="2839915">
            <a:off x="6173076" y="351433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2" name="Oval 1381"/>
          <p:cNvSpPr/>
          <p:nvPr/>
        </p:nvSpPr>
        <p:spPr>
          <a:xfrm rot="2839915">
            <a:off x="6974583" y="491485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3" name="Oval 1382"/>
          <p:cNvSpPr/>
          <p:nvPr/>
        </p:nvSpPr>
        <p:spPr>
          <a:xfrm rot="2839915">
            <a:off x="7724431" y="343950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4" name="Oval 1383"/>
          <p:cNvSpPr/>
          <p:nvPr/>
        </p:nvSpPr>
        <p:spPr>
          <a:xfrm rot="2839915">
            <a:off x="7694125" y="385746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5" name="Oval 1384"/>
          <p:cNvSpPr/>
          <p:nvPr/>
        </p:nvSpPr>
        <p:spPr>
          <a:xfrm rot="2839915">
            <a:off x="6763096" y="326878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6" name="Oval 1385"/>
          <p:cNvSpPr/>
          <p:nvPr/>
        </p:nvSpPr>
        <p:spPr>
          <a:xfrm rot="2839915">
            <a:off x="8023012" y="415073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7" name="Oval 1386"/>
          <p:cNvSpPr/>
          <p:nvPr/>
        </p:nvSpPr>
        <p:spPr>
          <a:xfrm rot="2839915">
            <a:off x="7562436" y="466189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8" name="Oval 1387"/>
          <p:cNvSpPr/>
          <p:nvPr/>
        </p:nvSpPr>
        <p:spPr>
          <a:xfrm rot="2839915">
            <a:off x="5483996" y="395109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9" name="Oval 1388"/>
          <p:cNvSpPr/>
          <p:nvPr/>
        </p:nvSpPr>
        <p:spPr>
          <a:xfrm rot="2839915">
            <a:off x="7121824" y="461730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0" name="Oval 1389"/>
          <p:cNvSpPr/>
          <p:nvPr/>
        </p:nvSpPr>
        <p:spPr>
          <a:xfrm rot="2839915">
            <a:off x="7083866" y="421871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1" name="Oval 1390"/>
          <p:cNvSpPr/>
          <p:nvPr/>
        </p:nvSpPr>
        <p:spPr>
          <a:xfrm rot="2839915">
            <a:off x="7359950" y="393376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2" name="Oval 1391"/>
          <p:cNvSpPr/>
          <p:nvPr/>
        </p:nvSpPr>
        <p:spPr>
          <a:xfrm rot="2839915">
            <a:off x="7156160" y="321028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3" name="Oval 1392"/>
          <p:cNvSpPr/>
          <p:nvPr/>
        </p:nvSpPr>
        <p:spPr>
          <a:xfrm rot="2839915">
            <a:off x="6328311" y="528654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4" name="Oval 1393"/>
          <p:cNvSpPr/>
          <p:nvPr/>
        </p:nvSpPr>
        <p:spPr>
          <a:xfrm rot="2839915">
            <a:off x="6651623" y="470589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5" name="Oval 1394"/>
          <p:cNvSpPr/>
          <p:nvPr/>
        </p:nvSpPr>
        <p:spPr>
          <a:xfrm rot="2839915">
            <a:off x="7418572" y="539653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6" name="Oval 1395"/>
          <p:cNvSpPr/>
          <p:nvPr/>
        </p:nvSpPr>
        <p:spPr>
          <a:xfrm rot="2839915">
            <a:off x="6066688" y="396774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7" name="Oval 1396"/>
          <p:cNvSpPr/>
          <p:nvPr/>
        </p:nvSpPr>
        <p:spPr>
          <a:xfrm rot="2839915">
            <a:off x="5443979" y="462395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8" name="Oval 1397"/>
          <p:cNvSpPr/>
          <p:nvPr/>
        </p:nvSpPr>
        <p:spPr>
          <a:xfrm rot="2839915">
            <a:off x="5723965" y="470070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9" name="Oval 1398"/>
          <p:cNvSpPr/>
          <p:nvPr/>
        </p:nvSpPr>
        <p:spPr>
          <a:xfrm rot="2839915">
            <a:off x="5951351" y="518409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0" name="Oval 1399"/>
          <p:cNvSpPr/>
          <p:nvPr/>
        </p:nvSpPr>
        <p:spPr>
          <a:xfrm rot="2839915">
            <a:off x="6169204" y="474866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1" name="Oval 1400"/>
          <p:cNvSpPr/>
          <p:nvPr/>
        </p:nvSpPr>
        <p:spPr>
          <a:xfrm rot="2839915">
            <a:off x="6467142" y="370868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2" name="Oval 1401"/>
          <p:cNvSpPr/>
          <p:nvPr/>
        </p:nvSpPr>
        <p:spPr>
          <a:xfrm rot="2839915">
            <a:off x="7285569" y="362512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3" name="Oval 1402"/>
          <p:cNvSpPr/>
          <p:nvPr/>
        </p:nvSpPr>
        <p:spPr>
          <a:xfrm rot="2839915">
            <a:off x="7024149" y="550355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4" name="Oval 1403"/>
          <p:cNvSpPr/>
          <p:nvPr/>
        </p:nvSpPr>
        <p:spPr>
          <a:xfrm rot="2839915">
            <a:off x="6186671" y="548497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5" name="Oval 1404"/>
          <p:cNvSpPr/>
          <p:nvPr/>
        </p:nvSpPr>
        <p:spPr>
          <a:xfrm rot="2839915">
            <a:off x="5634389" y="507780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6" name="Oval 1405"/>
          <p:cNvSpPr/>
          <p:nvPr/>
        </p:nvSpPr>
        <p:spPr>
          <a:xfrm rot="2839915">
            <a:off x="6737898" y="425953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7" name="Oval 1406"/>
          <p:cNvSpPr/>
          <p:nvPr/>
        </p:nvSpPr>
        <p:spPr>
          <a:xfrm rot="17395685">
            <a:off x="6245410" y="480851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8" name="Oval 1407"/>
          <p:cNvSpPr/>
          <p:nvPr/>
        </p:nvSpPr>
        <p:spPr>
          <a:xfrm rot="17395685">
            <a:off x="6579961" y="342920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9" name="Oval 1408"/>
          <p:cNvSpPr/>
          <p:nvPr/>
        </p:nvSpPr>
        <p:spPr>
          <a:xfrm rot="17395685">
            <a:off x="7068243" y="331932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0" name="Oval 1409"/>
          <p:cNvSpPr/>
          <p:nvPr/>
        </p:nvSpPr>
        <p:spPr>
          <a:xfrm rot="17395685">
            <a:off x="7655244" y="432215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1" name="Oval 1410"/>
          <p:cNvSpPr/>
          <p:nvPr/>
        </p:nvSpPr>
        <p:spPr>
          <a:xfrm rot="17395685">
            <a:off x="8050695" y="407357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2" name="Oval 1411"/>
          <p:cNvSpPr/>
          <p:nvPr/>
        </p:nvSpPr>
        <p:spPr>
          <a:xfrm rot="17395685">
            <a:off x="6570668" y="391137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3" name="Oval 1412"/>
          <p:cNvSpPr/>
          <p:nvPr/>
        </p:nvSpPr>
        <p:spPr>
          <a:xfrm rot="17395685">
            <a:off x="7618963" y="396568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4" name="Oval 1413"/>
          <p:cNvSpPr/>
          <p:nvPr/>
        </p:nvSpPr>
        <p:spPr>
          <a:xfrm rot="17395685">
            <a:off x="7258627" y="555026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5" name="Oval 1414"/>
          <p:cNvSpPr/>
          <p:nvPr/>
        </p:nvSpPr>
        <p:spPr>
          <a:xfrm rot="17395685">
            <a:off x="6353421" y="454707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6" name="Oval 1415"/>
          <p:cNvSpPr/>
          <p:nvPr/>
        </p:nvSpPr>
        <p:spPr>
          <a:xfrm rot="17395685">
            <a:off x="5898173" y="544531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7" name="Oval 1416"/>
          <p:cNvSpPr/>
          <p:nvPr/>
        </p:nvSpPr>
        <p:spPr>
          <a:xfrm rot="17395685">
            <a:off x="7231905" y="366659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8" name="Oval 1417"/>
          <p:cNvSpPr/>
          <p:nvPr/>
        </p:nvSpPr>
        <p:spPr>
          <a:xfrm rot="17395685">
            <a:off x="7190358" y="503374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9" name="Oval 1418"/>
          <p:cNvSpPr/>
          <p:nvPr/>
        </p:nvSpPr>
        <p:spPr>
          <a:xfrm rot="17395685">
            <a:off x="7757372" y="326214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0" name="Oval 1419"/>
          <p:cNvSpPr/>
          <p:nvPr/>
        </p:nvSpPr>
        <p:spPr>
          <a:xfrm rot="17395685">
            <a:off x="6452970" y="541764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1" name="Oval 1420"/>
          <p:cNvSpPr/>
          <p:nvPr/>
        </p:nvSpPr>
        <p:spPr>
          <a:xfrm rot="17395685">
            <a:off x="7327422" y="406147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2" name="Oval 1421"/>
          <p:cNvSpPr/>
          <p:nvPr/>
        </p:nvSpPr>
        <p:spPr>
          <a:xfrm rot="17395685">
            <a:off x="5672511" y="407481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3" name="Oval 1422"/>
          <p:cNvSpPr/>
          <p:nvPr/>
        </p:nvSpPr>
        <p:spPr>
          <a:xfrm rot="17395685">
            <a:off x="6057512" y="390935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4" name="Oval 1423"/>
          <p:cNvSpPr/>
          <p:nvPr/>
        </p:nvSpPr>
        <p:spPr>
          <a:xfrm rot="17395685">
            <a:off x="5963406" y="500685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5" name="Oval 1424"/>
          <p:cNvSpPr/>
          <p:nvPr/>
        </p:nvSpPr>
        <p:spPr>
          <a:xfrm rot="17395685">
            <a:off x="6670846" y="570656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6" name="Oval 1425"/>
          <p:cNvSpPr/>
          <p:nvPr/>
        </p:nvSpPr>
        <p:spPr>
          <a:xfrm rot="17395685">
            <a:off x="6364847" y="308441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7" name="Oval 1426"/>
          <p:cNvSpPr/>
          <p:nvPr/>
        </p:nvSpPr>
        <p:spPr>
          <a:xfrm rot="17395685">
            <a:off x="6832287" y="365601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8" name="Oval 1427"/>
          <p:cNvSpPr/>
          <p:nvPr/>
        </p:nvSpPr>
        <p:spPr>
          <a:xfrm rot="17395685">
            <a:off x="6907943" y="488550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9" name="Oval 1428"/>
          <p:cNvSpPr/>
          <p:nvPr/>
        </p:nvSpPr>
        <p:spPr>
          <a:xfrm rot="17395685">
            <a:off x="6995499" y="406770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0" name="Oval 1429"/>
          <p:cNvSpPr/>
          <p:nvPr/>
        </p:nvSpPr>
        <p:spPr>
          <a:xfrm rot="17395685">
            <a:off x="6659106" y="428485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1" name="Oval 1430"/>
          <p:cNvSpPr/>
          <p:nvPr/>
        </p:nvSpPr>
        <p:spPr>
          <a:xfrm rot="17395685">
            <a:off x="6279060" y="417090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2" name="Oval 1431"/>
          <p:cNvSpPr/>
          <p:nvPr/>
        </p:nvSpPr>
        <p:spPr>
          <a:xfrm rot="17395685">
            <a:off x="5730562" y="468481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" name="Oval 1432"/>
          <p:cNvSpPr/>
          <p:nvPr/>
        </p:nvSpPr>
        <p:spPr>
          <a:xfrm rot="17395685">
            <a:off x="7954858" y="446415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" name="Oval 1433"/>
          <p:cNvSpPr/>
          <p:nvPr/>
        </p:nvSpPr>
        <p:spPr>
          <a:xfrm rot="17395685">
            <a:off x="7290561" y="444436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5" name="Oval 1434"/>
          <p:cNvSpPr/>
          <p:nvPr/>
        </p:nvSpPr>
        <p:spPr>
          <a:xfrm rot="17395685">
            <a:off x="7550704" y="344561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6" name="Oval 1435"/>
          <p:cNvSpPr/>
          <p:nvPr/>
        </p:nvSpPr>
        <p:spPr>
          <a:xfrm rot="17395685">
            <a:off x="6957660" y="584822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7" name="Oval 1436"/>
          <p:cNvSpPr/>
          <p:nvPr/>
        </p:nvSpPr>
        <p:spPr>
          <a:xfrm rot="17395685">
            <a:off x="6904465" y="530340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8" name="Oval 1437"/>
          <p:cNvSpPr/>
          <p:nvPr/>
        </p:nvSpPr>
        <p:spPr>
          <a:xfrm rot="17395685">
            <a:off x="7378111" y="522069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" name="Oval 1438"/>
          <p:cNvSpPr/>
          <p:nvPr/>
        </p:nvSpPr>
        <p:spPr>
          <a:xfrm rot="17395685">
            <a:off x="7559809" y="564673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0" name="Oval 1439"/>
          <p:cNvSpPr/>
          <p:nvPr/>
        </p:nvSpPr>
        <p:spPr>
          <a:xfrm rot="17395685">
            <a:off x="7712915" y="527031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1" name="Oval 1440"/>
          <p:cNvSpPr/>
          <p:nvPr/>
        </p:nvSpPr>
        <p:spPr>
          <a:xfrm rot="17395685">
            <a:off x="8037405" y="484596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2" name="Oval 1441"/>
          <p:cNvSpPr/>
          <p:nvPr/>
        </p:nvSpPr>
        <p:spPr>
          <a:xfrm rot="17395685">
            <a:off x="7550571" y="485296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3" name="Oval 1442"/>
          <p:cNvSpPr/>
          <p:nvPr/>
        </p:nvSpPr>
        <p:spPr>
          <a:xfrm rot="17395685">
            <a:off x="6490156" y="506712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4" name="Oval 1443"/>
          <p:cNvSpPr/>
          <p:nvPr/>
        </p:nvSpPr>
        <p:spPr>
          <a:xfrm rot="17395685">
            <a:off x="5990270" y="361353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5" name="Oval 1444"/>
          <p:cNvSpPr/>
          <p:nvPr/>
        </p:nvSpPr>
        <p:spPr>
          <a:xfrm rot="17395685">
            <a:off x="7827255" y="374651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6" name="Oval 1445"/>
          <p:cNvSpPr/>
          <p:nvPr/>
        </p:nvSpPr>
        <p:spPr>
          <a:xfrm rot="17395685">
            <a:off x="8196209" y="449857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7" name="Oval 1446"/>
          <p:cNvSpPr/>
          <p:nvPr/>
        </p:nvSpPr>
        <p:spPr>
          <a:xfrm rot="17395685">
            <a:off x="8088928" y="517627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8" name="Oval 1447"/>
          <p:cNvSpPr/>
          <p:nvPr/>
        </p:nvSpPr>
        <p:spPr>
          <a:xfrm rot="17395685">
            <a:off x="6854578" y="457321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9" name="Oval 1448"/>
          <p:cNvSpPr/>
          <p:nvPr/>
        </p:nvSpPr>
        <p:spPr>
          <a:xfrm rot="20274101">
            <a:off x="6577766" y="323099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0" name="Oval 1449"/>
          <p:cNvSpPr/>
          <p:nvPr/>
        </p:nvSpPr>
        <p:spPr>
          <a:xfrm rot="20274101">
            <a:off x="7882898" y="395266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1" name="Oval 1450"/>
          <p:cNvSpPr/>
          <p:nvPr/>
        </p:nvSpPr>
        <p:spPr>
          <a:xfrm rot="20274101">
            <a:off x="8332295" y="408000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2" name="Oval 1451"/>
          <p:cNvSpPr/>
          <p:nvPr/>
        </p:nvSpPr>
        <p:spPr>
          <a:xfrm rot="20274101">
            <a:off x="8123409" y="368706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3" name="Oval 1452"/>
          <p:cNvSpPr/>
          <p:nvPr/>
        </p:nvSpPr>
        <p:spPr>
          <a:xfrm rot="20274101">
            <a:off x="6705091" y="448022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4" name="Oval 1453"/>
          <p:cNvSpPr/>
          <p:nvPr/>
        </p:nvSpPr>
        <p:spPr>
          <a:xfrm rot="20274101">
            <a:off x="6844287" y="313619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5" name="Oval 1454"/>
          <p:cNvSpPr/>
          <p:nvPr/>
        </p:nvSpPr>
        <p:spPr>
          <a:xfrm rot="20274101">
            <a:off x="7043075" y="408372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6" name="Oval 1455"/>
          <p:cNvSpPr/>
          <p:nvPr/>
        </p:nvSpPr>
        <p:spPr>
          <a:xfrm rot="20274101">
            <a:off x="5863878" y="395852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7" name="Oval 1456"/>
          <p:cNvSpPr/>
          <p:nvPr/>
        </p:nvSpPr>
        <p:spPr>
          <a:xfrm rot="20274101">
            <a:off x="6264242" y="379296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8" name="Oval 1457"/>
          <p:cNvSpPr/>
          <p:nvPr/>
        </p:nvSpPr>
        <p:spPr>
          <a:xfrm rot="20274101">
            <a:off x="7857072" y="353462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9" name="Oval 1458"/>
          <p:cNvSpPr/>
          <p:nvPr/>
        </p:nvSpPr>
        <p:spPr>
          <a:xfrm rot="20274101">
            <a:off x="6195481" y="414824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0" name="Oval 1459"/>
          <p:cNvSpPr/>
          <p:nvPr/>
        </p:nvSpPr>
        <p:spPr>
          <a:xfrm rot="20274101">
            <a:off x="6964124" y="377469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1" name="Oval 1460"/>
          <p:cNvSpPr/>
          <p:nvPr/>
        </p:nvSpPr>
        <p:spPr>
          <a:xfrm rot="20274101">
            <a:off x="7630232" y="329223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2" name="Oval 1461"/>
          <p:cNvSpPr/>
          <p:nvPr/>
        </p:nvSpPr>
        <p:spPr>
          <a:xfrm rot="20274101">
            <a:off x="7243717" y="318772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3" name="Oval 1462"/>
          <p:cNvSpPr/>
          <p:nvPr/>
        </p:nvSpPr>
        <p:spPr>
          <a:xfrm rot="20274101">
            <a:off x="7978002" y="427029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4" name="Oval 1463"/>
          <p:cNvSpPr/>
          <p:nvPr/>
        </p:nvSpPr>
        <p:spPr>
          <a:xfrm rot="20274101">
            <a:off x="7547969" y="376358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5" name="Oval 1464"/>
          <p:cNvSpPr/>
          <p:nvPr/>
        </p:nvSpPr>
        <p:spPr>
          <a:xfrm rot="20274101">
            <a:off x="6282266" y="445613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6" name="Oval 1465"/>
          <p:cNvSpPr/>
          <p:nvPr/>
        </p:nvSpPr>
        <p:spPr>
          <a:xfrm rot="20274101">
            <a:off x="6651365" y="405187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7" name="Oval 1466"/>
          <p:cNvSpPr/>
          <p:nvPr/>
        </p:nvSpPr>
        <p:spPr>
          <a:xfrm rot="20274101">
            <a:off x="7227601" y="615815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8" name="Oval 1467"/>
          <p:cNvSpPr/>
          <p:nvPr/>
        </p:nvSpPr>
        <p:spPr>
          <a:xfrm rot="20274101">
            <a:off x="6835062" y="476854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9" name="Oval 1468"/>
          <p:cNvSpPr/>
          <p:nvPr/>
        </p:nvSpPr>
        <p:spPr>
          <a:xfrm rot="20274101">
            <a:off x="7217178" y="463027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0" name="Oval 1469"/>
          <p:cNvSpPr/>
          <p:nvPr/>
        </p:nvSpPr>
        <p:spPr>
          <a:xfrm rot="20274101">
            <a:off x="7749641" y="458722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1" name="Oval 1470"/>
          <p:cNvSpPr/>
          <p:nvPr/>
        </p:nvSpPr>
        <p:spPr>
          <a:xfrm rot="20274101">
            <a:off x="7418517" y="423027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2" name="Oval 1471"/>
          <p:cNvSpPr/>
          <p:nvPr/>
        </p:nvSpPr>
        <p:spPr>
          <a:xfrm rot="20274101">
            <a:off x="6549513" y="358593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3" name="Oval 1472"/>
          <p:cNvSpPr/>
          <p:nvPr/>
        </p:nvSpPr>
        <p:spPr>
          <a:xfrm rot="20274101">
            <a:off x="8114013" y="447261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4" name="Oval 1473"/>
          <p:cNvSpPr/>
          <p:nvPr/>
        </p:nvSpPr>
        <p:spPr>
          <a:xfrm rot="20274101">
            <a:off x="7538764" y="484663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5" name="Oval 1474"/>
          <p:cNvSpPr/>
          <p:nvPr/>
        </p:nvSpPr>
        <p:spPr>
          <a:xfrm rot="20274101">
            <a:off x="7160377" y="352598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6" name="Oval 1475"/>
          <p:cNvSpPr/>
          <p:nvPr/>
        </p:nvSpPr>
        <p:spPr>
          <a:xfrm rot="20274101">
            <a:off x="8416100" y="400031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7" name="Oval 1476"/>
          <p:cNvSpPr/>
          <p:nvPr/>
        </p:nvSpPr>
        <p:spPr>
          <a:xfrm rot="20274101">
            <a:off x="7659621" y="347049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8" name="Oval 1477"/>
          <p:cNvSpPr/>
          <p:nvPr/>
        </p:nvSpPr>
        <p:spPr>
          <a:xfrm rot="20274101">
            <a:off x="8068131" y="375965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9" name="Oval 1478"/>
          <p:cNvSpPr/>
          <p:nvPr/>
        </p:nvSpPr>
        <p:spPr>
          <a:xfrm rot="20274101">
            <a:off x="7716174" y="486706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0" name="Oval 1479"/>
          <p:cNvSpPr/>
          <p:nvPr/>
        </p:nvSpPr>
        <p:spPr>
          <a:xfrm rot="20274101">
            <a:off x="8165571" y="499440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1" name="Oval 1480"/>
          <p:cNvSpPr/>
          <p:nvPr/>
        </p:nvSpPr>
        <p:spPr>
          <a:xfrm rot="20274101">
            <a:off x="7295224" y="378639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2" name="Oval 1481"/>
          <p:cNvSpPr/>
          <p:nvPr/>
        </p:nvSpPr>
        <p:spPr>
          <a:xfrm rot="20274101">
            <a:off x="7956685" y="460146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3" name="Oval 1482"/>
          <p:cNvSpPr/>
          <p:nvPr/>
        </p:nvSpPr>
        <p:spPr>
          <a:xfrm rot="20274101">
            <a:off x="6538367" y="539462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4" name="Oval 1483"/>
          <p:cNvSpPr/>
          <p:nvPr/>
        </p:nvSpPr>
        <p:spPr>
          <a:xfrm rot="20274101">
            <a:off x="6677563" y="405059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5" name="Oval 1484"/>
          <p:cNvSpPr/>
          <p:nvPr/>
        </p:nvSpPr>
        <p:spPr>
          <a:xfrm rot="20274101">
            <a:off x="5705539" y="431377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6" name="Oval 1485"/>
          <p:cNvSpPr/>
          <p:nvPr/>
        </p:nvSpPr>
        <p:spPr>
          <a:xfrm rot="20274101">
            <a:off x="7919734" y="411371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7" name="Oval 1486"/>
          <p:cNvSpPr/>
          <p:nvPr/>
        </p:nvSpPr>
        <p:spPr>
          <a:xfrm rot="20274101">
            <a:off x="6876351" y="499812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8" name="Oval 1487"/>
          <p:cNvSpPr/>
          <p:nvPr/>
        </p:nvSpPr>
        <p:spPr>
          <a:xfrm rot="20274101">
            <a:off x="5697154" y="487292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9" name="Oval 1488"/>
          <p:cNvSpPr/>
          <p:nvPr/>
        </p:nvSpPr>
        <p:spPr>
          <a:xfrm rot="20274101">
            <a:off x="6097518" y="470737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0" name="Oval 1489"/>
          <p:cNvSpPr/>
          <p:nvPr/>
        </p:nvSpPr>
        <p:spPr>
          <a:xfrm rot="20274101">
            <a:off x="7690348" y="444903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1" name="Oval 1490"/>
          <p:cNvSpPr/>
          <p:nvPr/>
        </p:nvSpPr>
        <p:spPr>
          <a:xfrm rot="20274101">
            <a:off x="6572523" y="322863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2" name="Oval 1491"/>
          <p:cNvSpPr/>
          <p:nvPr/>
        </p:nvSpPr>
        <p:spPr>
          <a:xfrm rot="20274101">
            <a:off x="6953182" y="340385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3" name="Oval 1492"/>
          <p:cNvSpPr/>
          <p:nvPr/>
        </p:nvSpPr>
        <p:spPr>
          <a:xfrm rot="20274101">
            <a:off x="6074919" y="406869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4" name="Oval 1493"/>
          <p:cNvSpPr/>
          <p:nvPr/>
        </p:nvSpPr>
        <p:spPr>
          <a:xfrm rot="20274101">
            <a:off x="6028757" y="506264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5" name="Oval 1494"/>
          <p:cNvSpPr/>
          <p:nvPr/>
        </p:nvSpPr>
        <p:spPr>
          <a:xfrm rot="20274101">
            <a:off x="7343310" y="319897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6" name="Oval 1495"/>
          <p:cNvSpPr/>
          <p:nvPr/>
        </p:nvSpPr>
        <p:spPr>
          <a:xfrm rot="20274101">
            <a:off x="7660060" y="380978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7" name="Oval 1496"/>
          <p:cNvSpPr/>
          <p:nvPr/>
        </p:nvSpPr>
        <p:spPr>
          <a:xfrm rot="20274101">
            <a:off x="6797400" y="468909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8" name="Oval 1497"/>
          <p:cNvSpPr/>
          <p:nvPr/>
        </p:nvSpPr>
        <p:spPr>
          <a:xfrm rot="20274101">
            <a:off x="7463508" y="420663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9" name="Oval 1498"/>
          <p:cNvSpPr/>
          <p:nvPr/>
        </p:nvSpPr>
        <p:spPr>
          <a:xfrm rot="20274101">
            <a:off x="7076993" y="410212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0" name="Oval 1499"/>
          <p:cNvSpPr/>
          <p:nvPr/>
        </p:nvSpPr>
        <p:spPr>
          <a:xfrm rot="20274101">
            <a:off x="6907209" y="374353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1" name="Oval 1500"/>
          <p:cNvSpPr/>
          <p:nvPr/>
        </p:nvSpPr>
        <p:spPr>
          <a:xfrm rot="20274101">
            <a:off x="6158253" y="368013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2" name="Oval 1501"/>
          <p:cNvSpPr/>
          <p:nvPr/>
        </p:nvSpPr>
        <p:spPr>
          <a:xfrm rot="20274101">
            <a:off x="7811278" y="518469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3" name="Oval 1502"/>
          <p:cNvSpPr/>
          <p:nvPr/>
        </p:nvSpPr>
        <p:spPr>
          <a:xfrm rot="20274101">
            <a:off x="7381245" y="467798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4" name="Oval 1503"/>
          <p:cNvSpPr/>
          <p:nvPr/>
        </p:nvSpPr>
        <p:spPr>
          <a:xfrm rot="20274101">
            <a:off x="8297318" y="420258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5" name="Oval 1504"/>
          <p:cNvSpPr/>
          <p:nvPr/>
        </p:nvSpPr>
        <p:spPr>
          <a:xfrm rot="20274101">
            <a:off x="6115542" y="537053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6" name="Oval 1505"/>
          <p:cNvSpPr/>
          <p:nvPr/>
        </p:nvSpPr>
        <p:spPr>
          <a:xfrm rot="20274101">
            <a:off x="6484641" y="496627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7" name="Oval 1506"/>
          <p:cNvSpPr/>
          <p:nvPr/>
        </p:nvSpPr>
        <p:spPr>
          <a:xfrm rot="20274101">
            <a:off x="7491115" y="596680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8" name="Oval 1507"/>
          <p:cNvSpPr/>
          <p:nvPr/>
        </p:nvSpPr>
        <p:spPr>
          <a:xfrm rot="20274101">
            <a:off x="6668338" y="568294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9" name="Oval 1508"/>
          <p:cNvSpPr/>
          <p:nvPr/>
        </p:nvSpPr>
        <p:spPr>
          <a:xfrm rot="20274101">
            <a:off x="7050454" y="554467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0" name="Oval 1509"/>
          <p:cNvSpPr/>
          <p:nvPr/>
        </p:nvSpPr>
        <p:spPr>
          <a:xfrm rot="20274101">
            <a:off x="7582917" y="550162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1" name="Oval 1510"/>
          <p:cNvSpPr/>
          <p:nvPr/>
        </p:nvSpPr>
        <p:spPr>
          <a:xfrm rot="20274101">
            <a:off x="7251793" y="514467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2" name="Oval 1511"/>
          <p:cNvSpPr/>
          <p:nvPr/>
        </p:nvSpPr>
        <p:spPr>
          <a:xfrm rot="20274101">
            <a:off x="6382789" y="450033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3" name="Oval 1512"/>
          <p:cNvSpPr/>
          <p:nvPr/>
        </p:nvSpPr>
        <p:spPr>
          <a:xfrm rot="20274101">
            <a:off x="6592109" y="370472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4" name="Oval 1513"/>
          <p:cNvSpPr/>
          <p:nvPr/>
        </p:nvSpPr>
        <p:spPr>
          <a:xfrm rot="20274101">
            <a:off x="8258938" y="460946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5" name="Oval 1514"/>
          <p:cNvSpPr/>
          <p:nvPr/>
        </p:nvSpPr>
        <p:spPr>
          <a:xfrm rot="20274101">
            <a:off x="7947289" y="538701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6" name="Oval 1515"/>
          <p:cNvSpPr/>
          <p:nvPr/>
        </p:nvSpPr>
        <p:spPr>
          <a:xfrm rot="20274101">
            <a:off x="7372040" y="576103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7" name="Oval 1516"/>
          <p:cNvSpPr/>
          <p:nvPr/>
        </p:nvSpPr>
        <p:spPr>
          <a:xfrm rot="20274101">
            <a:off x="7250811" y="304171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8" name="Oval 1517"/>
          <p:cNvSpPr/>
          <p:nvPr/>
        </p:nvSpPr>
        <p:spPr>
          <a:xfrm rot="11990873">
            <a:off x="7137831" y="509860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9" name="Oval 1518"/>
          <p:cNvSpPr/>
          <p:nvPr/>
        </p:nvSpPr>
        <p:spPr>
          <a:xfrm rot="11990873">
            <a:off x="5758047" y="476598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0" name="Oval 1519"/>
          <p:cNvSpPr/>
          <p:nvPr/>
        </p:nvSpPr>
        <p:spPr>
          <a:xfrm rot="11990873">
            <a:off x="5647490" y="427786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1" name="Oval 1520"/>
          <p:cNvSpPr/>
          <p:nvPr/>
        </p:nvSpPr>
        <p:spPr>
          <a:xfrm rot="11990873">
            <a:off x="6649498" y="368945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2" name="Oval 1521"/>
          <p:cNvSpPr/>
          <p:nvPr/>
        </p:nvSpPr>
        <p:spPr>
          <a:xfrm rot="11990873">
            <a:off x="6400365" y="329435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3" name="Oval 1522"/>
          <p:cNvSpPr/>
          <p:nvPr/>
        </p:nvSpPr>
        <p:spPr>
          <a:xfrm rot="11990873">
            <a:off x="5361694" y="426702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4" name="Oval 1523"/>
          <p:cNvSpPr/>
          <p:nvPr/>
        </p:nvSpPr>
        <p:spPr>
          <a:xfrm rot="11990873">
            <a:off x="6293078" y="372623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5" name="Oval 1524"/>
          <p:cNvSpPr/>
          <p:nvPr/>
        </p:nvSpPr>
        <p:spPr>
          <a:xfrm rot="11990873">
            <a:off x="8493821" y="432432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6" name="Oval 1525"/>
          <p:cNvSpPr/>
          <p:nvPr/>
        </p:nvSpPr>
        <p:spPr>
          <a:xfrm rot="11990873">
            <a:off x="6876235" y="499096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7" name="Oval 1526"/>
          <p:cNvSpPr/>
          <p:nvPr/>
        </p:nvSpPr>
        <p:spPr>
          <a:xfrm rot="11990873">
            <a:off x="7775114" y="544495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8" name="Oval 1527"/>
          <p:cNvSpPr/>
          <p:nvPr/>
        </p:nvSpPr>
        <p:spPr>
          <a:xfrm rot="11990873">
            <a:off x="5994531" y="411371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9" name="Oval 1528"/>
          <p:cNvSpPr/>
          <p:nvPr/>
        </p:nvSpPr>
        <p:spPr>
          <a:xfrm rot="11990873">
            <a:off x="7361737" y="415334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0" name="Oval 1529"/>
          <p:cNvSpPr/>
          <p:nvPr/>
        </p:nvSpPr>
        <p:spPr>
          <a:xfrm rot="11990873">
            <a:off x="8155104" y="503468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1" name="Oval 1530"/>
          <p:cNvSpPr/>
          <p:nvPr/>
        </p:nvSpPr>
        <p:spPr>
          <a:xfrm rot="11990873">
            <a:off x="7746664" y="489019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2" name="Oval 1531"/>
          <p:cNvSpPr/>
          <p:nvPr/>
        </p:nvSpPr>
        <p:spPr>
          <a:xfrm rot="11990873">
            <a:off x="6389277" y="401764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3" name="Oval 1532"/>
          <p:cNvSpPr/>
          <p:nvPr/>
        </p:nvSpPr>
        <p:spPr>
          <a:xfrm rot="11990873">
            <a:off x="6404930" y="567253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4" name="Oval 1533"/>
          <p:cNvSpPr/>
          <p:nvPr/>
        </p:nvSpPr>
        <p:spPr>
          <a:xfrm rot="11990873">
            <a:off x="6238930" y="528776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5" name="Oval 1534"/>
          <p:cNvSpPr/>
          <p:nvPr/>
        </p:nvSpPr>
        <p:spPr>
          <a:xfrm rot="11990873">
            <a:off x="7336559" y="538033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" name="Oval 1535"/>
          <p:cNvSpPr/>
          <p:nvPr/>
        </p:nvSpPr>
        <p:spPr>
          <a:xfrm rot="11990873">
            <a:off x="8035283" y="467191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7" name="Oval 1536"/>
          <p:cNvSpPr/>
          <p:nvPr/>
        </p:nvSpPr>
        <p:spPr>
          <a:xfrm rot="11990873">
            <a:off x="5811816" y="517937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8" name="Oval 1537"/>
          <p:cNvSpPr/>
          <p:nvPr/>
        </p:nvSpPr>
        <p:spPr>
          <a:xfrm rot="11990873">
            <a:off x="5984509" y="451334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9" name="Oval 1538"/>
          <p:cNvSpPr/>
          <p:nvPr/>
        </p:nvSpPr>
        <p:spPr>
          <a:xfrm rot="11990873">
            <a:off x="7213892" y="443596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0" name="Oval 1539"/>
          <p:cNvSpPr/>
          <p:nvPr/>
        </p:nvSpPr>
        <p:spPr>
          <a:xfrm rot="11990873">
            <a:off x="6395970" y="434955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1" name="Oval 1540"/>
          <p:cNvSpPr/>
          <p:nvPr/>
        </p:nvSpPr>
        <p:spPr>
          <a:xfrm rot="11990873">
            <a:off x="6613594" y="468564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2" name="Oval 1541"/>
          <p:cNvSpPr/>
          <p:nvPr/>
        </p:nvSpPr>
        <p:spPr>
          <a:xfrm rot="11990873">
            <a:off x="6500175" y="506585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3" name="Oval 1542"/>
          <p:cNvSpPr/>
          <p:nvPr/>
        </p:nvSpPr>
        <p:spPr>
          <a:xfrm rot="11990873">
            <a:off x="7014853" y="561362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4" name="Oval 1543"/>
          <p:cNvSpPr/>
          <p:nvPr/>
        </p:nvSpPr>
        <p:spPr>
          <a:xfrm rot="11990873">
            <a:off x="6791074" y="338964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5" name="Oval 1544"/>
          <p:cNvSpPr/>
          <p:nvPr/>
        </p:nvSpPr>
        <p:spPr>
          <a:xfrm rot="11990873">
            <a:off x="6772220" y="405396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6" name="Oval 1545"/>
          <p:cNvSpPr/>
          <p:nvPr/>
        </p:nvSpPr>
        <p:spPr>
          <a:xfrm rot="11990873">
            <a:off x="5773099" y="379522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7" name="Oval 1546"/>
          <p:cNvSpPr/>
          <p:nvPr/>
        </p:nvSpPr>
        <p:spPr>
          <a:xfrm rot="11990873">
            <a:off x="8176540" y="438490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8" name="Oval 1547"/>
          <p:cNvSpPr/>
          <p:nvPr/>
        </p:nvSpPr>
        <p:spPr>
          <a:xfrm rot="11990873">
            <a:off x="7631796" y="443886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9" name="Oval 1548"/>
          <p:cNvSpPr/>
          <p:nvPr/>
        </p:nvSpPr>
        <p:spPr>
          <a:xfrm rot="11990873">
            <a:off x="7548425" y="396533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0" name="Oval 1549"/>
          <p:cNvSpPr/>
          <p:nvPr/>
        </p:nvSpPr>
        <p:spPr>
          <a:xfrm rot="11990873">
            <a:off x="7974208" y="378303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1" name="Oval 1550"/>
          <p:cNvSpPr/>
          <p:nvPr/>
        </p:nvSpPr>
        <p:spPr>
          <a:xfrm rot="11990873">
            <a:off x="7597578" y="363045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2" name="Oval 1551"/>
          <p:cNvSpPr/>
          <p:nvPr/>
        </p:nvSpPr>
        <p:spPr>
          <a:xfrm rot="11990873">
            <a:off x="7172770" y="330656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3" name="Oval 1552"/>
          <p:cNvSpPr/>
          <p:nvPr/>
        </p:nvSpPr>
        <p:spPr>
          <a:xfrm rot="11990873">
            <a:off x="6945662" y="300300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4" name="Oval 1553"/>
          <p:cNvSpPr/>
          <p:nvPr/>
        </p:nvSpPr>
        <p:spPr>
          <a:xfrm rot="11990873">
            <a:off x="7396098" y="485350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5" name="Oval 1554"/>
          <p:cNvSpPr/>
          <p:nvPr/>
        </p:nvSpPr>
        <p:spPr>
          <a:xfrm rot="11990873">
            <a:off x="6708602" y="530533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6" name="Oval 1555"/>
          <p:cNvSpPr/>
          <p:nvPr/>
        </p:nvSpPr>
        <p:spPr>
          <a:xfrm rot="11990873">
            <a:off x="6073616" y="351825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7" name="Oval 1556"/>
          <p:cNvSpPr/>
          <p:nvPr/>
        </p:nvSpPr>
        <p:spPr>
          <a:xfrm rot="11990873">
            <a:off x="6825154" y="314824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8" name="Oval 1557"/>
          <p:cNvSpPr/>
          <p:nvPr/>
        </p:nvSpPr>
        <p:spPr>
          <a:xfrm rot="11990873">
            <a:off x="7503013" y="325457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9" name="Oval 1558"/>
          <p:cNvSpPr/>
          <p:nvPr/>
        </p:nvSpPr>
        <p:spPr>
          <a:xfrm rot="11990873">
            <a:off x="6901679" y="448977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0" name="Oval 1559"/>
          <p:cNvSpPr/>
          <p:nvPr/>
        </p:nvSpPr>
        <p:spPr>
          <a:xfrm rot="20274101">
            <a:off x="6603705" y="311558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1" name="Oval 1560"/>
          <p:cNvSpPr/>
          <p:nvPr/>
        </p:nvSpPr>
        <p:spPr>
          <a:xfrm rot="20274101">
            <a:off x="7673946" y="362289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2" name="Oval 1561"/>
          <p:cNvSpPr/>
          <p:nvPr/>
        </p:nvSpPr>
        <p:spPr>
          <a:xfrm rot="20274101">
            <a:off x="8082456" y="391205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3" name="Oval 1562"/>
          <p:cNvSpPr/>
          <p:nvPr/>
        </p:nvSpPr>
        <p:spPr>
          <a:xfrm rot="20274101">
            <a:off x="6050702" y="560865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4" name="Oval 1563"/>
          <p:cNvSpPr/>
          <p:nvPr/>
        </p:nvSpPr>
        <p:spPr>
          <a:xfrm rot="20274101">
            <a:off x="8179896" y="514680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5" name="Oval 1564"/>
          <p:cNvSpPr/>
          <p:nvPr/>
        </p:nvSpPr>
        <p:spPr>
          <a:xfrm rot="20274101">
            <a:off x="7409906" y="3707546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6" name="Oval 1565"/>
          <p:cNvSpPr/>
          <p:nvPr/>
        </p:nvSpPr>
        <p:spPr>
          <a:xfrm rot="20274101">
            <a:off x="7971010" y="4753867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7" name="Oval 1566"/>
          <p:cNvSpPr/>
          <p:nvPr/>
        </p:nvSpPr>
        <p:spPr>
          <a:xfrm rot="20274101">
            <a:off x="6552692" y="554702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8" name="Oval 1567"/>
          <p:cNvSpPr/>
          <p:nvPr/>
        </p:nvSpPr>
        <p:spPr>
          <a:xfrm rot="20274101">
            <a:off x="6691888" y="420299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9" name="Oval 1568"/>
          <p:cNvSpPr/>
          <p:nvPr/>
        </p:nvSpPr>
        <p:spPr>
          <a:xfrm rot="20274101">
            <a:off x="5719864" y="446617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0" name="Oval 1569"/>
          <p:cNvSpPr/>
          <p:nvPr/>
        </p:nvSpPr>
        <p:spPr>
          <a:xfrm rot="20274101">
            <a:off x="7934059" y="426611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1" name="Oval 1570"/>
          <p:cNvSpPr/>
          <p:nvPr/>
        </p:nvSpPr>
        <p:spPr>
          <a:xfrm rot="20274101">
            <a:off x="6890676" y="515052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2" name="Oval 1571"/>
          <p:cNvSpPr/>
          <p:nvPr/>
        </p:nvSpPr>
        <p:spPr>
          <a:xfrm rot="20274101">
            <a:off x="5711479" y="502532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3" name="Oval 1572"/>
          <p:cNvSpPr/>
          <p:nvPr/>
        </p:nvSpPr>
        <p:spPr>
          <a:xfrm rot="20274101">
            <a:off x="6111843" y="485976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4" name="Oval 1573"/>
          <p:cNvSpPr/>
          <p:nvPr/>
        </p:nvSpPr>
        <p:spPr>
          <a:xfrm rot="20274101">
            <a:off x="7704673" y="460142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5" name="Oval 1574"/>
          <p:cNvSpPr/>
          <p:nvPr/>
        </p:nvSpPr>
        <p:spPr>
          <a:xfrm rot="20274101">
            <a:off x="6586848" y="338102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6" name="Oval 1575"/>
          <p:cNvSpPr/>
          <p:nvPr/>
        </p:nvSpPr>
        <p:spPr>
          <a:xfrm rot="20274101">
            <a:off x="6643979" y="297816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7" name="Oval 1576"/>
          <p:cNvSpPr/>
          <p:nvPr/>
        </p:nvSpPr>
        <p:spPr>
          <a:xfrm rot="20274101">
            <a:off x="6089244" y="422109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8" name="Oval 1577"/>
          <p:cNvSpPr/>
          <p:nvPr/>
        </p:nvSpPr>
        <p:spPr>
          <a:xfrm rot="20274101">
            <a:off x="6043082" y="521504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9" name="Oval 1578"/>
          <p:cNvSpPr/>
          <p:nvPr/>
        </p:nvSpPr>
        <p:spPr>
          <a:xfrm rot="20274101">
            <a:off x="7357635" y="335137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0" name="Oval 1579"/>
          <p:cNvSpPr/>
          <p:nvPr/>
        </p:nvSpPr>
        <p:spPr>
          <a:xfrm rot="20274101">
            <a:off x="7674385" y="396217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1" name="Oval 1580"/>
          <p:cNvSpPr/>
          <p:nvPr/>
        </p:nvSpPr>
        <p:spPr>
          <a:xfrm rot="20274101">
            <a:off x="6811725" y="484149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2" name="Oval 1581"/>
          <p:cNvSpPr/>
          <p:nvPr/>
        </p:nvSpPr>
        <p:spPr>
          <a:xfrm rot="20274101">
            <a:off x="7477833" y="435903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3" name="Oval 1582"/>
          <p:cNvSpPr/>
          <p:nvPr/>
        </p:nvSpPr>
        <p:spPr>
          <a:xfrm rot="20274101">
            <a:off x="7091318" y="425452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4" name="Oval 1583"/>
          <p:cNvSpPr/>
          <p:nvPr/>
        </p:nvSpPr>
        <p:spPr>
          <a:xfrm rot="20274101">
            <a:off x="6921534" y="3895929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5" name="Oval 1584"/>
          <p:cNvSpPr/>
          <p:nvPr/>
        </p:nvSpPr>
        <p:spPr>
          <a:xfrm rot="20274101">
            <a:off x="6172578" y="383253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6" name="Oval 1585"/>
          <p:cNvSpPr/>
          <p:nvPr/>
        </p:nvSpPr>
        <p:spPr>
          <a:xfrm rot="20274101">
            <a:off x="7825603" y="533709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7" name="Oval 1586"/>
          <p:cNvSpPr/>
          <p:nvPr/>
        </p:nvSpPr>
        <p:spPr>
          <a:xfrm rot="20274101">
            <a:off x="7395570" y="483038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8" name="Oval 1587"/>
          <p:cNvSpPr/>
          <p:nvPr/>
        </p:nvSpPr>
        <p:spPr>
          <a:xfrm rot="20274101">
            <a:off x="8311643" y="435498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9" name="Oval 1588"/>
          <p:cNvSpPr/>
          <p:nvPr/>
        </p:nvSpPr>
        <p:spPr>
          <a:xfrm rot="20274101">
            <a:off x="6129867" y="5522935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0" name="Oval 1589"/>
          <p:cNvSpPr/>
          <p:nvPr/>
        </p:nvSpPr>
        <p:spPr>
          <a:xfrm rot="20274101">
            <a:off x="6498966" y="511867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1" name="Oval 1590"/>
          <p:cNvSpPr/>
          <p:nvPr/>
        </p:nvSpPr>
        <p:spPr>
          <a:xfrm rot="20274101">
            <a:off x="6242901" y="6008730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2" name="Oval 1591"/>
          <p:cNvSpPr/>
          <p:nvPr/>
        </p:nvSpPr>
        <p:spPr>
          <a:xfrm rot="20274101">
            <a:off x="6682663" y="583534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3" name="Oval 1592"/>
          <p:cNvSpPr/>
          <p:nvPr/>
        </p:nvSpPr>
        <p:spPr>
          <a:xfrm rot="20274101">
            <a:off x="7064779" y="569707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4" name="Oval 1593"/>
          <p:cNvSpPr/>
          <p:nvPr/>
        </p:nvSpPr>
        <p:spPr>
          <a:xfrm rot="20274101">
            <a:off x="7597242" y="565402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5" name="Oval 1594"/>
          <p:cNvSpPr/>
          <p:nvPr/>
        </p:nvSpPr>
        <p:spPr>
          <a:xfrm rot="20274101">
            <a:off x="7266118" y="529707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6" name="Oval 1595"/>
          <p:cNvSpPr/>
          <p:nvPr/>
        </p:nvSpPr>
        <p:spPr>
          <a:xfrm rot="20274101">
            <a:off x="6397114" y="4652732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7" name="Oval 1596"/>
          <p:cNvSpPr/>
          <p:nvPr/>
        </p:nvSpPr>
        <p:spPr>
          <a:xfrm rot="20274101">
            <a:off x="6090451" y="328264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8" name="Oval 1597"/>
          <p:cNvSpPr/>
          <p:nvPr/>
        </p:nvSpPr>
        <p:spPr>
          <a:xfrm rot="20274101">
            <a:off x="8273263" y="4761864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9" name="Oval 1598"/>
          <p:cNvSpPr/>
          <p:nvPr/>
        </p:nvSpPr>
        <p:spPr>
          <a:xfrm rot="20274101">
            <a:off x="7961614" y="5539418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0" name="Oval 1599"/>
          <p:cNvSpPr/>
          <p:nvPr/>
        </p:nvSpPr>
        <p:spPr>
          <a:xfrm rot="20274101">
            <a:off x="7386365" y="591343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1" name="Oval 1600"/>
          <p:cNvSpPr/>
          <p:nvPr/>
        </p:nvSpPr>
        <p:spPr>
          <a:xfrm rot="20274101">
            <a:off x="5489433" y="3858823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Sun 107"/>
          <p:cNvSpPr/>
          <p:nvPr/>
        </p:nvSpPr>
        <p:spPr>
          <a:xfrm>
            <a:off x="6294333" y="4161080"/>
            <a:ext cx="320040" cy="320040"/>
          </a:xfrm>
          <a:prstGeom prst="su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09" name="Sun 108"/>
          <p:cNvSpPr/>
          <p:nvPr/>
        </p:nvSpPr>
        <p:spPr>
          <a:xfrm>
            <a:off x="7409764" y="3831088"/>
            <a:ext cx="320040" cy="320040"/>
          </a:xfrm>
          <a:prstGeom prst="su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10" name="Sun 109"/>
          <p:cNvSpPr/>
          <p:nvPr/>
        </p:nvSpPr>
        <p:spPr>
          <a:xfrm>
            <a:off x="6852048" y="5075480"/>
            <a:ext cx="320040" cy="320040"/>
          </a:xfrm>
          <a:prstGeom prst="su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11" name="Sun 110"/>
          <p:cNvSpPr/>
          <p:nvPr/>
        </p:nvSpPr>
        <p:spPr>
          <a:xfrm>
            <a:off x="6882877" y="4335337"/>
            <a:ext cx="320040" cy="320040"/>
          </a:xfrm>
          <a:prstGeom prst="su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12" name="Sun 111"/>
          <p:cNvSpPr/>
          <p:nvPr/>
        </p:nvSpPr>
        <p:spPr>
          <a:xfrm>
            <a:off x="6097810" y="5049813"/>
            <a:ext cx="320040" cy="320040"/>
          </a:xfrm>
          <a:prstGeom prst="su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13" name="Sun 112"/>
          <p:cNvSpPr/>
          <p:nvPr/>
        </p:nvSpPr>
        <p:spPr>
          <a:xfrm>
            <a:off x="6786869" y="3497137"/>
            <a:ext cx="320040" cy="320040"/>
          </a:xfrm>
          <a:prstGeom prst="su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14" name="Sun 113"/>
          <p:cNvSpPr/>
          <p:nvPr/>
        </p:nvSpPr>
        <p:spPr>
          <a:xfrm>
            <a:off x="7714564" y="4846880"/>
            <a:ext cx="320040" cy="320040"/>
          </a:xfrm>
          <a:prstGeom prst="su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6998978" y="4452562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6900310" y="3612497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6408468" y="4276821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7829648" y="4965590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6969800" y="5186049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7526907" y="3945672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209161" y="5173064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6849273" y="5799823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7522967" y="5669690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8104236" y="5066497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7142248" y="5638800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6632704" y="5478378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6226643" y="5462737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6565240" y="5146708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6326047" y="4729614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5831982" y="4965320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8292863" y="4703945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7265242" y="4799797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7473062" y="5431059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6507480" y="3415163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7177568" y="3755657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7199975" y="4151785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7518782" y="4394020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6720108" y="4590447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7850191" y="4100261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7786493" y="3415163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5867400" y="4647397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6284093" y="3743826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7347950" y="3458226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7061172" y="3152674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637770" y="4703945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064763" y="4344090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5631530" y="4346864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6677003" y="4906477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7976450" y="4479557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5849649" y="3831946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6849273" y="3953777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7872915" y="5388034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7504435" y="5100988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8247143" y="4207331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7977422" y="3785736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6566669" y="3941344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9" name="Sun 788"/>
          <p:cNvSpPr/>
          <p:nvPr/>
        </p:nvSpPr>
        <p:spPr>
          <a:xfrm>
            <a:off x="5869756" y="1336882"/>
            <a:ext cx="320040" cy="320040"/>
          </a:xfrm>
          <a:prstGeom prst="su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0785" y="1343071"/>
            <a:ext cx="15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Free Flight Events</a:t>
            </a:r>
            <a:endParaRPr lang="en-US" sz="1400" dirty="0"/>
          </a:p>
        </p:txBody>
      </p:sp>
      <p:sp>
        <p:nvSpPr>
          <p:cNvPr id="790" name="TextBox 789"/>
          <p:cNvSpPr txBox="1"/>
          <p:nvPr/>
        </p:nvSpPr>
        <p:spPr>
          <a:xfrm>
            <a:off x="6160785" y="1621642"/>
            <a:ext cx="2162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Kill Chain Testbed Events</a:t>
            </a:r>
            <a:endParaRPr lang="en-US" sz="1400" dirty="0"/>
          </a:p>
        </p:txBody>
      </p:sp>
      <p:sp>
        <p:nvSpPr>
          <p:cNvPr id="791" name="TextBox 790"/>
          <p:cNvSpPr txBox="1"/>
          <p:nvPr/>
        </p:nvSpPr>
        <p:spPr>
          <a:xfrm>
            <a:off x="6160785" y="1900214"/>
            <a:ext cx="1996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Mission Level </a:t>
            </a:r>
            <a:r>
              <a:rPr lang="en-US" sz="1400" dirty="0"/>
              <a:t>M</a:t>
            </a:r>
            <a:r>
              <a:rPr lang="en-US" sz="1400" dirty="0" smtClean="0"/>
              <a:t>odeling</a:t>
            </a:r>
            <a:endParaRPr lang="en-US" sz="1400" dirty="0"/>
          </a:p>
        </p:txBody>
      </p:sp>
      <p:sp>
        <p:nvSpPr>
          <p:cNvPr id="792" name="Oval 791"/>
          <p:cNvSpPr/>
          <p:nvPr/>
        </p:nvSpPr>
        <p:spPr>
          <a:xfrm>
            <a:off x="5980620" y="1734408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3" name="Oval 792"/>
          <p:cNvSpPr/>
          <p:nvPr/>
        </p:nvSpPr>
        <p:spPr>
          <a:xfrm rot="11206627">
            <a:off x="5988664" y="2018021"/>
            <a:ext cx="73152" cy="73152"/>
          </a:xfrm>
          <a:prstGeom prst="ellipse">
            <a:avLst/>
          </a:prstGeom>
          <a:solidFill>
            <a:srgbClr val="BB7139"/>
          </a:solidFill>
          <a:ln>
            <a:solidFill>
              <a:srgbClr val="BB7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4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75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1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1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1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150"/>
                            </p:stCondLst>
                            <p:childTnLst>
                              <p:par>
                                <p:cTn id="11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1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300"/>
                            </p:stCondLst>
                            <p:childTnLst>
                              <p:par>
                                <p:cTn id="12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1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1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450"/>
                            </p:stCondLst>
                            <p:childTnLst>
                              <p:par>
                                <p:cTn id="12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1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1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600"/>
                            </p:stCondLst>
                            <p:childTnLst>
                              <p:par>
                                <p:cTn id="13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1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1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750"/>
                            </p:stCondLst>
                            <p:childTnLst>
                              <p:par>
                                <p:cTn id="13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900"/>
                            </p:stCondLst>
                            <p:childTnLst>
                              <p:par>
                                <p:cTn id="14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1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1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50"/>
                            </p:stCondLst>
                            <p:childTnLst>
                              <p:par>
                                <p:cTn id="14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1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1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200"/>
                            </p:stCondLst>
                            <p:childTnLst>
                              <p:par>
                                <p:cTn id="15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1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1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350"/>
                            </p:stCondLst>
                            <p:childTnLst>
                              <p:par>
                                <p:cTn id="15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500"/>
                            </p:stCondLst>
                            <p:childTnLst>
                              <p:par>
                                <p:cTn id="16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1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1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650"/>
                            </p:stCondLst>
                            <p:childTnLst>
                              <p:par>
                                <p:cTn id="16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1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1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800"/>
                            </p:stCondLst>
                            <p:childTnLst>
                              <p:par>
                                <p:cTn id="17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1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1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950"/>
                            </p:stCondLst>
                            <p:childTnLst>
                              <p:par>
                                <p:cTn id="17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1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1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6100"/>
                            </p:stCondLst>
                            <p:childTnLst>
                              <p:par>
                                <p:cTn id="18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1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1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6250"/>
                            </p:stCondLst>
                            <p:childTnLst>
                              <p:par>
                                <p:cTn id="18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1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1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6400"/>
                            </p:stCondLst>
                            <p:childTnLst>
                              <p:par>
                                <p:cTn id="19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1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1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6550"/>
                            </p:stCondLst>
                            <p:childTnLst>
                              <p:par>
                                <p:cTn id="19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1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1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6700"/>
                            </p:stCondLst>
                            <p:childTnLst>
                              <p:par>
                                <p:cTn id="20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1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1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6850"/>
                            </p:stCondLst>
                            <p:childTnLst>
                              <p:par>
                                <p:cTn id="20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1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1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7000"/>
                            </p:stCondLst>
                            <p:childTnLst>
                              <p:par>
                                <p:cTn id="21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1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1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7150"/>
                            </p:stCondLst>
                            <p:childTnLst>
                              <p:par>
                                <p:cTn id="21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1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1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7300"/>
                            </p:stCondLst>
                            <p:childTnLst>
                              <p:par>
                                <p:cTn id="22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1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1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7450"/>
                            </p:stCondLst>
                            <p:childTnLst>
                              <p:par>
                                <p:cTn id="22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1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1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7600"/>
                            </p:stCondLst>
                            <p:childTnLst>
                              <p:par>
                                <p:cTn id="23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1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1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7750"/>
                            </p:stCondLst>
                            <p:childTnLst>
                              <p:par>
                                <p:cTn id="23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1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1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900"/>
                            </p:stCondLst>
                            <p:childTnLst>
                              <p:par>
                                <p:cTn id="24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1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1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8050"/>
                            </p:stCondLst>
                            <p:childTnLst>
                              <p:par>
                                <p:cTn id="24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1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1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8200"/>
                            </p:stCondLst>
                            <p:childTnLst>
                              <p:par>
                                <p:cTn id="25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1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1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8350"/>
                            </p:stCondLst>
                            <p:childTnLst>
                              <p:par>
                                <p:cTn id="25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15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15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500"/>
                            </p:stCondLst>
                            <p:childTnLst>
                              <p:par>
                                <p:cTn id="26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1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1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8650"/>
                            </p:stCondLst>
                            <p:childTnLst>
                              <p:par>
                                <p:cTn id="26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1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1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8800"/>
                            </p:stCondLst>
                            <p:childTnLst>
                              <p:par>
                                <p:cTn id="27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1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1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8950"/>
                            </p:stCondLst>
                            <p:childTnLst>
                              <p:par>
                                <p:cTn id="27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1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1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9100"/>
                            </p:stCondLst>
                            <p:childTnLst>
                              <p:par>
                                <p:cTn id="28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1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1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0"/>
                            </p:stCondLst>
                            <p:childTnLst>
                              <p:par>
                                <p:cTn id="31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10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" dur="10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1010"/>
                            </p:stCondLst>
                            <p:childTnLst>
                              <p:par>
                                <p:cTn id="3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1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1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020"/>
                            </p:stCondLst>
                            <p:childTnLst>
                              <p:par>
                                <p:cTn id="32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10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7" dur="10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030"/>
                            </p:stCondLst>
                            <p:childTnLst>
                              <p:par>
                                <p:cTn id="3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1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1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40"/>
                            </p:stCondLst>
                            <p:childTnLst>
                              <p:par>
                                <p:cTn id="33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" dur="1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1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050"/>
                            </p:stCondLst>
                            <p:childTnLst>
                              <p:par>
                                <p:cTn id="33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1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1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1060"/>
                            </p:stCondLst>
                            <p:childTnLst>
                              <p:par>
                                <p:cTn id="34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6" dur="1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7" dur="1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1070"/>
                            </p:stCondLst>
                            <p:childTnLst>
                              <p:par>
                                <p:cTn id="34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1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" dur="1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080"/>
                            </p:stCondLst>
                            <p:childTnLst>
                              <p:par>
                                <p:cTn id="35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6" dur="1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7" dur="1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1090"/>
                            </p:stCondLst>
                            <p:childTnLst>
                              <p:par>
                                <p:cTn id="35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1" dur="1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2" dur="1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1100"/>
                            </p:stCondLst>
                            <p:childTnLst>
                              <p:par>
                                <p:cTn id="36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1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7" dur="1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1110"/>
                            </p:stCondLst>
                            <p:childTnLst>
                              <p:par>
                                <p:cTn id="36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1" dur="1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2" dur="1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120"/>
                            </p:stCondLst>
                            <p:childTnLst>
                              <p:par>
                                <p:cTn id="37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6" dur="1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7" dur="1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1130"/>
                            </p:stCondLst>
                            <p:childTnLst>
                              <p:par>
                                <p:cTn id="37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1" dur="1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2" dur="1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1140"/>
                            </p:stCondLst>
                            <p:childTnLst>
                              <p:par>
                                <p:cTn id="38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6" dur="10" fill="hold"/>
                                        <p:tgtEl>
                                          <p:spTgt spid="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7" dur="10" fill="hold"/>
                                        <p:tgtEl>
                                          <p:spTgt spid="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1150"/>
                            </p:stCondLst>
                            <p:childTnLst>
                              <p:par>
                                <p:cTn id="38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1" dur="1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2" dur="1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160"/>
                            </p:stCondLst>
                            <p:childTnLst>
                              <p:par>
                                <p:cTn id="39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6" dur="10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7" dur="10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1170"/>
                            </p:stCondLst>
                            <p:childTnLst>
                              <p:par>
                                <p:cTn id="39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1" dur="10" fill="hold"/>
                                        <p:tgtEl>
                                          <p:spTgt spid="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2" dur="10" fill="hold"/>
                                        <p:tgtEl>
                                          <p:spTgt spid="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1180"/>
                            </p:stCondLst>
                            <p:childTnLst>
                              <p:par>
                                <p:cTn id="40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6" dur="10" fill="hold"/>
                                        <p:tgtEl>
                                          <p:spTgt spid="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7" dur="10" fill="hold"/>
                                        <p:tgtEl>
                                          <p:spTgt spid="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1190"/>
                            </p:stCondLst>
                            <p:childTnLst>
                              <p:par>
                                <p:cTn id="40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1" dur="1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2" dur="1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200"/>
                            </p:stCondLst>
                            <p:childTnLst>
                              <p:par>
                                <p:cTn id="41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6" dur="1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7" dur="1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1210"/>
                            </p:stCondLst>
                            <p:childTnLst>
                              <p:par>
                                <p:cTn id="4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1" dur="10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2" dur="10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1220"/>
                            </p:stCondLst>
                            <p:childTnLst>
                              <p:par>
                                <p:cTn id="42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6" dur="1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7" dur="1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1230"/>
                            </p:stCondLst>
                            <p:childTnLst>
                              <p:par>
                                <p:cTn id="4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1" dur="1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2" dur="1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240"/>
                            </p:stCondLst>
                            <p:childTnLst>
                              <p:par>
                                <p:cTn id="43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6" dur="1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7" dur="1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1250"/>
                            </p:stCondLst>
                            <p:childTnLst>
                              <p:par>
                                <p:cTn id="43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1" dur="1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2" dur="1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1260"/>
                            </p:stCondLst>
                            <p:childTnLst>
                              <p:par>
                                <p:cTn id="44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6" dur="1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7" dur="1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1270"/>
                            </p:stCondLst>
                            <p:childTnLst>
                              <p:par>
                                <p:cTn id="44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1" dur="1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2" dur="1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280"/>
                            </p:stCondLst>
                            <p:childTnLst>
                              <p:par>
                                <p:cTn id="45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6" dur="1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7" dur="1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1290"/>
                            </p:stCondLst>
                            <p:childTnLst>
                              <p:par>
                                <p:cTn id="45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1" dur="1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2" dur="1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1300"/>
                            </p:stCondLst>
                            <p:childTnLst>
                              <p:par>
                                <p:cTn id="46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6" dur="1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7" dur="1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1310"/>
                            </p:stCondLst>
                            <p:childTnLst>
                              <p:par>
                                <p:cTn id="46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1" dur="1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2" dur="1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320"/>
                            </p:stCondLst>
                            <p:childTnLst>
                              <p:par>
                                <p:cTn id="47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6" dur="1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7" dur="1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1330"/>
                            </p:stCondLst>
                            <p:childTnLst>
                              <p:par>
                                <p:cTn id="47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1" dur="1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2" dur="1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1340"/>
                            </p:stCondLst>
                            <p:childTnLst>
                              <p:par>
                                <p:cTn id="48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6" dur="1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7" dur="1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1350"/>
                            </p:stCondLst>
                            <p:childTnLst>
                              <p:par>
                                <p:cTn id="48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1" dur="1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2" dur="1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360"/>
                            </p:stCondLst>
                            <p:childTnLst>
                              <p:par>
                                <p:cTn id="49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6" dur="10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7" dur="10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8" fill="hold">
                            <p:stCondLst>
                              <p:cond delay="1370"/>
                            </p:stCondLst>
                            <p:childTnLst>
                              <p:par>
                                <p:cTn id="49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1" dur="1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2" dur="1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1380"/>
                            </p:stCondLst>
                            <p:childTnLst>
                              <p:par>
                                <p:cTn id="50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6" dur="1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7" dur="1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1390"/>
                            </p:stCondLst>
                            <p:childTnLst>
                              <p:par>
                                <p:cTn id="50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1" dur="1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2" dur="1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400"/>
                            </p:stCondLst>
                            <p:childTnLst>
                              <p:par>
                                <p:cTn id="51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6" dur="1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7" dur="1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8" fill="hold">
                            <p:stCondLst>
                              <p:cond delay="1410"/>
                            </p:stCondLst>
                            <p:childTnLst>
                              <p:par>
                                <p:cTn id="5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1" dur="1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2" dur="1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1420"/>
                            </p:stCondLst>
                            <p:childTnLst>
                              <p:par>
                                <p:cTn id="52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6" dur="1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7" dur="1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1430"/>
                            </p:stCondLst>
                            <p:childTnLst>
                              <p:par>
                                <p:cTn id="5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1" dur="1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2" dur="1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440"/>
                            </p:stCondLst>
                            <p:childTnLst>
                              <p:par>
                                <p:cTn id="53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6" dur="10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7" dur="10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1450"/>
                            </p:stCondLst>
                            <p:childTnLst>
                              <p:par>
                                <p:cTn id="53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1" dur="10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2" dur="10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3" fill="hold">
                            <p:stCondLst>
                              <p:cond delay="1460"/>
                            </p:stCondLst>
                            <p:childTnLst>
                              <p:par>
                                <p:cTn id="54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6" dur="10" fill="hold"/>
                                        <p:tgtEl>
                                          <p:spTgt spid="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7" dur="10" fill="hold"/>
                                        <p:tgtEl>
                                          <p:spTgt spid="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1470"/>
                            </p:stCondLst>
                            <p:childTnLst>
                              <p:par>
                                <p:cTn id="54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1" dur="10" fill="hold"/>
                                        <p:tgtEl>
                                          <p:spTgt spid="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2" dur="10" fill="hold"/>
                                        <p:tgtEl>
                                          <p:spTgt spid="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480"/>
                            </p:stCondLst>
                            <p:childTnLst>
                              <p:par>
                                <p:cTn id="55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6" dur="10" fill="hold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7" dur="10" fill="hold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8" fill="hold">
                            <p:stCondLst>
                              <p:cond delay="1490"/>
                            </p:stCondLst>
                            <p:childTnLst>
                              <p:par>
                                <p:cTn id="55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1" dur="10" fill="hold"/>
                                        <p:tgtEl>
                                          <p:spTgt spid="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2" dur="10" fill="hold"/>
                                        <p:tgtEl>
                                          <p:spTgt spid="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3" fill="hold">
                            <p:stCondLst>
                              <p:cond delay="1500"/>
                            </p:stCondLst>
                            <p:childTnLst>
                              <p:par>
                                <p:cTn id="56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6" dur="10" fill="hold"/>
                                        <p:tgtEl>
                                          <p:spTgt spid="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7" dur="10" fill="hold"/>
                                        <p:tgtEl>
                                          <p:spTgt spid="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1510"/>
                            </p:stCondLst>
                            <p:childTnLst>
                              <p:par>
                                <p:cTn id="56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1" dur="10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2" dur="10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520"/>
                            </p:stCondLst>
                            <p:childTnLst>
                              <p:par>
                                <p:cTn id="57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6" dur="10" fill="hold"/>
                                        <p:tgtEl>
                                          <p:spTgt spid="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7" dur="10" fill="hold"/>
                                        <p:tgtEl>
                                          <p:spTgt spid="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8" fill="hold">
                            <p:stCondLst>
                              <p:cond delay="1530"/>
                            </p:stCondLst>
                            <p:childTnLst>
                              <p:par>
                                <p:cTn id="57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1" dur="10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2" dur="10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1540"/>
                            </p:stCondLst>
                            <p:childTnLst>
                              <p:par>
                                <p:cTn id="58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6" dur="10" fill="hold"/>
                                        <p:tgtEl>
                                          <p:spTgt spid="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7" dur="10" fill="hold"/>
                                        <p:tgtEl>
                                          <p:spTgt spid="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1550"/>
                            </p:stCondLst>
                            <p:childTnLst>
                              <p:par>
                                <p:cTn id="58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1" dur="10" fill="hold"/>
                                        <p:tgtEl>
                                          <p:spTgt spid="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2" dur="10" fill="hold"/>
                                        <p:tgtEl>
                                          <p:spTgt spid="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1560"/>
                            </p:stCondLst>
                            <p:childTnLst>
                              <p:par>
                                <p:cTn id="59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6" dur="10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7" dur="10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8" fill="hold">
                            <p:stCondLst>
                              <p:cond delay="1570"/>
                            </p:stCondLst>
                            <p:childTnLst>
                              <p:par>
                                <p:cTn id="59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1" dur="10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2" dur="10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3" fill="hold">
                            <p:stCondLst>
                              <p:cond delay="1580"/>
                            </p:stCondLst>
                            <p:childTnLst>
                              <p:par>
                                <p:cTn id="60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6" dur="10" fill="hold"/>
                                        <p:tgtEl>
                                          <p:spTgt spid="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7" dur="10" fill="hold"/>
                                        <p:tgtEl>
                                          <p:spTgt spid="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8" fill="hold">
                            <p:stCondLst>
                              <p:cond delay="1590"/>
                            </p:stCondLst>
                            <p:childTnLst>
                              <p:par>
                                <p:cTn id="60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1" dur="10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2" dur="10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1600"/>
                            </p:stCondLst>
                            <p:childTnLst>
                              <p:par>
                                <p:cTn id="61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6" dur="10" fill="hold"/>
                                        <p:tgtEl>
                                          <p:spTgt spid="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7" dur="10" fill="hold"/>
                                        <p:tgtEl>
                                          <p:spTgt spid="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8" fill="hold">
                            <p:stCondLst>
                              <p:cond delay="1610"/>
                            </p:stCondLst>
                            <p:childTnLst>
                              <p:par>
                                <p:cTn id="6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1" dur="10" fill="hold"/>
                                        <p:tgtEl>
                                          <p:spTgt spid="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2" dur="10" fill="hold"/>
                                        <p:tgtEl>
                                          <p:spTgt spid="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3" fill="hold">
                            <p:stCondLst>
                              <p:cond delay="1620"/>
                            </p:stCondLst>
                            <p:childTnLst>
                              <p:par>
                                <p:cTn id="62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6" dur="10" fill="hold"/>
                                        <p:tgtEl>
                                          <p:spTgt spid="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7" dur="10" fill="hold"/>
                                        <p:tgtEl>
                                          <p:spTgt spid="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1630"/>
                            </p:stCondLst>
                            <p:childTnLst>
                              <p:par>
                                <p:cTn id="6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1" dur="10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2" dur="10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1640"/>
                            </p:stCondLst>
                            <p:childTnLst>
                              <p:par>
                                <p:cTn id="63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6" dur="10" fill="hold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7" dur="10" fill="hold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8" fill="hold">
                            <p:stCondLst>
                              <p:cond delay="1650"/>
                            </p:stCondLst>
                            <p:childTnLst>
                              <p:par>
                                <p:cTn id="63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1" dur="10" fill="hold"/>
                                        <p:tgtEl>
                                          <p:spTgt spid="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2" dur="10" fill="hold"/>
                                        <p:tgtEl>
                                          <p:spTgt spid="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1660"/>
                            </p:stCondLst>
                            <p:childTnLst>
                              <p:par>
                                <p:cTn id="64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6" dur="10" fill="hold"/>
                                        <p:tgtEl>
                                          <p:spTgt spid="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7" dur="10" fill="hold"/>
                                        <p:tgtEl>
                                          <p:spTgt spid="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8" fill="hold">
                            <p:stCondLst>
                              <p:cond delay="1670"/>
                            </p:stCondLst>
                            <p:childTnLst>
                              <p:par>
                                <p:cTn id="64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1" dur="10" fill="hold"/>
                                        <p:tgtEl>
                                          <p:spTgt spid="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2" dur="10" fill="hold"/>
                                        <p:tgtEl>
                                          <p:spTgt spid="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1680"/>
                            </p:stCondLst>
                            <p:childTnLst>
                              <p:par>
                                <p:cTn id="65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6" dur="10" fill="hold"/>
                                        <p:tgtEl>
                                          <p:spTgt spid="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7" dur="10" fill="hold"/>
                                        <p:tgtEl>
                                          <p:spTgt spid="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8" fill="hold">
                            <p:stCondLst>
                              <p:cond delay="1690"/>
                            </p:stCondLst>
                            <p:childTnLst>
                              <p:par>
                                <p:cTn id="65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1" dur="10" fill="hold"/>
                                        <p:tgtEl>
                                          <p:spTgt spid="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2" dur="10" fill="hold"/>
                                        <p:tgtEl>
                                          <p:spTgt spid="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3" fill="hold">
                            <p:stCondLst>
                              <p:cond delay="1700"/>
                            </p:stCondLst>
                            <p:childTnLst>
                              <p:par>
                                <p:cTn id="66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6" dur="10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7" dur="10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8" fill="hold">
                            <p:stCondLst>
                              <p:cond delay="1710"/>
                            </p:stCondLst>
                            <p:childTnLst>
                              <p:par>
                                <p:cTn id="66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1" dur="10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2" dur="10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1720"/>
                            </p:stCondLst>
                            <p:childTnLst>
                              <p:par>
                                <p:cTn id="67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6" dur="10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7" dur="10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8" fill="hold">
                            <p:stCondLst>
                              <p:cond delay="1730"/>
                            </p:stCondLst>
                            <p:childTnLst>
                              <p:par>
                                <p:cTn id="67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1" dur="10" fill="hold"/>
                                        <p:tgtEl>
                                          <p:spTgt spid="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2" dur="10" fill="hold"/>
                                        <p:tgtEl>
                                          <p:spTgt spid="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3" fill="hold">
                            <p:stCondLst>
                              <p:cond delay="1740"/>
                            </p:stCondLst>
                            <p:childTnLst>
                              <p:par>
                                <p:cTn id="68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6" dur="10" fill="hold"/>
                                        <p:tgtEl>
                                          <p:spTgt spid="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7" dur="10" fill="hold"/>
                                        <p:tgtEl>
                                          <p:spTgt spid="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1750"/>
                            </p:stCondLst>
                            <p:childTnLst>
                              <p:par>
                                <p:cTn id="68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1" dur="10" fill="hold"/>
                                        <p:tgtEl>
                                          <p:spTgt spid="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2" dur="10" fill="hold"/>
                                        <p:tgtEl>
                                          <p:spTgt spid="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1760"/>
                            </p:stCondLst>
                            <p:childTnLst>
                              <p:par>
                                <p:cTn id="69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6" dur="10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7" dur="10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8" fill="hold">
                            <p:stCondLst>
                              <p:cond delay="1770"/>
                            </p:stCondLst>
                            <p:childTnLst>
                              <p:par>
                                <p:cTn id="69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1" dur="10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2" dur="10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3" fill="hold">
                            <p:stCondLst>
                              <p:cond delay="1780"/>
                            </p:stCondLst>
                            <p:childTnLst>
                              <p:par>
                                <p:cTn id="70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6" dur="10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7" dur="10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8" fill="hold">
                            <p:stCondLst>
                              <p:cond delay="1790"/>
                            </p:stCondLst>
                            <p:childTnLst>
                              <p:par>
                                <p:cTn id="70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1" dur="10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2" dur="10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1800"/>
                            </p:stCondLst>
                            <p:childTnLst>
                              <p:par>
                                <p:cTn id="71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6" dur="10" fill="hold"/>
                                        <p:tgtEl>
                                          <p:spTgt spid="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7" dur="10" fill="hold"/>
                                        <p:tgtEl>
                                          <p:spTgt spid="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8" fill="hold">
                            <p:stCondLst>
                              <p:cond delay="1810"/>
                            </p:stCondLst>
                            <p:childTnLst>
                              <p:par>
                                <p:cTn id="7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1" dur="10" fill="hold"/>
                                        <p:tgtEl>
                                          <p:spTgt spid="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2" dur="10" fill="hold"/>
                                        <p:tgtEl>
                                          <p:spTgt spid="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3" fill="hold">
                            <p:stCondLst>
                              <p:cond delay="1820"/>
                            </p:stCondLst>
                            <p:childTnLst>
                              <p:par>
                                <p:cTn id="72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6" dur="10" fill="hold"/>
                                        <p:tgtEl>
                                          <p:spTgt spid="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7" dur="10" fill="hold"/>
                                        <p:tgtEl>
                                          <p:spTgt spid="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8" fill="hold">
                            <p:stCondLst>
                              <p:cond delay="1830"/>
                            </p:stCondLst>
                            <p:childTnLst>
                              <p:par>
                                <p:cTn id="7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1" dur="10" fill="hold"/>
                                        <p:tgtEl>
                                          <p:spTgt spid="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2" dur="10" fill="hold"/>
                                        <p:tgtEl>
                                          <p:spTgt spid="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1840"/>
                            </p:stCondLst>
                            <p:childTnLst>
                              <p:par>
                                <p:cTn id="73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6" dur="10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7" dur="10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8" fill="hold">
                            <p:stCondLst>
                              <p:cond delay="1850"/>
                            </p:stCondLst>
                            <p:childTnLst>
                              <p:par>
                                <p:cTn id="73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1" dur="10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2" dur="10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3" fill="hold">
                            <p:stCondLst>
                              <p:cond delay="1860"/>
                            </p:stCondLst>
                            <p:childTnLst>
                              <p:par>
                                <p:cTn id="74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6" dur="10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7" dur="10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8" fill="hold">
                            <p:stCondLst>
                              <p:cond delay="1870"/>
                            </p:stCondLst>
                            <p:childTnLst>
                              <p:par>
                                <p:cTn id="74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1" dur="10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2" dur="10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1880"/>
                            </p:stCondLst>
                            <p:childTnLst>
                              <p:par>
                                <p:cTn id="75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6" dur="10" fill="hold"/>
                                        <p:tgtEl>
                                          <p:spTgt spid="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7" dur="10" fill="hold"/>
                                        <p:tgtEl>
                                          <p:spTgt spid="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8" fill="hold">
                            <p:stCondLst>
                              <p:cond delay="1890"/>
                            </p:stCondLst>
                            <p:childTnLst>
                              <p:par>
                                <p:cTn id="75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1" dur="10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2" dur="10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3" fill="hold">
                            <p:stCondLst>
                              <p:cond delay="1900"/>
                            </p:stCondLst>
                            <p:childTnLst>
                              <p:par>
                                <p:cTn id="76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6" dur="10" fill="hold"/>
                                        <p:tgtEl>
                                          <p:spTgt spid="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7" dur="10" fill="hold"/>
                                        <p:tgtEl>
                                          <p:spTgt spid="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8" fill="hold">
                            <p:stCondLst>
                              <p:cond delay="1910"/>
                            </p:stCondLst>
                            <p:childTnLst>
                              <p:par>
                                <p:cTn id="76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1" dur="10" fill="hold"/>
                                        <p:tgtEl>
                                          <p:spTgt spid="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2" dur="10" fill="hold"/>
                                        <p:tgtEl>
                                          <p:spTgt spid="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1920"/>
                            </p:stCondLst>
                            <p:childTnLst>
                              <p:par>
                                <p:cTn id="77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6" dur="10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7" dur="10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8" fill="hold">
                            <p:stCondLst>
                              <p:cond delay="1930"/>
                            </p:stCondLst>
                            <p:childTnLst>
                              <p:par>
                                <p:cTn id="77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1" dur="10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2" dur="10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3" fill="hold">
                            <p:stCondLst>
                              <p:cond delay="1940"/>
                            </p:stCondLst>
                            <p:childTnLst>
                              <p:par>
                                <p:cTn id="78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6" dur="10" fill="hold"/>
                                        <p:tgtEl>
                                          <p:spTgt spid="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7" dur="10" fill="hold"/>
                                        <p:tgtEl>
                                          <p:spTgt spid="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8" fill="hold">
                            <p:stCondLst>
                              <p:cond delay="1950"/>
                            </p:stCondLst>
                            <p:childTnLst>
                              <p:par>
                                <p:cTn id="78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1" dur="10" fill="hold"/>
                                        <p:tgtEl>
                                          <p:spTgt spid="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2" dur="10" fill="hold"/>
                                        <p:tgtEl>
                                          <p:spTgt spid="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1960"/>
                            </p:stCondLst>
                            <p:childTnLst>
                              <p:par>
                                <p:cTn id="79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6" dur="10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7" dur="10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8" fill="hold">
                            <p:stCondLst>
                              <p:cond delay="1970"/>
                            </p:stCondLst>
                            <p:childTnLst>
                              <p:par>
                                <p:cTn id="79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1" dur="10" fill="hold"/>
                                        <p:tgtEl>
                                          <p:spTgt spid="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2" dur="10" fill="hold"/>
                                        <p:tgtEl>
                                          <p:spTgt spid="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3" fill="hold">
                            <p:stCondLst>
                              <p:cond delay="1980"/>
                            </p:stCondLst>
                            <p:childTnLst>
                              <p:par>
                                <p:cTn id="80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6" dur="10" fill="hold"/>
                                        <p:tgtEl>
                                          <p:spTgt spid="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7" dur="10" fill="hold"/>
                                        <p:tgtEl>
                                          <p:spTgt spid="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8" fill="hold">
                            <p:stCondLst>
                              <p:cond delay="1990"/>
                            </p:stCondLst>
                            <p:childTnLst>
                              <p:par>
                                <p:cTn id="80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1" dur="10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2" dur="10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000"/>
                            </p:stCondLst>
                            <p:childTnLst>
                              <p:par>
                                <p:cTn id="81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6" dur="10" fill="hold"/>
                                        <p:tgtEl>
                                          <p:spTgt spid="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7" dur="10" fill="hold"/>
                                        <p:tgtEl>
                                          <p:spTgt spid="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8" fill="hold">
                            <p:stCondLst>
                              <p:cond delay="2010"/>
                            </p:stCondLst>
                            <p:childTnLst>
                              <p:par>
                                <p:cTn id="8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1" dur="10" fill="hold"/>
                                        <p:tgtEl>
                                          <p:spTgt spid="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2" dur="10" fill="hold"/>
                                        <p:tgtEl>
                                          <p:spTgt spid="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3" fill="hold">
                            <p:stCondLst>
                              <p:cond delay="2020"/>
                            </p:stCondLst>
                            <p:childTnLst>
                              <p:par>
                                <p:cTn id="82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6" dur="10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7" dur="10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8" fill="hold">
                            <p:stCondLst>
                              <p:cond delay="2030"/>
                            </p:stCondLst>
                            <p:childTnLst>
                              <p:par>
                                <p:cTn id="8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1" dur="10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2" dur="10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040"/>
                            </p:stCondLst>
                            <p:childTnLst>
                              <p:par>
                                <p:cTn id="83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6" dur="10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7" dur="10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8" fill="hold">
                            <p:stCondLst>
                              <p:cond delay="2050"/>
                            </p:stCondLst>
                            <p:childTnLst>
                              <p:par>
                                <p:cTn id="83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1" dur="10" fill="hold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2" dur="10" fill="hold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3" fill="hold">
                            <p:stCondLst>
                              <p:cond delay="2060"/>
                            </p:stCondLst>
                            <p:childTnLst>
                              <p:par>
                                <p:cTn id="84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6" dur="10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7" dur="10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8" fill="hold">
                            <p:stCondLst>
                              <p:cond delay="2070"/>
                            </p:stCondLst>
                            <p:childTnLst>
                              <p:par>
                                <p:cTn id="84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1" dur="10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2" dur="10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2080"/>
                            </p:stCondLst>
                            <p:childTnLst>
                              <p:par>
                                <p:cTn id="85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6" dur="1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7" dur="1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8" fill="hold">
                            <p:stCondLst>
                              <p:cond delay="2090"/>
                            </p:stCondLst>
                            <p:childTnLst>
                              <p:par>
                                <p:cTn id="85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1" dur="10" fill="hold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2" dur="10" fill="hold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3" fill="hold">
                            <p:stCondLst>
                              <p:cond delay="2100"/>
                            </p:stCondLst>
                            <p:childTnLst>
                              <p:par>
                                <p:cTn id="86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6" dur="1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7" dur="1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8" fill="hold">
                            <p:stCondLst>
                              <p:cond delay="2110"/>
                            </p:stCondLst>
                            <p:childTnLst>
                              <p:par>
                                <p:cTn id="86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1" dur="10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2" dur="10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2120"/>
                            </p:stCondLst>
                            <p:childTnLst>
                              <p:par>
                                <p:cTn id="87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6" dur="10" fill="hold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7" dur="10" fill="hold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8" fill="hold">
                            <p:stCondLst>
                              <p:cond delay="2130"/>
                            </p:stCondLst>
                            <p:childTnLst>
                              <p:par>
                                <p:cTn id="87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1" dur="1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2" dur="1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3" fill="hold">
                            <p:stCondLst>
                              <p:cond delay="2140"/>
                            </p:stCondLst>
                            <p:childTnLst>
                              <p:par>
                                <p:cTn id="88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6" dur="1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7" dur="1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8" fill="hold">
                            <p:stCondLst>
                              <p:cond delay="2150"/>
                            </p:stCondLst>
                            <p:childTnLst>
                              <p:par>
                                <p:cTn id="88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1" dur="1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2" dur="1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2160"/>
                            </p:stCondLst>
                            <p:childTnLst>
                              <p:par>
                                <p:cTn id="89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6" dur="1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7" dur="1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8" fill="hold">
                            <p:stCondLst>
                              <p:cond delay="2170"/>
                            </p:stCondLst>
                            <p:childTnLst>
                              <p:par>
                                <p:cTn id="89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1" dur="1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2" dur="1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3" fill="hold">
                            <p:stCondLst>
                              <p:cond delay="2180"/>
                            </p:stCondLst>
                            <p:childTnLst>
                              <p:par>
                                <p:cTn id="90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6" dur="1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7" dur="1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8" fill="hold">
                            <p:stCondLst>
                              <p:cond delay="2190"/>
                            </p:stCondLst>
                            <p:childTnLst>
                              <p:par>
                                <p:cTn id="90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1" dur="1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2" dur="1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2200"/>
                            </p:stCondLst>
                            <p:childTnLst>
                              <p:par>
                                <p:cTn id="91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6" dur="1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7" dur="1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8" fill="hold">
                            <p:stCondLst>
                              <p:cond delay="2210"/>
                            </p:stCondLst>
                            <p:childTnLst>
                              <p:par>
                                <p:cTn id="9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1" dur="1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2" dur="1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3" fill="hold">
                            <p:stCondLst>
                              <p:cond delay="2220"/>
                            </p:stCondLst>
                            <p:childTnLst>
                              <p:par>
                                <p:cTn id="92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6" dur="1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7" dur="1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8" fill="hold">
                            <p:stCondLst>
                              <p:cond delay="2230"/>
                            </p:stCondLst>
                            <p:childTnLst>
                              <p:par>
                                <p:cTn id="9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1" dur="1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2" dur="1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2240"/>
                            </p:stCondLst>
                            <p:childTnLst>
                              <p:par>
                                <p:cTn id="93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6" dur="1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7" dur="1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8" fill="hold">
                            <p:stCondLst>
                              <p:cond delay="2250"/>
                            </p:stCondLst>
                            <p:childTnLst>
                              <p:par>
                                <p:cTn id="93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1" dur="1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2" dur="1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3" fill="hold">
                            <p:stCondLst>
                              <p:cond delay="2260"/>
                            </p:stCondLst>
                            <p:childTnLst>
                              <p:par>
                                <p:cTn id="94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6" dur="1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7" dur="1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8" fill="hold">
                            <p:stCondLst>
                              <p:cond delay="2270"/>
                            </p:stCondLst>
                            <p:childTnLst>
                              <p:par>
                                <p:cTn id="94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1" dur="10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2" dur="10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2280"/>
                            </p:stCondLst>
                            <p:childTnLst>
                              <p:par>
                                <p:cTn id="95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6" dur="1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7" dur="1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8" fill="hold">
                            <p:stCondLst>
                              <p:cond delay="2290"/>
                            </p:stCondLst>
                            <p:childTnLst>
                              <p:par>
                                <p:cTn id="95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1" dur="1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2" dur="1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3" fill="hold">
                            <p:stCondLst>
                              <p:cond delay="2300"/>
                            </p:stCondLst>
                            <p:childTnLst>
                              <p:par>
                                <p:cTn id="96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6" dur="1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7" dur="1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8" fill="hold">
                            <p:stCondLst>
                              <p:cond delay="2310"/>
                            </p:stCondLst>
                            <p:childTnLst>
                              <p:par>
                                <p:cTn id="96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1" dur="1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2" dur="1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2320"/>
                            </p:stCondLst>
                            <p:childTnLst>
                              <p:par>
                                <p:cTn id="97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6" dur="1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7" dur="1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8" fill="hold">
                            <p:stCondLst>
                              <p:cond delay="2330"/>
                            </p:stCondLst>
                            <p:childTnLst>
                              <p:par>
                                <p:cTn id="97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1" dur="1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2" dur="1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3" fill="hold">
                            <p:stCondLst>
                              <p:cond delay="2340"/>
                            </p:stCondLst>
                            <p:childTnLst>
                              <p:par>
                                <p:cTn id="98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6" dur="1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7" dur="1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8" fill="hold">
                            <p:stCondLst>
                              <p:cond delay="2350"/>
                            </p:stCondLst>
                            <p:childTnLst>
                              <p:par>
                                <p:cTn id="98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1" dur="1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2" dur="1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2360"/>
                            </p:stCondLst>
                            <p:childTnLst>
                              <p:par>
                                <p:cTn id="99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6" dur="1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7" dur="1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8" fill="hold">
                            <p:stCondLst>
                              <p:cond delay="2370"/>
                            </p:stCondLst>
                            <p:childTnLst>
                              <p:par>
                                <p:cTn id="99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1" dur="1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2" dur="1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3" fill="hold">
                            <p:stCondLst>
                              <p:cond delay="2380"/>
                            </p:stCondLst>
                            <p:childTnLst>
                              <p:par>
                                <p:cTn id="100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6" dur="1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7" dur="1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8" fill="hold">
                            <p:stCondLst>
                              <p:cond delay="2390"/>
                            </p:stCondLst>
                            <p:childTnLst>
                              <p:par>
                                <p:cTn id="100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1" dur="1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2" dur="1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3" fill="hold">
                            <p:stCondLst>
                              <p:cond delay="2400"/>
                            </p:stCondLst>
                            <p:childTnLst>
                              <p:par>
                                <p:cTn id="101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6" dur="1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7" dur="1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2410"/>
                            </p:stCondLst>
                            <p:childTnLst>
                              <p:par>
                                <p:cTn id="10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1" dur="1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2" dur="1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3" fill="hold">
                            <p:stCondLst>
                              <p:cond delay="2420"/>
                            </p:stCondLst>
                            <p:childTnLst>
                              <p:par>
                                <p:cTn id="102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6" dur="1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7" dur="1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8" fill="hold">
                            <p:stCondLst>
                              <p:cond delay="2430"/>
                            </p:stCondLst>
                            <p:childTnLst>
                              <p:par>
                                <p:cTn id="10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1" dur="1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2" dur="1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3" fill="hold">
                            <p:stCondLst>
                              <p:cond delay="2440"/>
                            </p:stCondLst>
                            <p:childTnLst>
                              <p:par>
                                <p:cTn id="103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6" dur="1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7" dur="1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2450"/>
                            </p:stCondLst>
                            <p:childTnLst>
                              <p:par>
                                <p:cTn id="103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1" dur="1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2" dur="1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3" fill="hold">
                            <p:stCondLst>
                              <p:cond delay="2460"/>
                            </p:stCondLst>
                            <p:childTnLst>
                              <p:par>
                                <p:cTn id="104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6" dur="1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7" dur="1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8" fill="hold">
                            <p:stCondLst>
                              <p:cond delay="2470"/>
                            </p:stCondLst>
                            <p:childTnLst>
                              <p:par>
                                <p:cTn id="104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1" dur="1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2" dur="1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3" fill="hold">
                            <p:stCondLst>
                              <p:cond delay="2480"/>
                            </p:stCondLst>
                            <p:childTnLst>
                              <p:par>
                                <p:cTn id="105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6" dur="1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7" dur="1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2490"/>
                            </p:stCondLst>
                            <p:childTnLst>
                              <p:par>
                                <p:cTn id="105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1" dur="1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2" dur="1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6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6" dur="1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7" dur="1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8" fill="hold">
                            <p:stCondLst>
                              <p:cond delay="2510"/>
                            </p:stCondLst>
                            <p:childTnLst>
                              <p:par>
                                <p:cTn id="106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1" dur="1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2" dur="1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3" fill="hold">
                            <p:stCondLst>
                              <p:cond delay="2520"/>
                            </p:stCondLst>
                            <p:childTnLst>
                              <p:par>
                                <p:cTn id="107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6" dur="1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7" dur="1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530"/>
                            </p:stCondLst>
                            <p:childTnLst>
                              <p:par>
                                <p:cTn id="107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1" dur="1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2" dur="1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3" fill="hold">
                            <p:stCondLst>
                              <p:cond delay="2540"/>
                            </p:stCondLst>
                            <p:childTnLst>
                              <p:par>
                                <p:cTn id="108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6" dur="1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7" dur="1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8" fill="hold">
                            <p:stCondLst>
                              <p:cond delay="2550"/>
                            </p:stCondLst>
                            <p:childTnLst>
                              <p:par>
                                <p:cTn id="108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1" dur="1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2" dur="1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3" fill="hold">
                            <p:stCondLst>
                              <p:cond delay="2560"/>
                            </p:stCondLst>
                            <p:childTnLst>
                              <p:par>
                                <p:cTn id="109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6" dur="1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7" dur="1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2570"/>
                            </p:stCondLst>
                            <p:childTnLst>
                              <p:par>
                                <p:cTn id="109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1" dur="1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2" dur="1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3" fill="hold">
                            <p:stCondLst>
                              <p:cond delay="2580"/>
                            </p:stCondLst>
                            <p:childTnLst>
                              <p:par>
                                <p:cTn id="110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6" dur="1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7" dur="1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8" fill="hold">
                            <p:stCondLst>
                              <p:cond delay="2590"/>
                            </p:stCondLst>
                            <p:childTnLst>
                              <p:par>
                                <p:cTn id="110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1" dur="1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2" dur="1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3" fill="hold">
                            <p:stCondLst>
                              <p:cond delay="2600"/>
                            </p:stCondLst>
                            <p:childTnLst>
                              <p:par>
                                <p:cTn id="111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6" dur="1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7" dur="1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2610"/>
                            </p:stCondLst>
                            <p:childTnLst>
                              <p:par>
                                <p:cTn id="11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1" dur="1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2" dur="1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3" fill="hold">
                            <p:stCondLst>
                              <p:cond delay="2620"/>
                            </p:stCondLst>
                            <p:childTnLst>
                              <p:par>
                                <p:cTn id="112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6" dur="1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7" dur="1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8" fill="hold">
                            <p:stCondLst>
                              <p:cond delay="2630"/>
                            </p:stCondLst>
                            <p:childTnLst>
                              <p:par>
                                <p:cTn id="11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1" dur="1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2" dur="1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3" fill="hold">
                            <p:stCondLst>
                              <p:cond delay="2640"/>
                            </p:stCondLst>
                            <p:childTnLst>
                              <p:par>
                                <p:cTn id="113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6" dur="1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7" dur="1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2650"/>
                            </p:stCondLst>
                            <p:childTnLst>
                              <p:par>
                                <p:cTn id="113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1" dur="1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2" dur="1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3" fill="hold">
                            <p:stCondLst>
                              <p:cond delay="2660"/>
                            </p:stCondLst>
                            <p:childTnLst>
                              <p:par>
                                <p:cTn id="114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6" dur="1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7" dur="1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8" fill="hold">
                            <p:stCondLst>
                              <p:cond delay="2670"/>
                            </p:stCondLst>
                            <p:childTnLst>
                              <p:par>
                                <p:cTn id="114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1" dur="1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2" dur="1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3" fill="hold">
                            <p:stCondLst>
                              <p:cond delay="2680"/>
                            </p:stCondLst>
                            <p:childTnLst>
                              <p:par>
                                <p:cTn id="115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6" dur="1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7" dur="1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2690"/>
                            </p:stCondLst>
                            <p:childTnLst>
                              <p:par>
                                <p:cTn id="115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1" dur="10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2" dur="10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3" fill="hold">
                            <p:stCondLst>
                              <p:cond delay="2700"/>
                            </p:stCondLst>
                            <p:childTnLst>
                              <p:par>
                                <p:cTn id="116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6" dur="1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7" dur="1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8" fill="hold">
                            <p:stCondLst>
                              <p:cond delay="2710"/>
                            </p:stCondLst>
                            <p:childTnLst>
                              <p:par>
                                <p:cTn id="116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1" dur="1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2" dur="1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3" fill="hold">
                            <p:stCondLst>
                              <p:cond delay="2720"/>
                            </p:stCondLst>
                            <p:childTnLst>
                              <p:par>
                                <p:cTn id="117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6" dur="1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7" dur="1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2730"/>
                            </p:stCondLst>
                            <p:childTnLst>
                              <p:par>
                                <p:cTn id="117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1" dur="1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2" dur="1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3" fill="hold">
                            <p:stCondLst>
                              <p:cond delay="2740"/>
                            </p:stCondLst>
                            <p:childTnLst>
                              <p:par>
                                <p:cTn id="118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6" dur="1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7" dur="1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8" fill="hold">
                            <p:stCondLst>
                              <p:cond delay="2750"/>
                            </p:stCondLst>
                            <p:childTnLst>
                              <p:par>
                                <p:cTn id="118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1" dur="1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2" dur="1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3" fill="hold">
                            <p:stCondLst>
                              <p:cond delay="2760"/>
                            </p:stCondLst>
                            <p:childTnLst>
                              <p:par>
                                <p:cTn id="119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6" dur="1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7" dur="1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2770"/>
                            </p:stCondLst>
                            <p:childTnLst>
                              <p:par>
                                <p:cTn id="119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1" dur="1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2" dur="1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3" fill="hold">
                            <p:stCondLst>
                              <p:cond delay="2780"/>
                            </p:stCondLst>
                            <p:childTnLst>
                              <p:par>
                                <p:cTn id="120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6" dur="1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7" dur="1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8" fill="hold">
                            <p:stCondLst>
                              <p:cond delay="2790"/>
                            </p:stCondLst>
                            <p:childTnLst>
                              <p:par>
                                <p:cTn id="120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1" dur="1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2" dur="1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3" fill="hold">
                            <p:stCondLst>
                              <p:cond delay="2800"/>
                            </p:stCondLst>
                            <p:childTnLst>
                              <p:par>
                                <p:cTn id="121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6" dur="1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7" dur="1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2810"/>
                            </p:stCondLst>
                            <p:childTnLst>
                              <p:par>
                                <p:cTn id="12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1" dur="10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2" dur="10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3" fill="hold">
                            <p:stCondLst>
                              <p:cond delay="2820"/>
                            </p:stCondLst>
                            <p:childTnLst>
                              <p:par>
                                <p:cTn id="122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6" dur="10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7" dur="10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8" fill="hold">
                            <p:stCondLst>
                              <p:cond delay="2830"/>
                            </p:stCondLst>
                            <p:childTnLst>
                              <p:par>
                                <p:cTn id="12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1" dur="10" fill="hold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2" dur="10" fill="hold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3" fill="hold">
                            <p:stCondLst>
                              <p:cond delay="2840"/>
                            </p:stCondLst>
                            <p:childTnLst>
                              <p:par>
                                <p:cTn id="123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6" dur="1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7" dur="1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2850"/>
                            </p:stCondLst>
                            <p:childTnLst>
                              <p:par>
                                <p:cTn id="123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1" dur="1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2" dur="1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3" fill="hold">
                            <p:stCondLst>
                              <p:cond delay="2860"/>
                            </p:stCondLst>
                            <p:childTnLst>
                              <p:par>
                                <p:cTn id="124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6" dur="1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7" dur="1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8" fill="hold">
                            <p:stCondLst>
                              <p:cond delay="2870"/>
                            </p:stCondLst>
                            <p:childTnLst>
                              <p:par>
                                <p:cTn id="124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1" dur="1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2" dur="1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3" fill="hold">
                            <p:stCondLst>
                              <p:cond delay="2880"/>
                            </p:stCondLst>
                            <p:childTnLst>
                              <p:par>
                                <p:cTn id="125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6" dur="1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7" dur="1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2890"/>
                            </p:stCondLst>
                            <p:childTnLst>
                              <p:par>
                                <p:cTn id="125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1" dur="1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2" dur="1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3" fill="hold">
                            <p:stCondLst>
                              <p:cond delay="2900"/>
                            </p:stCondLst>
                            <p:childTnLst>
                              <p:par>
                                <p:cTn id="126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6" dur="1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7" dur="1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8" fill="hold">
                            <p:stCondLst>
                              <p:cond delay="2910"/>
                            </p:stCondLst>
                            <p:childTnLst>
                              <p:par>
                                <p:cTn id="126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1" dur="1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2" dur="1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3" fill="hold">
                            <p:stCondLst>
                              <p:cond delay="2920"/>
                            </p:stCondLst>
                            <p:childTnLst>
                              <p:par>
                                <p:cTn id="127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6" dur="1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7" dur="1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2930"/>
                            </p:stCondLst>
                            <p:childTnLst>
                              <p:par>
                                <p:cTn id="127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1" dur="1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2" dur="1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3" fill="hold">
                            <p:stCondLst>
                              <p:cond delay="2940"/>
                            </p:stCondLst>
                            <p:childTnLst>
                              <p:par>
                                <p:cTn id="128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6" dur="1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7" dur="1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8" fill="hold">
                            <p:stCondLst>
                              <p:cond delay="2950"/>
                            </p:stCondLst>
                            <p:childTnLst>
                              <p:par>
                                <p:cTn id="128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1" dur="10" fill="hold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2" dur="10" fill="hold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3" fill="hold">
                            <p:stCondLst>
                              <p:cond delay="2960"/>
                            </p:stCondLst>
                            <p:childTnLst>
                              <p:par>
                                <p:cTn id="129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6" dur="1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7" dur="1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29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1" dur="10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2" dur="10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3" fill="hold">
                            <p:stCondLst>
                              <p:cond delay="2980"/>
                            </p:stCondLst>
                            <p:childTnLst>
                              <p:par>
                                <p:cTn id="130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6" dur="1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7" dur="1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8" fill="hold">
                            <p:stCondLst>
                              <p:cond delay="2990"/>
                            </p:stCondLst>
                            <p:childTnLst>
                              <p:par>
                                <p:cTn id="130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1" dur="1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2" dur="1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1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6" dur="1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7" dur="1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3010"/>
                            </p:stCondLst>
                            <p:childTnLst>
                              <p:par>
                                <p:cTn id="13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1" dur="1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2" dur="1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3" fill="hold">
                            <p:stCondLst>
                              <p:cond delay="3020"/>
                            </p:stCondLst>
                            <p:childTnLst>
                              <p:par>
                                <p:cTn id="132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6" dur="10" fill="hold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7" dur="10" fill="hold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8" fill="hold">
                            <p:stCondLst>
                              <p:cond delay="3030"/>
                            </p:stCondLst>
                            <p:childTnLst>
                              <p:par>
                                <p:cTn id="13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1" dur="10" fill="hold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2" dur="10" fill="hold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3" fill="hold">
                            <p:stCondLst>
                              <p:cond delay="3040"/>
                            </p:stCondLst>
                            <p:childTnLst>
                              <p:par>
                                <p:cTn id="133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6" dur="1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7" dur="1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3050"/>
                            </p:stCondLst>
                            <p:childTnLst>
                              <p:par>
                                <p:cTn id="133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1" dur="10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2" dur="10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3" fill="hold">
                            <p:stCondLst>
                              <p:cond delay="3060"/>
                            </p:stCondLst>
                            <p:childTnLst>
                              <p:par>
                                <p:cTn id="134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6" dur="10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7" dur="10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8" fill="hold">
                            <p:stCondLst>
                              <p:cond delay="3070"/>
                            </p:stCondLst>
                            <p:childTnLst>
                              <p:par>
                                <p:cTn id="134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1" dur="1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2" dur="1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3" fill="hold">
                            <p:stCondLst>
                              <p:cond delay="3080"/>
                            </p:stCondLst>
                            <p:childTnLst>
                              <p:par>
                                <p:cTn id="135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6" dur="10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7" dur="10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3090"/>
                            </p:stCondLst>
                            <p:childTnLst>
                              <p:par>
                                <p:cTn id="135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1" dur="10" fill="hold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2" dur="10" fill="hold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3" fill="hold">
                            <p:stCondLst>
                              <p:cond delay="3100"/>
                            </p:stCondLst>
                            <p:childTnLst>
                              <p:par>
                                <p:cTn id="136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6" dur="10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7" dur="10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8" fill="hold">
                            <p:stCondLst>
                              <p:cond delay="3110"/>
                            </p:stCondLst>
                            <p:childTnLst>
                              <p:par>
                                <p:cTn id="136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1" dur="10" fill="hold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2" dur="10" fill="hold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3" fill="hold">
                            <p:stCondLst>
                              <p:cond delay="3120"/>
                            </p:stCondLst>
                            <p:childTnLst>
                              <p:par>
                                <p:cTn id="137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6" dur="10" fill="hold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7" dur="10" fill="hold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3130"/>
                            </p:stCondLst>
                            <p:childTnLst>
                              <p:par>
                                <p:cTn id="137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1" dur="10" fill="hold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2" dur="10" fill="hold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3" fill="hold">
                            <p:stCondLst>
                              <p:cond delay="3140"/>
                            </p:stCondLst>
                            <p:childTnLst>
                              <p:par>
                                <p:cTn id="138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6" dur="10" fill="hold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7" dur="10" fill="hold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8" fill="hold">
                            <p:stCondLst>
                              <p:cond delay="3150"/>
                            </p:stCondLst>
                            <p:childTnLst>
                              <p:par>
                                <p:cTn id="138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1" dur="10" fill="hold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2" dur="10" fill="hold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3" fill="hold">
                            <p:stCondLst>
                              <p:cond delay="3160"/>
                            </p:stCondLst>
                            <p:childTnLst>
                              <p:par>
                                <p:cTn id="139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6" dur="1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7" dur="1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3170"/>
                            </p:stCondLst>
                            <p:childTnLst>
                              <p:par>
                                <p:cTn id="139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1" dur="10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2" dur="10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3" fill="hold">
                            <p:stCondLst>
                              <p:cond delay="3180"/>
                            </p:stCondLst>
                            <p:childTnLst>
                              <p:par>
                                <p:cTn id="140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6" dur="10" fill="hold"/>
                                        <p:tgtEl>
                                          <p:spTgt spid="1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7" dur="10" fill="hold"/>
                                        <p:tgtEl>
                                          <p:spTgt spid="1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8" fill="hold">
                            <p:stCondLst>
                              <p:cond delay="3190"/>
                            </p:stCondLst>
                            <p:childTnLst>
                              <p:par>
                                <p:cTn id="140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1" dur="10" fill="hold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2" dur="10" fill="hold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3" fill="hold">
                            <p:stCondLst>
                              <p:cond delay="3200"/>
                            </p:stCondLst>
                            <p:childTnLst>
                              <p:par>
                                <p:cTn id="141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6" dur="10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7" dur="10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3210"/>
                            </p:stCondLst>
                            <p:childTnLst>
                              <p:par>
                                <p:cTn id="14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1" dur="10" fill="hold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2" dur="10" fill="hold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3" fill="hold">
                            <p:stCondLst>
                              <p:cond delay="3220"/>
                            </p:stCondLst>
                            <p:childTnLst>
                              <p:par>
                                <p:cTn id="142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6" dur="10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7" dur="10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8" fill="hold">
                            <p:stCondLst>
                              <p:cond delay="3230"/>
                            </p:stCondLst>
                            <p:childTnLst>
                              <p:par>
                                <p:cTn id="14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1" dur="10" fill="hold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2" dur="10" fill="hold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3" fill="hold">
                            <p:stCondLst>
                              <p:cond delay="3240"/>
                            </p:stCondLst>
                            <p:childTnLst>
                              <p:par>
                                <p:cTn id="143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6" dur="10" fill="hold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7" dur="10" fill="hold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3250"/>
                            </p:stCondLst>
                            <p:childTnLst>
                              <p:par>
                                <p:cTn id="143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1" dur="10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2" dur="10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3" fill="hold">
                            <p:stCondLst>
                              <p:cond delay="3260"/>
                            </p:stCondLst>
                            <p:childTnLst>
                              <p:par>
                                <p:cTn id="144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6" dur="10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7" dur="10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8" fill="hold">
                            <p:stCondLst>
                              <p:cond delay="3270"/>
                            </p:stCondLst>
                            <p:childTnLst>
                              <p:par>
                                <p:cTn id="144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1" dur="10" fill="hold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2" dur="10" fill="hold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3" fill="hold">
                            <p:stCondLst>
                              <p:cond delay="3280"/>
                            </p:stCondLst>
                            <p:childTnLst>
                              <p:par>
                                <p:cTn id="145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6" dur="10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7" dur="10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3290"/>
                            </p:stCondLst>
                            <p:childTnLst>
                              <p:par>
                                <p:cTn id="145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1" dur="10" fill="hold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2" dur="10" fill="hold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3" fill="hold">
                            <p:stCondLst>
                              <p:cond delay="3300"/>
                            </p:stCondLst>
                            <p:childTnLst>
                              <p:par>
                                <p:cTn id="146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6" dur="1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7" dur="1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8" fill="hold">
                            <p:stCondLst>
                              <p:cond delay="3310"/>
                            </p:stCondLst>
                            <p:childTnLst>
                              <p:par>
                                <p:cTn id="146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1" dur="10" fill="hold"/>
                                        <p:tgtEl>
                                          <p:spTgt spid="1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2" dur="10" fill="hold"/>
                                        <p:tgtEl>
                                          <p:spTgt spid="1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3" fill="hold">
                            <p:stCondLst>
                              <p:cond delay="3320"/>
                            </p:stCondLst>
                            <p:childTnLst>
                              <p:par>
                                <p:cTn id="147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6" dur="10" fill="hold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7" dur="10" fill="hold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3330"/>
                            </p:stCondLst>
                            <p:childTnLst>
                              <p:par>
                                <p:cTn id="147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1" dur="10" fill="hold"/>
                                        <p:tgtEl>
                                          <p:spTgt spid="1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2" dur="10" fill="hold"/>
                                        <p:tgtEl>
                                          <p:spTgt spid="1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3" fill="hold">
                            <p:stCondLst>
                              <p:cond delay="3340"/>
                            </p:stCondLst>
                            <p:childTnLst>
                              <p:par>
                                <p:cTn id="148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6" dur="10" fill="hold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7" dur="10" fill="hold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8" fill="hold">
                            <p:stCondLst>
                              <p:cond delay="3350"/>
                            </p:stCondLst>
                            <p:childTnLst>
                              <p:par>
                                <p:cTn id="148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1" dur="10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2" dur="10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3" fill="hold">
                            <p:stCondLst>
                              <p:cond delay="3360"/>
                            </p:stCondLst>
                            <p:childTnLst>
                              <p:par>
                                <p:cTn id="149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6" dur="10" fill="hold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7" dur="10" fill="hold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3370"/>
                            </p:stCondLst>
                            <p:childTnLst>
                              <p:par>
                                <p:cTn id="149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1" dur="10" fill="hold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2" dur="10" fill="hold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3" fill="hold">
                            <p:stCondLst>
                              <p:cond delay="3380"/>
                            </p:stCondLst>
                            <p:childTnLst>
                              <p:par>
                                <p:cTn id="150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6" dur="10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7" dur="10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8" fill="hold">
                            <p:stCondLst>
                              <p:cond delay="3390"/>
                            </p:stCondLst>
                            <p:childTnLst>
                              <p:par>
                                <p:cTn id="150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1" dur="10" fill="hold"/>
                                        <p:tgtEl>
                                          <p:spTgt spid="1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2" dur="10" fill="hold"/>
                                        <p:tgtEl>
                                          <p:spTgt spid="1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3" fill="hold">
                            <p:stCondLst>
                              <p:cond delay="3400"/>
                            </p:stCondLst>
                            <p:childTnLst>
                              <p:par>
                                <p:cTn id="151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6" dur="10" fill="hold"/>
                                        <p:tgtEl>
                                          <p:spTgt spid="1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7" dur="10" fill="hold"/>
                                        <p:tgtEl>
                                          <p:spTgt spid="1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3410"/>
                            </p:stCondLst>
                            <p:childTnLst>
                              <p:par>
                                <p:cTn id="15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1" dur="10" fill="hold"/>
                                        <p:tgtEl>
                                          <p:spTgt spid="1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2" dur="10" fill="hold"/>
                                        <p:tgtEl>
                                          <p:spTgt spid="1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3" fill="hold">
                            <p:stCondLst>
                              <p:cond delay="3420"/>
                            </p:stCondLst>
                            <p:childTnLst>
                              <p:par>
                                <p:cTn id="152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6" dur="10" fill="hold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7" dur="10" fill="hold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8" fill="hold">
                            <p:stCondLst>
                              <p:cond delay="3430"/>
                            </p:stCondLst>
                            <p:childTnLst>
                              <p:par>
                                <p:cTn id="15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1" dur="10" fill="hold"/>
                                        <p:tgtEl>
                                          <p:spTgt spid="1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2" dur="10" fill="hold"/>
                                        <p:tgtEl>
                                          <p:spTgt spid="1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3" fill="hold">
                            <p:stCondLst>
                              <p:cond delay="3440"/>
                            </p:stCondLst>
                            <p:childTnLst>
                              <p:par>
                                <p:cTn id="153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6" dur="10" fill="hold"/>
                                        <p:tgtEl>
                                          <p:spTgt spid="1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7" dur="10" fill="hold"/>
                                        <p:tgtEl>
                                          <p:spTgt spid="1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3450"/>
                            </p:stCondLst>
                            <p:childTnLst>
                              <p:par>
                                <p:cTn id="153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1" dur="10" fill="hold"/>
                                        <p:tgtEl>
                                          <p:spTgt spid="1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2" dur="10" fill="hold"/>
                                        <p:tgtEl>
                                          <p:spTgt spid="1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3" fill="hold">
                            <p:stCondLst>
                              <p:cond delay="3460"/>
                            </p:stCondLst>
                            <p:childTnLst>
                              <p:par>
                                <p:cTn id="154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6" dur="10" fill="hold"/>
                                        <p:tgtEl>
                                          <p:spTgt spid="1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7" dur="10" fill="hold"/>
                                        <p:tgtEl>
                                          <p:spTgt spid="1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8" fill="hold">
                            <p:stCondLst>
                              <p:cond delay="3470"/>
                            </p:stCondLst>
                            <p:childTnLst>
                              <p:par>
                                <p:cTn id="154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1" dur="10" fill="hold"/>
                                        <p:tgtEl>
                                          <p:spTgt spid="1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2" dur="10" fill="hold"/>
                                        <p:tgtEl>
                                          <p:spTgt spid="1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3" fill="hold">
                            <p:stCondLst>
                              <p:cond delay="3480"/>
                            </p:stCondLst>
                            <p:childTnLst>
                              <p:par>
                                <p:cTn id="155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6" dur="10" fill="hold"/>
                                        <p:tgtEl>
                                          <p:spTgt spid="1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7" dur="10" fill="hold"/>
                                        <p:tgtEl>
                                          <p:spTgt spid="1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3490"/>
                            </p:stCondLst>
                            <p:childTnLst>
                              <p:par>
                                <p:cTn id="155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1" dur="10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2" dur="10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3" fill="hold">
                            <p:stCondLst>
                              <p:cond delay="3500"/>
                            </p:stCondLst>
                            <p:childTnLst>
                              <p:par>
                                <p:cTn id="156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6" dur="10" fill="hold"/>
                                        <p:tgtEl>
                                          <p:spTgt spid="1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7" dur="10" fill="hold"/>
                                        <p:tgtEl>
                                          <p:spTgt spid="1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8" fill="hold">
                            <p:stCondLst>
                              <p:cond delay="3510"/>
                            </p:stCondLst>
                            <p:childTnLst>
                              <p:par>
                                <p:cTn id="156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1" dur="10" fill="hold"/>
                                        <p:tgtEl>
                                          <p:spTgt spid="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2" dur="10" fill="hold"/>
                                        <p:tgtEl>
                                          <p:spTgt spid="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3" fill="hold">
                            <p:stCondLst>
                              <p:cond delay="3520"/>
                            </p:stCondLst>
                            <p:childTnLst>
                              <p:par>
                                <p:cTn id="157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6" dur="10" fill="hold"/>
                                        <p:tgtEl>
                                          <p:spTgt spid="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7" dur="10" fill="hold"/>
                                        <p:tgtEl>
                                          <p:spTgt spid="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3530"/>
                            </p:stCondLst>
                            <p:childTnLst>
                              <p:par>
                                <p:cTn id="157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1" dur="10" fill="hold"/>
                                        <p:tgtEl>
                                          <p:spTgt spid="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2" dur="10" fill="hold"/>
                                        <p:tgtEl>
                                          <p:spTgt spid="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3" fill="hold">
                            <p:stCondLst>
                              <p:cond delay="3540"/>
                            </p:stCondLst>
                            <p:childTnLst>
                              <p:par>
                                <p:cTn id="158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6" dur="10" fill="hold"/>
                                        <p:tgtEl>
                                          <p:spTgt spid="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7" dur="10" fill="hold"/>
                                        <p:tgtEl>
                                          <p:spTgt spid="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8" fill="hold">
                            <p:stCondLst>
                              <p:cond delay="3550"/>
                            </p:stCondLst>
                            <p:childTnLst>
                              <p:par>
                                <p:cTn id="158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1" dur="10" fill="hold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2" dur="10" fill="hold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3" fill="hold">
                            <p:stCondLst>
                              <p:cond delay="3560"/>
                            </p:stCondLst>
                            <p:childTnLst>
                              <p:par>
                                <p:cTn id="159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6" dur="10" fill="hold"/>
                                        <p:tgtEl>
                                          <p:spTgt spid="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7" dur="10" fill="hold"/>
                                        <p:tgtEl>
                                          <p:spTgt spid="1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3570"/>
                            </p:stCondLst>
                            <p:childTnLst>
                              <p:par>
                                <p:cTn id="159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1" dur="10" fill="hold"/>
                                        <p:tgtEl>
                                          <p:spTgt spid="1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2" dur="10" fill="hold"/>
                                        <p:tgtEl>
                                          <p:spTgt spid="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3" fill="hold">
                            <p:stCondLst>
                              <p:cond delay="3580"/>
                            </p:stCondLst>
                            <p:childTnLst>
                              <p:par>
                                <p:cTn id="160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6" dur="10" fill="hold"/>
                                        <p:tgtEl>
                                          <p:spTgt spid="1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7" dur="10" fill="hold"/>
                                        <p:tgtEl>
                                          <p:spTgt spid="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8" fill="hold">
                            <p:stCondLst>
                              <p:cond delay="3590"/>
                            </p:stCondLst>
                            <p:childTnLst>
                              <p:par>
                                <p:cTn id="160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1" dur="10" fill="hold"/>
                                        <p:tgtEl>
                                          <p:spTgt spid="1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2" dur="10" fill="hold"/>
                                        <p:tgtEl>
                                          <p:spTgt spid="1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3" fill="hold">
                            <p:stCondLst>
                              <p:cond delay="3600"/>
                            </p:stCondLst>
                            <p:childTnLst>
                              <p:par>
                                <p:cTn id="161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6" dur="10" fill="hold"/>
                                        <p:tgtEl>
                                          <p:spTgt spid="1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7" dur="10" fill="hold"/>
                                        <p:tgtEl>
                                          <p:spTgt spid="1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3610"/>
                            </p:stCondLst>
                            <p:childTnLst>
                              <p:par>
                                <p:cTn id="16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1" dur="10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2" dur="10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3" fill="hold">
                            <p:stCondLst>
                              <p:cond delay="3620"/>
                            </p:stCondLst>
                            <p:childTnLst>
                              <p:par>
                                <p:cTn id="162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6" dur="10" fill="hold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7" dur="10" fill="hold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8" fill="hold">
                            <p:stCondLst>
                              <p:cond delay="3630"/>
                            </p:stCondLst>
                            <p:childTnLst>
                              <p:par>
                                <p:cTn id="16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1" dur="10" fill="hold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2" dur="10" fill="hold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3" fill="hold">
                            <p:stCondLst>
                              <p:cond delay="3640"/>
                            </p:stCondLst>
                            <p:childTnLst>
                              <p:par>
                                <p:cTn id="163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6" dur="10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7" dur="10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3650"/>
                            </p:stCondLst>
                            <p:childTnLst>
                              <p:par>
                                <p:cTn id="163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1" dur="10" fill="hold"/>
                                        <p:tgtEl>
                                          <p:spTgt spid="1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2" dur="10" fill="hold"/>
                                        <p:tgtEl>
                                          <p:spTgt spid="1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3" fill="hold">
                            <p:stCondLst>
                              <p:cond delay="3660"/>
                            </p:stCondLst>
                            <p:childTnLst>
                              <p:par>
                                <p:cTn id="164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6" dur="10" fill="hold"/>
                                        <p:tgtEl>
                                          <p:spTgt spid="1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7" dur="10" fill="hold"/>
                                        <p:tgtEl>
                                          <p:spTgt spid="1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8" fill="hold">
                            <p:stCondLst>
                              <p:cond delay="3670"/>
                            </p:stCondLst>
                            <p:childTnLst>
                              <p:par>
                                <p:cTn id="164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1" dur="10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2" dur="10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3" fill="hold">
                            <p:stCondLst>
                              <p:cond delay="3680"/>
                            </p:stCondLst>
                            <p:childTnLst>
                              <p:par>
                                <p:cTn id="165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6" dur="10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7" dur="10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3690"/>
                            </p:stCondLst>
                            <p:childTnLst>
                              <p:par>
                                <p:cTn id="165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1" dur="10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2" dur="10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3" fill="hold">
                            <p:stCondLst>
                              <p:cond delay="3700"/>
                            </p:stCondLst>
                            <p:childTnLst>
                              <p:par>
                                <p:cTn id="166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6" dur="10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7" dur="10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8" fill="hold">
                            <p:stCondLst>
                              <p:cond delay="3710"/>
                            </p:stCondLst>
                            <p:childTnLst>
                              <p:par>
                                <p:cTn id="166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1" dur="10" fill="hold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2" dur="10" fill="hold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3" fill="hold">
                            <p:stCondLst>
                              <p:cond delay="3720"/>
                            </p:stCondLst>
                            <p:childTnLst>
                              <p:par>
                                <p:cTn id="167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6" dur="10" fill="hold"/>
                                        <p:tgtEl>
                                          <p:spTgt spid="1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7" dur="10" fill="hold"/>
                                        <p:tgtEl>
                                          <p:spTgt spid="1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3730"/>
                            </p:stCondLst>
                            <p:childTnLst>
                              <p:par>
                                <p:cTn id="167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1" dur="10" fill="hold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2" dur="10" fill="hold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3" fill="hold">
                            <p:stCondLst>
                              <p:cond delay="3740"/>
                            </p:stCondLst>
                            <p:childTnLst>
                              <p:par>
                                <p:cTn id="168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6" dur="10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7" dur="10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8" fill="hold">
                            <p:stCondLst>
                              <p:cond delay="3750"/>
                            </p:stCondLst>
                            <p:childTnLst>
                              <p:par>
                                <p:cTn id="168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1" dur="10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2" dur="10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3" fill="hold">
                            <p:stCondLst>
                              <p:cond delay="3760"/>
                            </p:stCondLst>
                            <p:childTnLst>
                              <p:par>
                                <p:cTn id="169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6" dur="10" fill="hold"/>
                                        <p:tgtEl>
                                          <p:spTgt spid="1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7" dur="10" fill="hold"/>
                                        <p:tgtEl>
                                          <p:spTgt spid="1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3770"/>
                            </p:stCondLst>
                            <p:childTnLst>
                              <p:par>
                                <p:cTn id="169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1" dur="10" fill="hold"/>
                                        <p:tgtEl>
                                          <p:spTgt spid="1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2" dur="10" fill="hold"/>
                                        <p:tgtEl>
                                          <p:spTgt spid="1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3" fill="hold">
                            <p:stCondLst>
                              <p:cond delay="3780"/>
                            </p:stCondLst>
                            <p:childTnLst>
                              <p:par>
                                <p:cTn id="170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6" dur="10" fill="hold"/>
                                        <p:tgtEl>
                                          <p:spTgt spid="1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7" dur="10" fill="hold"/>
                                        <p:tgtEl>
                                          <p:spTgt spid="1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8" fill="hold">
                            <p:stCondLst>
                              <p:cond delay="3790"/>
                            </p:stCondLst>
                            <p:childTnLst>
                              <p:par>
                                <p:cTn id="170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1" dur="10" fill="hold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2" dur="10" fill="hold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3" fill="hold">
                            <p:stCondLst>
                              <p:cond delay="3800"/>
                            </p:stCondLst>
                            <p:childTnLst>
                              <p:par>
                                <p:cTn id="171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6" dur="10" fill="hold"/>
                                        <p:tgtEl>
                                          <p:spTgt spid="1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7" dur="10" fill="hold"/>
                                        <p:tgtEl>
                                          <p:spTgt spid="1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3810"/>
                            </p:stCondLst>
                            <p:childTnLst>
                              <p:par>
                                <p:cTn id="17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1" dur="10" fill="hold"/>
                                        <p:tgtEl>
                                          <p:spTgt spid="1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2" dur="10" fill="hold"/>
                                        <p:tgtEl>
                                          <p:spTgt spid="1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3" fill="hold">
                            <p:stCondLst>
                              <p:cond delay="3820"/>
                            </p:stCondLst>
                            <p:childTnLst>
                              <p:par>
                                <p:cTn id="172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6" dur="10" fill="hold"/>
                                        <p:tgtEl>
                                          <p:spTgt spid="1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7" dur="10" fill="hold"/>
                                        <p:tgtEl>
                                          <p:spTgt spid="1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8" fill="hold">
                            <p:stCondLst>
                              <p:cond delay="3830"/>
                            </p:stCondLst>
                            <p:childTnLst>
                              <p:par>
                                <p:cTn id="17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1" dur="10" fill="hold"/>
                                        <p:tgtEl>
                                          <p:spTgt spid="1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2" dur="10" fill="hold"/>
                                        <p:tgtEl>
                                          <p:spTgt spid="1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3" fill="hold">
                            <p:stCondLst>
                              <p:cond delay="3840"/>
                            </p:stCondLst>
                            <p:childTnLst>
                              <p:par>
                                <p:cTn id="173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6" dur="10" fill="hold"/>
                                        <p:tgtEl>
                                          <p:spTgt spid="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7" dur="10" fill="hold"/>
                                        <p:tgtEl>
                                          <p:spTgt spid="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3850"/>
                            </p:stCondLst>
                            <p:childTnLst>
                              <p:par>
                                <p:cTn id="173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1" dur="10" fill="hold"/>
                                        <p:tgtEl>
                                          <p:spTgt spid="1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2" dur="10" fill="hold"/>
                                        <p:tgtEl>
                                          <p:spTgt spid="1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3" fill="hold">
                            <p:stCondLst>
                              <p:cond delay="3860"/>
                            </p:stCondLst>
                            <p:childTnLst>
                              <p:par>
                                <p:cTn id="174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6" dur="10" fill="hold"/>
                                        <p:tgtEl>
                                          <p:spTgt spid="1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7" dur="10" fill="hold"/>
                                        <p:tgtEl>
                                          <p:spTgt spid="1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8" fill="hold">
                            <p:stCondLst>
                              <p:cond delay="3870"/>
                            </p:stCondLst>
                            <p:childTnLst>
                              <p:par>
                                <p:cTn id="174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1" dur="10" fill="hold"/>
                                        <p:tgtEl>
                                          <p:spTgt spid="1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2" dur="10" fill="hold"/>
                                        <p:tgtEl>
                                          <p:spTgt spid="1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3" fill="hold">
                            <p:stCondLst>
                              <p:cond delay="3880"/>
                            </p:stCondLst>
                            <p:childTnLst>
                              <p:par>
                                <p:cTn id="175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6" dur="10" fill="hold"/>
                                        <p:tgtEl>
                                          <p:spTgt spid="1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7" dur="10" fill="hold"/>
                                        <p:tgtEl>
                                          <p:spTgt spid="1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3890"/>
                            </p:stCondLst>
                            <p:childTnLst>
                              <p:par>
                                <p:cTn id="175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1" dur="10" fill="hold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2" dur="10" fill="hold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3" fill="hold">
                            <p:stCondLst>
                              <p:cond delay="3900"/>
                            </p:stCondLst>
                            <p:childTnLst>
                              <p:par>
                                <p:cTn id="176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6" dur="10" fill="hold"/>
                                        <p:tgtEl>
                                          <p:spTgt spid="1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7" dur="10" fill="hold"/>
                                        <p:tgtEl>
                                          <p:spTgt spid="1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8" fill="hold">
                            <p:stCondLst>
                              <p:cond delay="3910"/>
                            </p:stCondLst>
                            <p:childTnLst>
                              <p:par>
                                <p:cTn id="176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1" dur="10" fill="hold"/>
                                        <p:tgtEl>
                                          <p:spTgt spid="1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2" dur="10" fill="hold"/>
                                        <p:tgtEl>
                                          <p:spTgt spid="1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3" fill="hold">
                            <p:stCondLst>
                              <p:cond delay="3920"/>
                            </p:stCondLst>
                            <p:childTnLst>
                              <p:par>
                                <p:cTn id="177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6" dur="10" fill="hold"/>
                                        <p:tgtEl>
                                          <p:spTgt spid="1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7" dur="10" fill="hold"/>
                                        <p:tgtEl>
                                          <p:spTgt spid="1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3930"/>
                            </p:stCondLst>
                            <p:childTnLst>
                              <p:par>
                                <p:cTn id="177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1" dur="10" fill="hold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2" dur="10" fill="hold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3" fill="hold">
                            <p:stCondLst>
                              <p:cond delay="3940"/>
                            </p:stCondLst>
                            <p:childTnLst>
                              <p:par>
                                <p:cTn id="178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6" dur="10" fill="hold"/>
                                        <p:tgtEl>
                                          <p:spTgt spid="1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7" dur="10" fill="hold"/>
                                        <p:tgtEl>
                                          <p:spTgt spid="1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8" fill="hold">
                            <p:stCondLst>
                              <p:cond delay="3950"/>
                            </p:stCondLst>
                            <p:childTnLst>
                              <p:par>
                                <p:cTn id="178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1" dur="10" fill="hold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2" dur="10" fill="hold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3" fill="hold">
                            <p:stCondLst>
                              <p:cond delay="3960"/>
                            </p:stCondLst>
                            <p:childTnLst>
                              <p:par>
                                <p:cTn id="179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6" dur="10" fill="hold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7" dur="10" fill="hold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3970"/>
                            </p:stCondLst>
                            <p:childTnLst>
                              <p:par>
                                <p:cTn id="179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1" dur="10" fill="hold"/>
                                        <p:tgtEl>
                                          <p:spTgt spid="1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2" dur="10" fill="hold"/>
                                        <p:tgtEl>
                                          <p:spTgt spid="1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3" fill="hold">
                            <p:stCondLst>
                              <p:cond delay="3980"/>
                            </p:stCondLst>
                            <p:childTnLst>
                              <p:par>
                                <p:cTn id="180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6" dur="10" fill="hold"/>
                                        <p:tgtEl>
                                          <p:spTgt spid="1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7" dur="10" fill="hold"/>
                                        <p:tgtEl>
                                          <p:spTgt spid="1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8" fill="hold">
                            <p:stCondLst>
                              <p:cond delay="3990"/>
                            </p:stCondLst>
                            <p:childTnLst>
                              <p:par>
                                <p:cTn id="180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1" dur="10" fill="hold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2" dur="10" fill="hold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81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6" dur="10" fill="hold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7" dur="10" fill="hold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4010"/>
                            </p:stCondLst>
                            <p:childTnLst>
                              <p:par>
                                <p:cTn id="18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1" dur="10" fill="hold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2" dur="10" fill="hold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3" fill="hold">
                            <p:stCondLst>
                              <p:cond delay="4020"/>
                            </p:stCondLst>
                            <p:childTnLst>
                              <p:par>
                                <p:cTn id="182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6" dur="10" fill="hold"/>
                                        <p:tgtEl>
                                          <p:spTgt spid="1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7" dur="10" fill="hold"/>
                                        <p:tgtEl>
                                          <p:spTgt spid="1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8" fill="hold">
                            <p:stCondLst>
                              <p:cond delay="4030"/>
                            </p:stCondLst>
                            <p:childTnLst>
                              <p:par>
                                <p:cTn id="18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1" dur="10" fill="hold"/>
                                        <p:tgtEl>
                                          <p:spTgt spid="1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2" dur="10" fill="hold"/>
                                        <p:tgtEl>
                                          <p:spTgt spid="1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3" fill="hold">
                            <p:stCondLst>
                              <p:cond delay="4040"/>
                            </p:stCondLst>
                            <p:childTnLst>
                              <p:par>
                                <p:cTn id="183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6" dur="10" fill="hold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7" dur="10" fill="hold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4050"/>
                            </p:stCondLst>
                            <p:childTnLst>
                              <p:par>
                                <p:cTn id="183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1" dur="10" fill="hold"/>
                                        <p:tgtEl>
                                          <p:spTgt spid="1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2" dur="10" fill="hold"/>
                                        <p:tgtEl>
                                          <p:spTgt spid="1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3" fill="hold">
                            <p:stCondLst>
                              <p:cond delay="4060"/>
                            </p:stCondLst>
                            <p:childTnLst>
                              <p:par>
                                <p:cTn id="184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6" dur="10" fill="hold"/>
                                        <p:tgtEl>
                                          <p:spTgt spid="1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7" dur="10" fill="hold"/>
                                        <p:tgtEl>
                                          <p:spTgt spid="1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8" fill="hold">
                            <p:stCondLst>
                              <p:cond delay="4070"/>
                            </p:stCondLst>
                            <p:childTnLst>
                              <p:par>
                                <p:cTn id="184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1" dur="10" fill="hold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2" dur="10" fill="hold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3" fill="hold">
                            <p:stCondLst>
                              <p:cond delay="4080"/>
                            </p:stCondLst>
                            <p:childTnLst>
                              <p:par>
                                <p:cTn id="185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6" dur="10" fill="hold"/>
                                        <p:tgtEl>
                                          <p:spTgt spid="1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7" dur="10" fill="hold"/>
                                        <p:tgtEl>
                                          <p:spTgt spid="1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4090"/>
                            </p:stCondLst>
                            <p:childTnLst>
                              <p:par>
                                <p:cTn id="185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1" dur="10" fill="hold"/>
                                        <p:tgtEl>
                                          <p:spTgt spid="1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2" dur="10" fill="hold"/>
                                        <p:tgtEl>
                                          <p:spTgt spid="1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3" fill="hold">
                            <p:stCondLst>
                              <p:cond delay="4100"/>
                            </p:stCondLst>
                            <p:childTnLst>
                              <p:par>
                                <p:cTn id="186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6" dur="10" fill="hold"/>
                                        <p:tgtEl>
                                          <p:spTgt spid="1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7" dur="10" fill="hold"/>
                                        <p:tgtEl>
                                          <p:spTgt spid="1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8" fill="hold">
                            <p:stCondLst>
                              <p:cond delay="4110"/>
                            </p:stCondLst>
                            <p:childTnLst>
                              <p:par>
                                <p:cTn id="186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1" dur="10" fill="hold"/>
                                        <p:tgtEl>
                                          <p:spTgt spid="1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2" dur="10" fill="hold"/>
                                        <p:tgtEl>
                                          <p:spTgt spid="1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3" fill="hold">
                            <p:stCondLst>
                              <p:cond delay="4120"/>
                            </p:stCondLst>
                            <p:childTnLst>
                              <p:par>
                                <p:cTn id="187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6" dur="10" fill="hold"/>
                                        <p:tgtEl>
                                          <p:spTgt spid="1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7" dur="10" fill="hold"/>
                                        <p:tgtEl>
                                          <p:spTgt spid="1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4130"/>
                            </p:stCondLst>
                            <p:childTnLst>
                              <p:par>
                                <p:cTn id="187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1" dur="10" fill="hold"/>
                                        <p:tgtEl>
                                          <p:spTgt spid="1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2" dur="10" fill="hold"/>
                                        <p:tgtEl>
                                          <p:spTgt spid="1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3" fill="hold">
                            <p:stCondLst>
                              <p:cond delay="4140"/>
                            </p:stCondLst>
                            <p:childTnLst>
                              <p:par>
                                <p:cTn id="188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6" dur="10" fill="hold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7" dur="10" fill="hold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8" fill="hold">
                            <p:stCondLst>
                              <p:cond delay="4150"/>
                            </p:stCondLst>
                            <p:childTnLst>
                              <p:par>
                                <p:cTn id="188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1" dur="10" fill="hold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2" dur="10" fill="hold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3" fill="hold">
                            <p:stCondLst>
                              <p:cond delay="4160"/>
                            </p:stCondLst>
                            <p:childTnLst>
                              <p:par>
                                <p:cTn id="189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6" dur="10" fill="hold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7" dur="10" fill="hold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4170"/>
                            </p:stCondLst>
                            <p:childTnLst>
                              <p:par>
                                <p:cTn id="189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1" dur="10" fill="hold"/>
                                        <p:tgtEl>
                                          <p:spTgt spid="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2" dur="10" fill="hold"/>
                                        <p:tgtEl>
                                          <p:spTgt spid="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3" fill="hold">
                            <p:stCondLst>
                              <p:cond delay="4180"/>
                            </p:stCondLst>
                            <p:childTnLst>
                              <p:par>
                                <p:cTn id="190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6" dur="10" fill="hold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7" dur="10" fill="hold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8" fill="hold">
                            <p:stCondLst>
                              <p:cond delay="4190"/>
                            </p:stCondLst>
                            <p:childTnLst>
                              <p:par>
                                <p:cTn id="190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1" dur="10" fill="hold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2" dur="10" fill="hold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3" fill="hold">
                            <p:stCondLst>
                              <p:cond delay="4200"/>
                            </p:stCondLst>
                            <p:childTnLst>
                              <p:par>
                                <p:cTn id="191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6" dur="10" fill="hold"/>
                                        <p:tgtEl>
                                          <p:spTgt spid="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7" dur="10" fill="hold"/>
                                        <p:tgtEl>
                                          <p:spTgt spid="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4210"/>
                            </p:stCondLst>
                            <p:childTnLst>
                              <p:par>
                                <p:cTn id="19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1" dur="10" fill="hold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2" dur="10" fill="hold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3" fill="hold">
                            <p:stCondLst>
                              <p:cond delay="4220"/>
                            </p:stCondLst>
                            <p:childTnLst>
                              <p:par>
                                <p:cTn id="192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6" dur="10" fill="hold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7" dur="10" fill="hold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8" fill="hold">
                            <p:stCondLst>
                              <p:cond delay="4230"/>
                            </p:stCondLst>
                            <p:childTnLst>
                              <p:par>
                                <p:cTn id="19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1" dur="10" fill="hold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2" dur="10" fill="hold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3" fill="hold">
                            <p:stCondLst>
                              <p:cond delay="4240"/>
                            </p:stCondLst>
                            <p:childTnLst>
                              <p:par>
                                <p:cTn id="193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6" dur="10" fill="hold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7" dur="10" fill="hold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4250"/>
                            </p:stCondLst>
                            <p:childTnLst>
                              <p:par>
                                <p:cTn id="193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1" dur="10" fill="hold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2" dur="10" fill="hold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3" fill="hold">
                            <p:stCondLst>
                              <p:cond delay="4260"/>
                            </p:stCondLst>
                            <p:childTnLst>
                              <p:par>
                                <p:cTn id="194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6" dur="10" fill="hold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7" dur="10" fill="hold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8" fill="hold">
                            <p:stCondLst>
                              <p:cond delay="4270"/>
                            </p:stCondLst>
                            <p:childTnLst>
                              <p:par>
                                <p:cTn id="194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1" dur="10" fill="hold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2" dur="10" fill="hold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3" fill="hold">
                            <p:stCondLst>
                              <p:cond delay="4280"/>
                            </p:stCondLst>
                            <p:childTnLst>
                              <p:par>
                                <p:cTn id="195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6" dur="10" fill="hold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7" dur="10" fill="hold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4290"/>
                            </p:stCondLst>
                            <p:childTnLst>
                              <p:par>
                                <p:cTn id="195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1" dur="10" fill="hold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2" dur="10" fill="hold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3" fill="hold">
                            <p:stCondLst>
                              <p:cond delay="4300"/>
                            </p:stCondLst>
                            <p:childTnLst>
                              <p:par>
                                <p:cTn id="196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6" dur="10" fill="hold"/>
                                        <p:tgtEl>
                                          <p:spTgt spid="1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7" dur="10" fill="hold"/>
                                        <p:tgtEl>
                                          <p:spTgt spid="1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8" fill="hold">
                            <p:stCondLst>
                              <p:cond delay="4310"/>
                            </p:stCondLst>
                            <p:childTnLst>
                              <p:par>
                                <p:cTn id="196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1" dur="10" fill="hold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2" dur="10" fill="hold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3" fill="hold">
                            <p:stCondLst>
                              <p:cond delay="4320"/>
                            </p:stCondLst>
                            <p:childTnLst>
                              <p:par>
                                <p:cTn id="197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6" dur="10" fill="hold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7" dur="10" fill="hold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8" fill="hold">
                            <p:stCondLst>
                              <p:cond delay="4330"/>
                            </p:stCondLst>
                            <p:childTnLst>
                              <p:par>
                                <p:cTn id="197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1" dur="1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2" dur="1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340"/>
                            </p:stCondLst>
                            <p:childTnLst>
                              <p:par>
                                <p:cTn id="198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6" dur="1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7" dur="1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8" fill="hold">
                            <p:stCondLst>
                              <p:cond delay="4350"/>
                            </p:stCondLst>
                            <p:childTnLst>
                              <p:par>
                                <p:cTn id="198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1" dur="10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2" dur="10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3" fill="hold">
                            <p:stCondLst>
                              <p:cond delay="4360"/>
                            </p:stCondLst>
                            <p:childTnLst>
                              <p:par>
                                <p:cTn id="199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6" dur="10" fill="hold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7" dur="10" fill="hold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8" fill="hold">
                            <p:stCondLst>
                              <p:cond delay="4370"/>
                            </p:stCondLst>
                            <p:childTnLst>
                              <p:par>
                                <p:cTn id="199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1" dur="10" fill="hold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2" dur="10" fill="hold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4380"/>
                            </p:stCondLst>
                            <p:childTnLst>
                              <p:par>
                                <p:cTn id="200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6" dur="10" fill="hold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7" dur="10" fill="hold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8" fill="hold">
                            <p:stCondLst>
                              <p:cond delay="4390"/>
                            </p:stCondLst>
                            <p:childTnLst>
                              <p:par>
                                <p:cTn id="200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1" dur="10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2" dur="10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3" fill="hold">
                            <p:stCondLst>
                              <p:cond delay="4400"/>
                            </p:stCondLst>
                            <p:childTnLst>
                              <p:par>
                                <p:cTn id="201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6" dur="10" fill="hold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7" dur="10" fill="hold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8" fill="hold">
                            <p:stCondLst>
                              <p:cond delay="4410"/>
                            </p:stCondLst>
                            <p:childTnLst>
                              <p:par>
                                <p:cTn id="20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1" dur="10" fill="hold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2" dur="10" fill="hold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3" fill="hold">
                            <p:stCondLst>
                              <p:cond delay="4420"/>
                            </p:stCondLst>
                            <p:childTnLst>
                              <p:par>
                                <p:cTn id="202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6" dur="10" fill="hold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7" dur="10" fill="hold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8" fill="hold">
                            <p:stCondLst>
                              <p:cond delay="4430"/>
                            </p:stCondLst>
                            <p:childTnLst>
                              <p:par>
                                <p:cTn id="20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1" dur="10" fill="hold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2" dur="10" fill="hold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3" fill="hold">
                            <p:stCondLst>
                              <p:cond delay="4440"/>
                            </p:stCondLst>
                            <p:childTnLst>
                              <p:par>
                                <p:cTn id="203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6" dur="10" fill="hold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7" dur="10" fill="hold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8" fill="hold">
                            <p:stCondLst>
                              <p:cond delay="4450"/>
                            </p:stCondLst>
                            <p:childTnLst>
                              <p:par>
                                <p:cTn id="203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1" dur="10" fill="hold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2" dur="10" fill="hold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3" fill="hold">
                            <p:stCondLst>
                              <p:cond delay="4460"/>
                            </p:stCondLst>
                            <p:childTnLst>
                              <p:par>
                                <p:cTn id="204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6" dur="10" fill="hold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7" dur="10" fill="hold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8" fill="hold">
                            <p:stCondLst>
                              <p:cond delay="4470"/>
                            </p:stCondLst>
                            <p:childTnLst>
                              <p:par>
                                <p:cTn id="204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1" dur="10" fill="hold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2" dur="10" fill="hold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3" fill="hold">
                            <p:stCondLst>
                              <p:cond delay="4480"/>
                            </p:stCondLst>
                            <p:childTnLst>
                              <p:par>
                                <p:cTn id="205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6" dur="1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7" dur="1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8" fill="hold">
                            <p:stCondLst>
                              <p:cond delay="4490"/>
                            </p:stCondLst>
                            <p:childTnLst>
                              <p:par>
                                <p:cTn id="205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1" dur="10" fill="hold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2" dur="10" fill="hold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3" fill="hold">
                            <p:stCondLst>
                              <p:cond delay="4500"/>
                            </p:stCondLst>
                            <p:childTnLst>
                              <p:par>
                                <p:cTn id="206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6" dur="1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7" dur="1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8" fill="hold">
                            <p:stCondLst>
                              <p:cond delay="4510"/>
                            </p:stCondLst>
                            <p:childTnLst>
                              <p:par>
                                <p:cTn id="206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1" dur="10" fill="hold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2" dur="10" fill="hold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3" fill="hold">
                            <p:stCondLst>
                              <p:cond delay="4520"/>
                            </p:stCondLst>
                            <p:childTnLst>
                              <p:par>
                                <p:cTn id="207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6" dur="10" fill="hold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7" dur="10" fill="hold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8" fill="hold">
                            <p:stCondLst>
                              <p:cond delay="4530"/>
                            </p:stCondLst>
                            <p:childTnLst>
                              <p:par>
                                <p:cTn id="207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1" dur="10" fill="hold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2" dur="10" fill="hold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3" fill="hold">
                            <p:stCondLst>
                              <p:cond delay="4540"/>
                            </p:stCondLst>
                            <p:childTnLst>
                              <p:par>
                                <p:cTn id="208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6" dur="10" fill="hold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7" dur="10" fill="hold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8" fill="hold">
                            <p:stCondLst>
                              <p:cond delay="4550"/>
                            </p:stCondLst>
                            <p:childTnLst>
                              <p:par>
                                <p:cTn id="208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1" dur="10" fill="hold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2" dur="10" fill="hold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3" fill="hold">
                            <p:stCondLst>
                              <p:cond delay="4560"/>
                            </p:stCondLst>
                            <p:childTnLst>
                              <p:par>
                                <p:cTn id="209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6" dur="10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7" dur="10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8" fill="hold">
                            <p:stCondLst>
                              <p:cond delay="4570"/>
                            </p:stCondLst>
                            <p:childTnLst>
                              <p:par>
                                <p:cTn id="209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1" dur="10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2" dur="10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3" fill="hold">
                            <p:stCondLst>
                              <p:cond delay="4580"/>
                            </p:stCondLst>
                            <p:childTnLst>
                              <p:par>
                                <p:cTn id="210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6" dur="10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7" dur="10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8" fill="hold">
                            <p:stCondLst>
                              <p:cond delay="4590"/>
                            </p:stCondLst>
                            <p:childTnLst>
                              <p:par>
                                <p:cTn id="210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1" dur="10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2" dur="10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3" fill="hold">
                            <p:stCondLst>
                              <p:cond delay="4600"/>
                            </p:stCondLst>
                            <p:childTnLst>
                              <p:par>
                                <p:cTn id="211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6" dur="10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7" dur="10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8" fill="hold">
                            <p:stCondLst>
                              <p:cond delay="4610"/>
                            </p:stCondLst>
                            <p:childTnLst>
                              <p:par>
                                <p:cTn id="21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1" dur="10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2" dur="10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3" fill="hold">
                            <p:stCondLst>
                              <p:cond delay="4620"/>
                            </p:stCondLst>
                            <p:childTnLst>
                              <p:par>
                                <p:cTn id="212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6" dur="10" fill="hold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7" dur="10" fill="hold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8" fill="hold">
                            <p:stCondLst>
                              <p:cond delay="4630"/>
                            </p:stCondLst>
                            <p:childTnLst>
                              <p:par>
                                <p:cTn id="21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1" dur="10" fill="hold"/>
                                        <p:tgtEl>
                                          <p:spTgt spid="1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2" dur="10" fill="hold"/>
                                        <p:tgtEl>
                                          <p:spTgt spid="1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3" fill="hold">
                            <p:stCondLst>
                              <p:cond delay="4640"/>
                            </p:stCondLst>
                            <p:childTnLst>
                              <p:par>
                                <p:cTn id="213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6" dur="10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7" dur="10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8" fill="hold">
                            <p:stCondLst>
                              <p:cond delay="4650"/>
                            </p:stCondLst>
                            <p:childTnLst>
                              <p:par>
                                <p:cTn id="213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1" dur="10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2" dur="10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3" fill="hold">
                            <p:stCondLst>
                              <p:cond delay="4660"/>
                            </p:stCondLst>
                            <p:childTnLst>
                              <p:par>
                                <p:cTn id="214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6" dur="10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7" dur="10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8" fill="hold">
                            <p:stCondLst>
                              <p:cond delay="4670"/>
                            </p:stCondLst>
                            <p:childTnLst>
                              <p:par>
                                <p:cTn id="214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1" dur="10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2" dur="10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3" fill="hold">
                            <p:stCondLst>
                              <p:cond delay="4680"/>
                            </p:stCondLst>
                            <p:childTnLst>
                              <p:par>
                                <p:cTn id="215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6" dur="10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7" dur="10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8" fill="hold">
                            <p:stCondLst>
                              <p:cond delay="4690"/>
                            </p:stCondLst>
                            <p:childTnLst>
                              <p:par>
                                <p:cTn id="215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1" dur="10" fill="hold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2" dur="10" fill="hold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3" fill="hold">
                            <p:stCondLst>
                              <p:cond delay="4700"/>
                            </p:stCondLst>
                            <p:childTnLst>
                              <p:par>
                                <p:cTn id="216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6" dur="10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7" dur="10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8" fill="hold">
                            <p:stCondLst>
                              <p:cond delay="4710"/>
                            </p:stCondLst>
                            <p:childTnLst>
                              <p:par>
                                <p:cTn id="216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1" dur="10" fill="hold"/>
                                        <p:tgtEl>
                                          <p:spTgt spid="1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2" dur="10" fill="hold"/>
                                        <p:tgtEl>
                                          <p:spTgt spid="1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3" fill="hold">
                            <p:stCondLst>
                              <p:cond delay="4720"/>
                            </p:stCondLst>
                            <p:childTnLst>
                              <p:par>
                                <p:cTn id="217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6" dur="10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7" dur="10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8" fill="hold">
                            <p:stCondLst>
                              <p:cond delay="4730"/>
                            </p:stCondLst>
                            <p:childTnLst>
                              <p:par>
                                <p:cTn id="217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1" dur="10" fill="hold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2" dur="10" fill="hold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3" fill="hold">
                            <p:stCondLst>
                              <p:cond delay="4740"/>
                            </p:stCondLst>
                            <p:childTnLst>
                              <p:par>
                                <p:cTn id="218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6" dur="10" fill="hold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7" dur="10" fill="hold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8" fill="hold">
                            <p:stCondLst>
                              <p:cond delay="4750"/>
                            </p:stCondLst>
                            <p:childTnLst>
                              <p:par>
                                <p:cTn id="218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1" dur="10" fill="hold"/>
                                        <p:tgtEl>
                                          <p:spTgt spid="1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2" dur="10" fill="hold"/>
                                        <p:tgtEl>
                                          <p:spTgt spid="1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3" fill="hold">
                            <p:stCondLst>
                              <p:cond delay="4760"/>
                            </p:stCondLst>
                            <p:childTnLst>
                              <p:par>
                                <p:cTn id="219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6" dur="10" fill="hold"/>
                                        <p:tgtEl>
                                          <p:spTgt spid="1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7" dur="10" fill="hold"/>
                                        <p:tgtEl>
                                          <p:spTgt spid="1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8" fill="hold">
                            <p:stCondLst>
                              <p:cond delay="4770"/>
                            </p:stCondLst>
                            <p:childTnLst>
                              <p:par>
                                <p:cTn id="219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1" dur="10" fill="hold"/>
                                        <p:tgtEl>
                                          <p:spTgt spid="1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2" dur="10" fill="hold"/>
                                        <p:tgtEl>
                                          <p:spTgt spid="1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3" fill="hold">
                            <p:stCondLst>
                              <p:cond delay="4780"/>
                            </p:stCondLst>
                            <p:childTnLst>
                              <p:par>
                                <p:cTn id="220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6" dur="10" fill="hold"/>
                                        <p:tgtEl>
                                          <p:spTgt spid="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7" dur="10" fill="hold"/>
                                        <p:tgtEl>
                                          <p:spTgt spid="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8" fill="hold">
                            <p:stCondLst>
                              <p:cond delay="4790"/>
                            </p:stCondLst>
                            <p:childTnLst>
                              <p:par>
                                <p:cTn id="220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1" dur="10" fill="hold"/>
                                        <p:tgtEl>
                                          <p:spTgt spid="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2" dur="10" fill="hold"/>
                                        <p:tgtEl>
                                          <p:spTgt spid="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3" fill="hold">
                            <p:stCondLst>
                              <p:cond delay="4800"/>
                            </p:stCondLst>
                            <p:childTnLst>
                              <p:par>
                                <p:cTn id="221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6" dur="10" fill="hold"/>
                                        <p:tgtEl>
                                          <p:spTgt spid="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7" dur="10" fill="hold"/>
                                        <p:tgtEl>
                                          <p:spTgt spid="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8" fill="hold">
                            <p:stCondLst>
                              <p:cond delay="4810"/>
                            </p:stCondLst>
                            <p:childTnLst>
                              <p:par>
                                <p:cTn id="22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1" dur="10" fill="hold"/>
                                        <p:tgtEl>
                                          <p:spTgt spid="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2" dur="10" fill="hold"/>
                                        <p:tgtEl>
                                          <p:spTgt spid="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3" fill="hold">
                            <p:stCondLst>
                              <p:cond delay="4820"/>
                            </p:stCondLst>
                            <p:childTnLst>
                              <p:par>
                                <p:cTn id="222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6" dur="10" fill="hold"/>
                                        <p:tgtEl>
                                          <p:spTgt spid="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7" dur="10" fill="hold"/>
                                        <p:tgtEl>
                                          <p:spTgt spid="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8" fill="hold">
                            <p:stCondLst>
                              <p:cond delay="4830"/>
                            </p:stCondLst>
                            <p:childTnLst>
                              <p:par>
                                <p:cTn id="22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1" dur="10" fill="hold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2" dur="10" fill="hold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3" fill="hold">
                            <p:stCondLst>
                              <p:cond delay="4840"/>
                            </p:stCondLst>
                            <p:childTnLst>
                              <p:par>
                                <p:cTn id="223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6" dur="10" fill="hold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7" dur="10" fill="hold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8" fill="hold">
                            <p:stCondLst>
                              <p:cond delay="4850"/>
                            </p:stCondLst>
                            <p:childTnLst>
                              <p:par>
                                <p:cTn id="223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1" dur="10" fill="hold"/>
                                        <p:tgtEl>
                                          <p:spTgt spid="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2" dur="10" fill="hold"/>
                                        <p:tgtEl>
                                          <p:spTgt spid="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3" fill="hold">
                            <p:stCondLst>
                              <p:cond delay="4860"/>
                            </p:stCondLst>
                            <p:childTnLst>
                              <p:par>
                                <p:cTn id="224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6" dur="10" fill="hold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7" dur="10" fill="hold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8" fill="hold">
                            <p:stCondLst>
                              <p:cond delay="4870"/>
                            </p:stCondLst>
                            <p:childTnLst>
                              <p:par>
                                <p:cTn id="224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1" dur="10" fill="hold"/>
                                        <p:tgtEl>
                                          <p:spTgt spid="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2" dur="10" fill="hold"/>
                                        <p:tgtEl>
                                          <p:spTgt spid="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3" fill="hold">
                            <p:stCondLst>
                              <p:cond delay="4880"/>
                            </p:stCondLst>
                            <p:childTnLst>
                              <p:par>
                                <p:cTn id="225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6" dur="10" fill="hold"/>
                                        <p:tgtEl>
                                          <p:spTgt spid="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7" dur="10" fill="hold"/>
                                        <p:tgtEl>
                                          <p:spTgt spid="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8" fill="hold">
                            <p:stCondLst>
                              <p:cond delay="4890"/>
                            </p:stCondLst>
                            <p:childTnLst>
                              <p:par>
                                <p:cTn id="225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1" dur="10" fill="hold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2" dur="10" fill="hold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3" fill="hold">
                            <p:stCondLst>
                              <p:cond delay="4900"/>
                            </p:stCondLst>
                            <p:childTnLst>
                              <p:par>
                                <p:cTn id="226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6" dur="10" fill="hold"/>
                                        <p:tgtEl>
                                          <p:spTgt spid="1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7" dur="10" fill="hold"/>
                                        <p:tgtEl>
                                          <p:spTgt spid="1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8" fill="hold">
                            <p:stCondLst>
                              <p:cond delay="4910"/>
                            </p:stCondLst>
                            <p:childTnLst>
                              <p:par>
                                <p:cTn id="226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1" dur="10" fill="hold"/>
                                        <p:tgtEl>
                                          <p:spTgt spid="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2" dur="10" fill="hold"/>
                                        <p:tgtEl>
                                          <p:spTgt spid="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3" fill="hold">
                            <p:stCondLst>
                              <p:cond delay="4920"/>
                            </p:stCondLst>
                            <p:childTnLst>
                              <p:par>
                                <p:cTn id="227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6" dur="10" fill="hold"/>
                                        <p:tgtEl>
                                          <p:spTgt spid="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7" dur="10" fill="hold"/>
                                        <p:tgtEl>
                                          <p:spTgt spid="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8" fill="hold">
                            <p:stCondLst>
                              <p:cond delay="4930"/>
                            </p:stCondLst>
                            <p:childTnLst>
                              <p:par>
                                <p:cTn id="227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1" dur="10" fill="hold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2" dur="10" fill="hold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3" fill="hold">
                            <p:stCondLst>
                              <p:cond delay="4940"/>
                            </p:stCondLst>
                            <p:childTnLst>
                              <p:par>
                                <p:cTn id="228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6" dur="10" fill="hold"/>
                                        <p:tgtEl>
                                          <p:spTgt spid="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7" dur="10" fill="hold"/>
                                        <p:tgtEl>
                                          <p:spTgt spid="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8" fill="hold">
                            <p:stCondLst>
                              <p:cond delay="4950"/>
                            </p:stCondLst>
                            <p:childTnLst>
                              <p:par>
                                <p:cTn id="228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1" dur="10" fill="hold"/>
                                        <p:tgtEl>
                                          <p:spTgt spid="1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2" dur="10" fill="hold"/>
                                        <p:tgtEl>
                                          <p:spTgt spid="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3" fill="hold">
                            <p:stCondLst>
                              <p:cond delay="4960"/>
                            </p:stCondLst>
                            <p:childTnLst>
                              <p:par>
                                <p:cTn id="229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6" dur="10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7" dur="10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8" fill="hold">
                            <p:stCondLst>
                              <p:cond delay="4970"/>
                            </p:stCondLst>
                            <p:childTnLst>
                              <p:par>
                                <p:cTn id="229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1" dur="1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2" dur="1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3" fill="hold">
                            <p:stCondLst>
                              <p:cond delay="4980"/>
                            </p:stCondLst>
                            <p:childTnLst>
                              <p:par>
                                <p:cTn id="230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6" dur="10" fill="hold"/>
                                        <p:tgtEl>
                                          <p:spTgt spid="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7" dur="10" fill="hold"/>
                                        <p:tgtEl>
                                          <p:spTgt spid="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8" fill="hold">
                            <p:stCondLst>
                              <p:cond delay="4990"/>
                            </p:stCondLst>
                            <p:childTnLst>
                              <p:par>
                                <p:cTn id="230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1" dur="10" fill="hold"/>
                                        <p:tgtEl>
                                          <p:spTgt spid="1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2" dur="10" fill="hold"/>
                                        <p:tgtEl>
                                          <p:spTgt spid="1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3" fill="hold">
                            <p:stCondLst>
                              <p:cond delay="5000"/>
                            </p:stCondLst>
                            <p:childTnLst>
                              <p:par>
                                <p:cTn id="231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6" dur="10" fill="hold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7" dur="10" fill="hold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8" fill="hold">
                            <p:stCondLst>
                              <p:cond delay="5010"/>
                            </p:stCondLst>
                            <p:childTnLst>
                              <p:par>
                                <p:cTn id="23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1" dur="10" fill="hold"/>
                                        <p:tgtEl>
                                          <p:spTgt spid="1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2" dur="10" fill="hold"/>
                                        <p:tgtEl>
                                          <p:spTgt spid="1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3" fill="hold">
                            <p:stCondLst>
                              <p:cond delay="5020"/>
                            </p:stCondLst>
                            <p:childTnLst>
                              <p:par>
                                <p:cTn id="232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6" dur="10" fill="hold"/>
                                        <p:tgtEl>
                                          <p:spTgt spid="1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7" dur="10" fill="hold"/>
                                        <p:tgtEl>
                                          <p:spTgt spid="1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8" fill="hold">
                            <p:stCondLst>
                              <p:cond delay="5030"/>
                            </p:stCondLst>
                            <p:childTnLst>
                              <p:par>
                                <p:cTn id="23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1" dur="10" fill="hold"/>
                                        <p:tgtEl>
                                          <p:spTgt spid="1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2" dur="10" fill="hold"/>
                                        <p:tgtEl>
                                          <p:spTgt spid="1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3" fill="hold">
                            <p:stCondLst>
                              <p:cond delay="5040"/>
                            </p:stCondLst>
                            <p:childTnLst>
                              <p:par>
                                <p:cTn id="233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6" dur="10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7" dur="10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8" fill="hold">
                            <p:stCondLst>
                              <p:cond delay="5050"/>
                            </p:stCondLst>
                            <p:childTnLst>
                              <p:par>
                                <p:cTn id="233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1" dur="10" fill="hold"/>
                                        <p:tgtEl>
                                          <p:spTgt spid="1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2" dur="10" fill="hold"/>
                                        <p:tgtEl>
                                          <p:spTgt spid="1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3" fill="hold">
                            <p:stCondLst>
                              <p:cond delay="5060"/>
                            </p:stCondLst>
                            <p:childTnLst>
                              <p:par>
                                <p:cTn id="234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6" dur="10" fill="hold"/>
                                        <p:tgtEl>
                                          <p:spTgt spid="1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7" dur="10" fill="hold"/>
                                        <p:tgtEl>
                                          <p:spTgt spid="1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8" fill="hold">
                            <p:stCondLst>
                              <p:cond delay="5070"/>
                            </p:stCondLst>
                            <p:childTnLst>
                              <p:par>
                                <p:cTn id="234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1" dur="10" fill="hold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2" dur="10" fill="hold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3" fill="hold">
                            <p:stCondLst>
                              <p:cond delay="5080"/>
                            </p:stCondLst>
                            <p:childTnLst>
                              <p:par>
                                <p:cTn id="235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6" dur="10" fill="hold"/>
                                        <p:tgtEl>
                                          <p:spTgt spid="1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7" dur="10" fill="hold"/>
                                        <p:tgtEl>
                                          <p:spTgt spid="1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8" fill="hold">
                            <p:stCondLst>
                              <p:cond delay="5090"/>
                            </p:stCondLst>
                            <p:childTnLst>
                              <p:par>
                                <p:cTn id="235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1" dur="10" fill="hold"/>
                                        <p:tgtEl>
                                          <p:spTgt spid="1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2" dur="10" fill="hold"/>
                                        <p:tgtEl>
                                          <p:spTgt spid="1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3" fill="hold">
                            <p:stCondLst>
                              <p:cond delay="5100"/>
                            </p:stCondLst>
                            <p:childTnLst>
                              <p:par>
                                <p:cTn id="236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6" dur="10" fill="hold"/>
                                        <p:tgtEl>
                                          <p:spTgt spid="1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7" dur="10" fill="hold"/>
                                        <p:tgtEl>
                                          <p:spTgt spid="1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8" fill="hold">
                            <p:stCondLst>
                              <p:cond delay="5110"/>
                            </p:stCondLst>
                            <p:childTnLst>
                              <p:par>
                                <p:cTn id="236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1" dur="10" fill="hold"/>
                                        <p:tgtEl>
                                          <p:spTgt spid="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2" dur="10" fill="hold"/>
                                        <p:tgtEl>
                                          <p:spTgt spid="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3" fill="hold">
                            <p:stCondLst>
                              <p:cond delay="5120"/>
                            </p:stCondLst>
                            <p:childTnLst>
                              <p:par>
                                <p:cTn id="237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6" dur="10" fill="hold"/>
                                        <p:tgtEl>
                                          <p:spTgt spid="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7" dur="10" fill="hold"/>
                                        <p:tgtEl>
                                          <p:spTgt spid="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8" fill="hold">
                            <p:stCondLst>
                              <p:cond delay="5130"/>
                            </p:stCondLst>
                            <p:childTnLst>
                              <p:par>
                                <p:cTn id="237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1" dur="10" fill="hold"/>
                                        <p:tgtEl>
                                          <p:spTgt spid="1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2" dur="10" fill="hold"/>
                                        <p:tgtEl>
                                          <p:spTgt spid="1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3" fill="hold">
                            <p:stCondLst>
                              <p:cond delay="5140"/>
                            </p:stCondLst>
                            <p:childTnLst>
                              <p:par>
                                <p:cTn id="238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6" dur="10" fill="hold"/>
                                        <p:tgtEl>
                                          <p:spTgt spid="1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7" dur="10" fill="hold"/>
                                        <p:tgtEl>
                                          <p:spTgt spid="1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8" fill="hold">
                            <p:stCondLst>
                              <p:cond delay="5150"/>
                            </p:stCondLst>
                            <p:childTnLst>
                              <p:par>
                                <p:cTn id="238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1" dur="10" fill="hold"/>
                                        <p:tgtEl>
                                          <p:spTgt spid="1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2" dur="10" fill="hold"/>
                                        <p:tgtEl>
                                          <p:spTgt spid="1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3" fill="hold">
                            <p:stCondLst>
                              <p:cond delay="5160"/>
                            </p:stCondLst>
                            <p:childTnLst>
                              <p:par>
                                <p:cTn id="239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6" dur="10" fill="hold"/>
                                        <p:tgtEl>
                                          <p:spTgt spid="1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7" dur="10" fill="hold"/>
                                        <p:tgtEl>
                                          <p:spTgt spid="1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8" fill="hold">
                            <p:stCondLst>
                              <p:cond delay="5170"/>
                            </p:stCondLst>
                            <p:childTnLst>
                              <p:par>
                                <p:cTn id="239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1" dur="10" fill="hold"/>
                                        <p:tgtEl>
                                          <p:spTgt spid="1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2" dur="10" fill="hold"/>
                                        <p:tgtEl>
                                          <p:spTgt spid="1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3" fill="hold">
                            <p:stCondLst>
                              <p:cond delay="5180"/>
                            </p:stCondLst>
                            <p:childTnLst>
                              <p:par>
                                <p:cTn id="240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6" dur="10" fill="hold"/>
                                        <p:tgtEl>
                                          <p:spTgt spid="1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7" dur="10" fill="hold"/>
                                        <p:tgtEl>
                                          <p:spTgt spid="1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8" fill="hold">
                            <p:stCondLst>
                              <p:cond delay="5190"/>
                            </p:stCondLst>
                            <p:childTnLst>
                              <p:par>
                                <p:cTn id="240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1" dur="10" fill="hold"/>
                                        <p:tgtEl>
                                          <p:spTgt spid="1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2" dur="10" fill="hold"/>
                                        <p:tgtEl>
                                          <p:spTgt spid="1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3" fill="hold">
                            <p:stCondLst>
                              <p:cond delay="5200"/>
                            </p:stCondLst>
                            <p:childTnLst>
                              <p:par>
                                <p:cTn id="241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6" dur="10" fill="hold"/>
                                        <p:tgtEl>
                                          <p:spTgt spid="1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7" dur="10" fill="hold"/>
                                        <p:tgtEl>
                                          <p:spTgt spid="1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8" fill="hold">
                            <p:stCondLst>
                              <p:cond delay="5210"/>
                            </p:stCondLst>
                            <p:childTnLst>
                              <p:par>
                                <p:cTn id="24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1" dur="10" fill="hold"/>
                                        <p:tgtEl>
                                          <p:spTgt spid="1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2" dur="10" fill="hold"/>
                                        <p:tgtEl>
                                          <p:spTgt spid="1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3" fill="hold">
                            <p:stCondLst>
                              <p:cond delay="5220"/>
                            </p:stCondLst>
                            <p:childTnLst>
                              <p:par>
                                <p:cTn id="242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6" dur="10" fill="hold"/>
                                        <p:tgtEl>
                                          <p:spTgt spid="1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7" dur="10" fill="hold"/>
                                        <p:tgtEl>
                                          <p:spTgt spid="1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8" fill="hold">
                            <p:stCondLst>
                              <p:cond delay="5230"/>
                            </p:stCondLst>
                            <p:childTnLst>
                              <p:par>
                                <p:cTn id="24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1" dur="10" fill="hold"/>
                                        <p:tgtEl>
                                          <p:spTgt spid="1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2" dur="10" fill="hold"/>
                                        <p:tgtEl>
                                          <p:spTgt spid="1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3" fill="hold">
                            <p:stCondLst>
                              <p:cond delay="5240"/>
                            </p:stCondLst>
                            <p:childTnLst>
                              <p:par>
                                <p:cTn id="243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6" dur="10" fill="hold"/>
                                        <p:tgtEl>
                                          <p:spTgt spid="1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7" dur="10" fill="hold"/>
                                        <p:tgtEl>
                                          <p:spTgt spid="1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8" fill="hold">
                            <p:stCondLst>
                              <p:cond delay="5250"/>
                            </p:stCondLst>
                            <p:childTnLst>
                              <p:par>
                                <p:cTn id="243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1" dur="10" fill="hold"/>
                                        <p:tgtEl>
                                          <p:spTgt spid="1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2" dur="10" fill="hold"/>
                                        <p:tgtEl>
                                          <p:spTgt spid="1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3" fill="hold">
                            <p:stCondLst>
                              <p:cond delay="5260"/>
                            </p:stCondLst>
                            <p:childTnLst>
                              <p:par>
                                <p:cTn id="244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6" dur="10" fill="hold"/>
                                        <p:tgtEl>
                                          <p:spTgt spid="1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7" dur="10" fill="hold"/>
                                        <p:tgtEl>
                                          <p:spTgt spid="1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8" fill="hold">
                            <p:stCondLst>
                              <p:cond delay="5270"/>
                            </p:stCondLst>
                            <p:childTnLst>
                              <p:par>
                                <p:cTn id="244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1" dur="10" fill="hold"/>
                                        <p:tgtEl>
                                          <p:spTgt spid="1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2" dur="10" fill="hold"/>
                                        <p:tgtEl>
                                          <p:spTgt spid="1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3" fill="hold">
                            <p:stCondLst>
                              <p:cond delay="5280"/>
                            </p:stCondLst>
                            <p:childTnLst>
                              <p:par>
                                <p:cTn id="245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6" dur="10" fill="hold"/>
                                        <p:tgtEl>
                                          <p:spTgt spid="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7" dur="10" fill="hold"/>
                                        <p:tgtEl>
                                          <p:spTgt spid="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8" fill="hold">
                            <p:stCondLst>
                              <p:cond delay="5290"/>
                            </p:stCondLst>
                            <p:childTnLst>
                              <p:par>
                                <p:cTn id="245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1" dur="10" fill="hold"/>
                                        <p:tgtEl>
                                          <p:spTgt spid="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2" dur="10" fill="hold"/>
                                        <p:tgtEl>
                                          <p:spTgt spid="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3" fill="hold">
                            <p:stCondLst>
                              <p:cond delay="5300"/>
                            </p:stCondLst>
                            <p:childTnLst>
                              <p:par>
                                <p:cTn id="246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6" dur="10" fill="hold"/>
                                        <p:tgtEl>
                                          <p:spTgt spid="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7" dur="10" fill="hold"/>
                                        <p:tgtEl>
                                          <p:spTgt spid="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8" fill="hold">
                            <p:stCondLst>
                              <p:cond delay="5310"/>
                            </p:stCondLst>
                            <p:childTnLst>
                              <p:par>
                                <p:cTn id="246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1" dur="10" fill="hold"/>
                                        <p:tgtEl>
                                          <p:spTgt spid="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2" dur="10" fill="hold"/>
                                        <p:tgtEl>
                                          <p:spTgt spid="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3" fill="hold">
                            <p:stCondLst>
                              <p:cond delay="5320"/>
                            </p:stCondLst>
                            <p:childTnLst>
                              <p:par>
                                <p:cTn id="247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6" dur="10" fill="hold"/>
                                        <p:tgtEl>
                                          <p:spTgt spid="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7" dur="10" fill="hold"/>
                                        <p:tgtEl>
                                          <p:spTgt spid="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8" fill="hold">
                            <p:stCondLst>
                              <p:cond delay="5330"/>
                            </p:stCondLst>
                            <p:childTnLst>
                              <p:par>
                                <p:cTn id="247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1" dur="10" fill="hold"/>
                                        <p:tgtEl>
                                          <p:spTgt spid="1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2" dur="10" fill="hold"/>
                                        <p:tgtEl>
                                          <p:spTgt spid="1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3" fill="hold">
                            <p:stCondLst>
                              <p:cond delay="5340"/>
                            </p:stCondLst>
                            <p:childTnLst>
                              <p:par>
                                <p:cTn id="248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6" dur="10" fill="hold"/>
                                        <p:tgtEl>
                                          <p:spTgt spid="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7" dur="10" fill="hold"/>
                                        <p:tgtEl>
                                          <p:spTgt spid="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8" fill="hold">
                            <p:stCondLst>
                              <p:cond delay="5350"/>
                            </p:stCondLst>
                            <p:childTnLst>
                              <p:par>
                                <p:cTn id="248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1" dur="10" fill="hold"/>
                                        <p:tgtEl>
                                          <p:spTgt spid="1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2" dur="10" fill="hold"/>
                                        <p:tgtEl>
                                          <p:spTgt spid="1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3" fill="hold">
                            <p:stCondLst>
                              <p:cond delay="5360"/>
                            </p:stCondLst>
                            <p:childTnLst>
                              <p:par>
                                <p:cTn id="249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6" dur="10" fill="hold"/>
                                        <p:tgtEl>
                                          <p:spTgt spid="1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7" dur="10" fill="hold"/>
                                        <p:tgtEl>
                                          <p:spTgt spid="1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8" fill="hold">
                            <p:stCondLst>
                              <p:cond delay="5370"/>
                            </p:stCondLst>
                            <p:childTnLst>
                              <p:par>
                                <p:cTn id="249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1" dur="10" fill="hold"/>
                                        <p:tgtEl>
                                          <p:spTgt spid="1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2" dur="10" fill="hold"/>
                                        <p:tgtEl>
                                          <p:spTgt spid="1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3" fill="hold">
                            <p:stCondLst>
                              <p:cond delay="5380"/>
                            </p:stCondLst>
                            <p:childTnLst>
                              <p:par>
                                <p:cTn id="250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6" dur="10" fill="hold"/>
                                        <p:tgtEl>
                                          <p:spTgt spid="1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7" dur="10" fill="hold"/>
                                        <p:tgtEl>
                                          <p:spTgt spid="1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8" fill="hold">
                            <p:stCondLst>
                              <p:cond delay="5390"/>
                            </p:stCondLst>
                            <p:childTnLst>
                              <p:par>
                                <p:cTn id="250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1" dur="10" fill="hold"/>
                                        <p:tgtEl>
                                          <p:spTgt spid="1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2" dur="10" fill="hold"/>
                                        <p:tgtEl>
                                          <p:spTgt spid="1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3" fill="hold">
                            <p:stCondLst>
                              <p:cond delay="5400"/>
                            </p:stCondLst>
                            <p:childTnLst>
                              <p:par>
                                <p:cTn id="251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6" dur="10" fill="hold"/>
                                        <p:tgtEl>
                                          <p:spTgt spid="1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7" dur="10" fill="hold"/>
                                        <p:tgtEl>
                                          <p:spTgt spid="1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8" fill="hold">
                            <p:stCondLst>
                              <p:cond delay="5410"/>
                            </p:stCondLst>
                            <p:childTnLst>
                              <p:par>
                                <p:cTn id="25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1" dur="10" fill="hold"/>
                                        <p:tgtEl>
                                          <p:spTgt spid="1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2" dur="10" fill="hold"/>
                                        <p:tgtEl>
                                          <p:spTgt spid="1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3" fill="hold">
                            <p:stCondLst>
                              <p:cond delay="5420"/>
                            </p:stCondLst>
                            <p:childTnLst>
                              <p:par>
                                <p:cTn id="252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6" dur="10" fill="hold"/>
                                        <p:tgtEl>
                                          <p:spTgt spid="1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7" dur="10" fill="hold"/>
                                        <p:tgtEl>
                                          <p:spTgt spid="1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8" fill="hold">
                            <p:stCondLst>
                              <p:cond delay="5430"/>
                            </p:stCondLst>
                            <p:childTnLst>
                              <p:par>
                                <p:cTn id="25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1" dur="10" fill="hold"/>
                                        <p:tgtEl>
                                          <p:spTgt spid="1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2" dur="10" fill="hold"/>
                                        <p:tgtEl>
                                          <p:spTgt spid="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3" fill="hold">
                            <p:stCondLst>
                              <p:cond delay="5440"/>
                            </p:stCondLst>
                            <p:childTnLst>
                              <p:par>
                                <p:cTn id="253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6" dur="10" fill="hold"/>
                                        <p:tgtEl>
                                          <p:spTgt spid="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7" dur="10" fill="hold"/>
                                        <p:tgtEl>
                                          <p:spTgt spid="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8" fill="hold">
                            <p:stCondLst>
                              <p:cond delay="5450"/>
                            </p:stCondLst>
                            <p:childTnLst>
                              <p:par>
                                <p:cTn id="253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1" dur="10" fill="hold"/>
                                        <p:tgtEl>
                                          <p:spTgt spid="1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2" dur="10" fill="hold"/>
                                        <p:tgtEl>
                                          <p:spTgt spid="1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3" fill="hold">
                            <p:stCondLst>
                              <p:cond delay="5460"/>
                            </p:stCondLst>
                            <p:childTnLst>
                              <p:par>
                                <p:cTn id="254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6" dur="10" fill="hold"/>
                                        <p:tgtEl>
                                          <p:spTgt spid="1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7" dur="10" fill="hold"/>
                                        <p:tgtEl>
                                          <p:spTgt spid="1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8" fill="hold">
                            <p:stCondLst>
                              <p:cond delay="5470"/>
                            </p:stCondLst>
                            <p:childTnLst>
                              <p:par>
                                <p:cTn id="254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1" dur="10" fill="hold"/>
                                        <p:tgtEl>
                                          <p:spTgt spid="1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2" dur="10" fill="hold"/>
                                        <p:tgtEl>
                                          <p:spTgt spid="1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3" fill="hold">
                            <p:stCondLst>
                              <p:cond delay="5480"/>
                            </p:stCondLst>
                            <p:childTnLst>
                              <p:par>
                                <p:cTn id="255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6" dur="10" fill="hold"/>
                                        <p:tgtEl>
                                          <p:spTgt spid="1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7" dur="10" fill="hold"/>
                                        <p:tgtEl>
                                          <p:spTgt spid="1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8" fill="hold">
                            <p:stCondLst>
                              <p:cond delay="5490"/>
                            </p:stCondLst>
                            <p:childTnLst>
                              <p:par>
                                <p:cTn id="255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1" dur="10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2" dur="10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3" fill="hold">
                            <p:stCondLst>
                              <p:cond delay="5500"/>
                            </p:stCondLst>
                            <p:childTnLst>
                              <p:par>
                                <p:cTn id="256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6" dur="10" fill="hold"/>
                                        <p:tgtEl>
                                          <p:spTgt spid="1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7" dur="10" fill="hold"/>
                                        <p:tgtEl>
                                          <p:spTgt spid="1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8" fill="hold">
                            <p:stCondLst>
                              <p:cond delay="5510"/>
                            </p:stCondLst>
                            <p:childTnLst>
                              <p:par>
                                <p:cTn id="256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1" dur="10" fill="hold"/>
                                        <p:tgtEl>
                                          <p:spTgt spid="1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2" dur="10" fill="hold"/>
                                        <p:tgtEl>
                                          <p:spTgt spid="1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3" fill="hold">
                            <p:stCondLst>
                              <p:cond delay="5520"/>
                            </p:stCondLst>
                            <p:childTnLst>
                              <p:par>
                                <p:cTn id="257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6" dur="10" fill="hold"/>
                                        <p:tgtEl>
                                          <p:spTgt spid="1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7" dur="10" fill="hold"/>
                                        <p:tgtEl>
                                          <p:spTgt spid="1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8" fill="hold">
                            <p:stCondLst>
                              <p:cond delay="5530"/>
                            </p:stCondLst>
                            <p:childTnLst>
                              <p:par>
                                <p:cTn id="257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1" dur="10" fill="hold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2" dur="10" fill="hold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3" fill="hold">
                            <p:stCondLst>
                              <p:cond delay="5540"/>
                            </p:stCondLst>
                            <p:childTnLst>
                              <p:par>
                                <p:cTn id="258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6" dur="10" fill="hold"/>
                                        <p:tgtEl>
                                          <p:spTgt spid="1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7" dur="10" fill="hold"/>
                                        <p:tgtEl>
                                          <p:spTgt spid="1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8" fill="hold">
                            <p:stCondLst>
                              <p:cond delay="5550"/>
                            </p:stCondLst>
                            <p:childTnLst>
                              <p:par>
                                <p:cTn id="258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1" dur="10" fill="hold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2" dur="10" fill="hold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3" fill="hold">
                            <p:stCondLst>
                              <p:cond delay="5560"/>
                            </p:stCondLst>
                            <p:childTnLst>
                              <p:par>
                                <p:cTn id="259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6" dur="10" fill="hold"/>
                                        <p:tgtEl>
                                          <p:spTgt spid="1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7" dur="10" fill="hold"/>
                                        <p:tgtEl>
                                          <p:spTgt spid="1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8" fill="hold">
                            <p:stCondLst>
                              <p:cond delay="5570"/>
                            </p:stCondLst>
                            <p:childTnLst>
                              <p:par>
                                <p:cTn id="259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1" dur="10" fill="hold"/>
                                        <p:tgtEl>
                                          <p:spTgt spid="1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2" dur="10" fill="hold"/>
                                        <p:tgtEl>
                                          <p:spTgt spid="1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3" fill="hold">
                            <p:stCondLst>
                              <p:cond delay="5580"/>
                            </p:stCondLst>
                            <p:childTnLst>
                              <p:par>
                                <p:cTn id="260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6" dur="10" fill="hold"/>
                                        <p:tgtEl>
                                          <p:spTgt spid="1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7" dur="10" fill="hold"/>
                                        <p:tgtEl>
                                          <p:spTgt spid="1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8" fill="hold">
                            <p:stCondLst>
                              <p:cond delay="5590"/>
                            </p:stCondLst>
                            <p:childTnLst>
                              <p:par>
                                <p:cTn id="260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1" dur="10" fill="hold"/>
                                        <p:tgtEl>
                                          <p:spTgt spid="1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2" dur="10" fill="hold"/>
                                        <p:tgtEl>
                                          <p:spTgt spid="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3" fill="hold">
                            <p:stCondLst>
                              <p:cond delay="5600"/>
                            </p:stCondLst>
                            <p:childTnLst>
                              <p:par>
                                <p:cTn id="261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6" dur="10" fill="hold"/>
                                        <p:tgtEl>
                                          <p:spTgt spid="1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7" dur="10" fill="hold"/>
                                        <p:tgtEl>
                                          <p:spTgt spid="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8" fill="hold">
                            <p:stCondLst>
                              <p:cond delay="5610"/>
                            </p:stCondLst>
                            <p:childTnLst>
                              <p:par>
                                <p:cTn id="26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1" dur="10" fill="hold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2" dur="10" fill="hold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3" fill="hold">
                            <p:stCondLst>
                              <p:cond delay="5620"/>
                            </p:stCondLst>
                            <p:childTnLst>
                              <p:par>
                                <p:cTn id="262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6" dur="10" fill="hold"/>
                                        <p:tgtEl>
                                          <p:spTgt spid="1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7" dur="10" fill="hold"/>
                                        <p:tgtEl>
                                          <p:spTgt spid="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8" fill="hold">
                            <p:stCondLst>
                              <p:cond delay="5630"/>
                            </p:stCondLst>
                            <p:childTnLst>
                              <p:par>
                                <p:cTn id="26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1" dur="10" fill="hold"/>
                                        <p:tgtEl>
                                          <p:spTgt spid="1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2" dur="10" fill="hold"/>
                                        <p:tgtEl>
                                          <p:spTgt spid="1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3" fill="hold">
                            <p:stCondLst>
                              <p:cond delay="5640"/>
                            </p:stCondLst>
                            <p:childTnLst>
                              <p:par>
                                <p:cTn id="263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6" dur="10" fill="hold"/>
                                        <p:tgtEl>
                                          <p:spTgt spid="1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7" dur="10" fill="hold"/>
                                        <p:tgtEl>
                                          <p:spTgt spid="1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8" fill="hold">
                            <p:stCondLst>
                              <p:cond delay="5650"/>
                            </p:stCondLst>
                            <p:childTnLst>
                              <p:par>
                                <p:cTn id="263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1" dur="10" fill="hold"/>
                                        <p:tgtEl>
                                          <p:spTgt spid="1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2" dur="10" fill="hold"/>
                                        <p:tgtEl>
                                          <p:spTgt spid="1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3" fill="hold">
                            <p:stCondLst>
                              <p:cond delay="5660"/>
                            </p:stCondLst>
                            <p:childTnLst>
                              <p:par>
                                <p:cTn id="264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6" dur="10" fill="hold"/>
                                        <p:tgtEl>
                                          <p:spTgt spid="1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7" dur="10" fill="hold"/>
                                        <p:tgtEl>
                                          <p:spTgt spid="1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8" fill="hold">
                            <p:stCondLst>
                              <p:cond delay="5670"/>
                            </p:stCondLst>
                            <p:childTnLst>
                              <p:par>
                                <p:cTn id="264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1" dur="10" fill="hold"/>
                                        <p:tgtEl>
                                          <p:spTgt spid="1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2" dur="10" fill="hold"/>
                                        <p:tgtEl>
                                          <p:spTgt spid="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3" fill="hold">
                            <p:stCondLst>
                              <p:cond delay="5680"/>
                            </p:stCondLst>
                            <p:childTnLst>
                              <p:par>
                                <p:cTn id="265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6" dur="10" fill="hold"/>
                                        <p:tgtEl>
                                          <p:spTgt spid="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7" dur="10" fill="hold"/>
                                        <p:tgtEl>
                                          <p:spTgt spid="1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8" fill="hold">
                            <p:stCondLst>
                              <p:cond delay="5690"/>
                            </p:stCondLst>
                            <p:childTnLst>
                              <p:par>
                                <p:cTn id="265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1" dur="10" fill="hold"/>
                                        <p:tgtEl>
                                          <p:spTgt spid="1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2" dur="10" fill="hold"/>
                                        <p:tgtEl>
                                          <p:spTgt spid="1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3" fill="hold">
                            <p:stCondLst>
                              <p:cond delay="5700"/>
                            </p:stCondLst>
                            <p:childTnLst>
                              <p:par>
                                <p:cTn id="266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6" dur="10" fill="hold"/>
                                        <p:tgtEl>
                                          <p:spTgt spid="1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7" dur="10" fill="hold"/>
                                        <p:tgtEl>
                                          <p:spTgt spid="1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8" fill="hold">
                            <p:stCondLst>
                              <p:cond delay="5710"/>
                            </p:stCondLst>
                            <p:childTnLst>
                              <p:par>
                                <p:cTn id="266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1" dur="10" fill="hold"/>
                                        <p:tgtEl>
                                          <p:spTgt spid="1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2" dur="10" fill="hold"/>
                                        <p:tgtEl>
                                          <p:spTgt spid="1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3" fill="hold">
                            <p:stCondLst>
                              <p:cond delay="5720"/>
                            </p:stCondLst>
                            <p:childTnLst>
                              <p:par>
                                <p:cTn id="267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6" dur="10" fill="hold"/>
                                        <p:tgtEl>
                                          <p:spTgt spid="1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7" dur="10" fill="hold"/>
                                        <p:tgtEl>
                                          <p:spTgt spid="1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8" fill="hold">
                            <p:stCondLst>
                              <p:cond delay="5730"/>
                            </p:stCondLst>
                            <p:childTnLst>
                              <p:par>
                                <p:cTn id="267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1" dur="10" fill="hold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2" dur="10" fill="hold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3" fill="hold">
                            <p:stCondLst>
                              <p:cond delay="5740"/>
                            </p:stCondLst>
                            <p:childTnLst>
                              <p:par>
                                <p:cTn id="268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6" dur="10" fill="hold"/>
                                        <p:tgtEl>
                                          <p:spTgt spid="1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7" dur="10" fill="hold"/>
                                        <p:tgtEl>
                                          <p:spTgt spid="1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8" fill="hold">
                            <p:stCondLst>
                              <p:cond delay="5750"/>
                            </p:stCondLst>
                            <p:childTnLst>
                              <p:par>
                                <p:cTn id="268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1" dur="10" fill="hold"/>
                                        <p:tgtEl>
                                          <p:spTgt spid="1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2" dur="10" fill="hold"/>
                                        <p:tgtEl>
                                          <p:spTgt spid="1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3" fill="hold">
                            <p:stCondLst>
                              <p:cond delay="5760"/>
                            </p:stCondLst>
                            <p:childTnLst>
                              <p:par>
                                <p:cTn id="269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6" dur="10" fill="hold"/>
                                        <p:tgtEl>
                                          <p:spTgt spid="1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7" dur="10" fill="hold"/>
                                        <p:tgtEl>
                                          <p:spTgt spid="1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8" fill="hold">
                            <p:stCondLst>
                              <p:cond delay="5770"/>
                            </p:stCondLst>
                            <p:childTnLst>
                              <p:par>
                                <p:cTn id="269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1" dur="10" fill="hold"/>
                                        <p:tgtEl>
                                          <p:spTgt spid="1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2" dur="10" fill="hold"/>
                                        <p:tgtEl>
                                          <p:spTgt spid="1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3" fill="hold">
                            <p:stCondLst>
                              <p:cond delay="5780"/>
                            </p:stCondLst>
                            <p:childTnLst>
                              <p:par>
                                <p:cTn id="270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6" dur="10" fill="hold"/>
                                        <p:tgtEl>
                                          <p:spTgt spid="1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7" dur="10" fill="hold"/>
                                        <p:tgtEl>
                                          <p:spTgt spid="1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8" fill="hold">
                            <p:stCondLst>
                              <p:cond delay="5790"/>
                            </p:stCondLst>
                            <p:childTnLst>
                              <p:par>
                                <p:cTn id="270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1" dur="10" fill="hold"/>
                                        <p:tgtEl>
                                          <p:spTgt spid="1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2" dur="10" fill="hold"/>
                                        <p:tgtEl>
                                          <p:spTgt spid="1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3" fill="hold">
                            <p:stCondLst>
                              <p:cond delay="5800"/>
                            </p:stCondLst>
                            <p:childTnLst>
                              <p:par>
                                <p:cTn id="271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6" dur="10" fill="hold"/>
                                        <p:tgtEl>
                                          <p:spTgt spid="1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7" dur="10" fill="hold"/>
                                        <p:tgtEl>
                                          <p:spTgt spid="1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8" fill="hold">
                            <p:stCondLst>
                              <p:cond delay="5810"/>
                            </p:stCondLst>
                            <p:childTnLst>
                              <p:par>
                                <p:cTn id="27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1" dur="10" fill="hold"/>
                                        <p:tgtEl>
                                          <p:spTgt spid="1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2" dur="10" fill="hold"/>
                                        <p:tgtEl>
                                          <p:spTgt spid="1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3" fill="hold">
                            <p:stCondLst>
                              <p:cond delay="5820"/>
                            </p:stCondLst>
                            <p:childTnLst>
                              <p:par>
                                <p:cTn id="272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6" dur="10" fill="hold"/>
                                        <p:tgtEl>
                                          <p:spTgt spid="1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7" dur="10" fill="hold"/>
                                        <p:tgtEl>
                                          <p:spTgt spid="1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8" fill="hold">
                            <p:stCondLst>
                              <p:cond delay="5830"/>
                            </p:stCondLst>
                            <p:childTnLst>
                              <p:par>
                                <p:cTn id="27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1" dur="10" fill="hold"/>
                                        <p:tgtEl>
                                          <p:spTgt spid="1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2" dur="10" fill="hold"/>
                                        <p:tgtEl>
                                          <p:spTgt spid="1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3" fill="hold">
                            <p:stCondLst>
                              <p:cond delay="5840"/>
                            </p:stCondLst>
                            <p:childTnLst>
                              <p:par>
                                <p:cTn id="273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6" dur="10" fill="hold"/>
                                        <p:tgtEl>
                                          <p:spTgt spid="1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7" dur="10" fill="hold"/>
                                        <p:tgtEl>
                                          <p:spTgt spid="1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8" fill="hold">
                            <p:stCondLst>
                              <p:cond delay="5850"/>
                            </p:stCondLst>
                            <p:childTnLst>
                              <p:par>
                                <p:cTn id="273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1" dur="10" fill="hold"/>
                                        <p:tgtEl>
                                          <p:spTgt spid="1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2" dur="10" fill="hold"/>
                                        <p:tgtEl>
                                          <p:spTgt spid="1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3" fill="hold">
                            <p:stCondLst>
                              <p:cond delay="5860"/>
                            </p:stCondLst>
                            <p:childTnLst>
                              <p:par>
                                <p:cTn id="274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6" dur="10" fill="hold"/>
                                        <p:tgtEl>
                                          <p:spTgt spid="1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7" dur="10" fill="hold"/>
                                        <p:tgtEl>
                                          <p:spTgt spid="1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8" fill="hold">
                            <p:stCondLst>
                              <p:cond delay="5870"/>
                            </p:stCondLst>
                            <p:childTnLst>
                              <p:par>
                                <p:cTn id="274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1" dur="10" fill="hold"/>
                                        <p:tgtEl>
                                          <p:spTgt spid="1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2" dur="10" fill="hold"/>
                                        <p:tgtEl>
                                          <p:spTgt spid="1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3" fill="hold">
                            <p:stCondLst>
                              <p:cond delay="5880"/>
                            </p:stCondLst>
                            <p:childTnLst>
                              <p:par>
                                <p:cTn id="275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6" dur="10" fill="hold"/>
                                        <p:tgtEl>
                                          <p:spTgt spid="1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7" dur="10" fill="hold"/>
                                        <p:tgtEl>
                                          <p:spTgt spid="1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8" fill="hold">
                            <p:stCondLst>
                              <p:cond delay="5890"/>
                            </p:stCondLst>
                            <p:childTnLst>
                              <p:par>
                                <p:cTn id="275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1" dur="10" fill="hold"/>
                                        <p:tgtEl>
                                          <p:spTgt spid="1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2" dur="10" fill="hold"/>
                                        <p:tgtEl>
                                          <p:spTgt spid="1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3" fill="hold">
                            <p:stCondLst>
                              <p:cond delay="5900"/>
                            </p:stCondLst>
                            <p:childTnLst>
                              <p:par>
                                <p:cTn id="276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6" dur="10" fill="hold"/>
                                        <p:tgtEl>
                                          <p:spTgt spid="1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7" dur="10" fill="hold"/>
                                        <p:tgtEl>
                                          <p:spTgt spid="1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8" fill="hold">
                            <p:stCondLst>
                              <p:cond delay="5910"/>
                            </p:stCondLst>
                            <p:childTnLst>
                              <p:par>
                                <p:cTn id="276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1" dur="10" fill="hold"/>
                                        <p:tgtEl>
                                          <p:spTgt spid="1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2" dur="10" fill="hold"/>
                                        <p:tgtEl>
                                          <p:spTgt spid="1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3" fill="hold">
                            <p:stCondLst>
                              <p:cond delay="5920"/>
                            </p:stCondLst>
                            <p:childTnLst>
                              <p:par>
                                <p:cTn id="277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6" dur="10" fill="hold"/>
                                        <p:tgtEl>
                                          <p:spTgt spid="1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7" dur="10" fill="hold"/>
                                        <p:tgtEl>
                                          <p:spTgt spid="1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8" fill="hold">
                            <p:stCondLst>
                              <p:cond delay="5930"/>
                            </p:stCondLst>
                            <p:childTnLst>
                              <p:par>
                                <p:cTn id="277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1" dur="10" fill="hold"/>
                                        <p:tgtEl>
                                          <p:spTgt spid="1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2" dur="10" fill="hold"/>
                                        <p:tgtEl>
                                          <p:spTgt spid="1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3" fill="hold">
                            <p:stCondLst>
                              <p:cond delay="5940"/>
                            </p:stCondLst>
                            <p:childTnLst>
                              <p:par>
                                <p:cTn id="278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6" dur="1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7" dur="1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8" fill="hold">
                            <p:stCondLst>
                              <p:cond delay="5950"/>
                            </p:stCondLst>
                            <p:childTnLst>
                              <p:par>
                                <p:cTn id="278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1" dur="10" fill="hold"/>
                                        <p:tgtEl>
                                          <p:spTgt spid="1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2" dur="10" fill="hold"/>
                                        <p:tgtEl>
                                          <p:spTgt spid="1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3" fill="hold">
                            <p:stCondLst>
                              <p:cond delay="5960"/>
                            </p:stCondLst>
                            <p:childTnLst>
                              <p:par>
                                <p:cTn id="279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6" dur="10" fill="hold"/>
                                        <p:tgtEl>
                                          <p:spTgt spid="1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7" dur="10" fill="hold"/>
                                        <p:tgtEl>
                                          <p:spTgt spid="1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8" fill="hold">
                            <p:stCondLst>
                              <p:cond delay="5970"/>
                            </p:stCondLst>
                            <p:childTnLst>
                              <p:par>
                                <p:cTn id="279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1" dur="10" fill="hold"/>
                                        <p:tgtEl>
                                          <p:spTgt spid="1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2" dur="10" fill="hold"/>
                                        <p:tgtEl>
                                          <p:spTgt spid="1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3" fill="hold">
                            <p:stCondLst>
                              <p:cond delay="5980"/>
                            </p:stCondLst>
                            <p:childTnLst>
                              <p:par>
                                <p:cTn id="280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6" dur="10" fill="hold"/>
                                        <p:tgtEl>
                                          <p:spTgt spid="1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7" dur="10" fill="hold"/>
                                        <p:tgtEl>
                                          <p:spTgt spid="1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8" fill="hold">
                            <p:stCondLst>
                              <p:cond delay="5990"/>
                            </p:stCondLst>
                            <p:childTnLst>
                              <p:par>
                                <p:cTn id="280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1" dur="10" fill="hold"/>
                                        <p:tgtEl>
                                          <p:spTgt spid="1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2" dur="10" fill="hold"/>
                                        <p:tgtEl>
                                          <p:spTgt spid="1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3" fill="hold">
                            <p:stCondLst>
                              <p:cond delay="6000"/>
                            </p:stCondLst>
                            <p:childTnLst>
                              <p:par>
                                <p:cTn id="281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6" dur="10" fill="hold"/>
                                        <p:tgtEl>
                                          <p:spTgt spid="1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7" dur="10" fill="hold"/>
                                        <p:tgtEl>
                                          <p:spTgt spid="1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8" fill="hold">
                            <p:stCondLst>
                              <p:cond delay="6010"/>
                            </p:stCondLst>
                            <p:childTnLst>
                              <p:par>
                                <p:cTn id="28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1" dur="10" fill="hold"/>
                                        <p:tgtEl>
                                          <p:spTgt spid="1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2" dur="10" fill="hold"/>
                                        <p:tgtEl>
                                          <p:spTgt spid="1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3" fill="hold">
                            <p:stCondLst>
                              <p:cond delay="6020"/>
                            </p:stCondLst>
                            <p:childTnLst>
                              <p:par>
                                <p:cTn id="282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6" dur="10" fill="hold"/>
                                        <p:tgtEl>
                                          <p:spTgt spid="1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7" dur="10" fill="hold"/>
                                        <p:tgtEl>
                                          <p:spTgt spid="1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8" fill="hold">
                            <p:stCondLst>
                              <p:cond delay="6030"/>
                            </p:stCondLst>
                            <p:childTnLst>
                              <p:par>
                                <p:cTn id="28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1" dur="10" fill="hold"/>
                                        <p:tgtEl>
                                          <p:spTgt spid="1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2" dur="10" fill="hold"/>
                                        <p:tgtEl>
                                          <p:spTgt spid="1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3" fill="hold">
                            <p:stCondLst>
                              <p:cond delay="6040"/>
                            </p:stCondLst>
                            <p:childTnLst>
                              <p:par>
                                <p:cTn id="283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6" dur="10" fill="hold"/>
                                        <p:tgtEl>
                                          <p:spTgt spid="1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7" dur="10" fill="hold"/>
                                        <p:tgtEl>
                                          <p:spTgt spid="1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8" fill="hold">
                            <p:stCondLst>
                              <p:cond delay="6050"/>
                            </p:stCondLst>
                            <p:childTnLst>
                              <p:par>
                                <p:cTn id="283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1" dur="10" fill="hold"/>
                                        <p:tgtEl>
                                          <p:spTgt spid="1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2" dur="10" fill="hold"/>
                                        <p:tgtEl>
                                          <p:spTgt spid="1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3" fill="hold">
                            <p:stCondLst>
                              <p:cond delay="6060"/>
                            </p:stCondLst>
                            <p:childTnLst>
                              <p:par>
                                <p:cTn id="284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6" dur="10" fill="hold"/>
                                        <p:tgtEl>
                                          <p:spTgt spid="1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7" dur="10" fill="hold"/>
                                        <p:tgtEl>
                                          <p:spTgt spid="1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8" fill="hold">
                            <p:stCondLst>
                              <p:cond delay="6070"/>
                            </p:stCondLst>
                            <p:childTnLst>
                              <p:par>
                                <p:cTn id="284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1" dur="10" fill="hold"/>
                                        <p:tgtEl>
                                          <p:spTgt spid="1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2" dur="10" fill="hold"/>
                                        <p:tgtEl>
                                          <p:spTgt spid="1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3" fill="hold">
                            <p:stCondLst>
                              <p:cond delay="6080"/>
                            </p:stCondLst>
                            <p:childTnLst>
                              <p:par>
                                <p:cTn id="285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6" dur="10" fill="hold"/>
                                        <p:tgtEl>
                                          <p:spTgt spid="1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7" dur="10" fill="hold"/>
                                        <p:tgtEl>
                                          <p:spTgt spid="1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8" fill="hold">
                            <p:stCondLst>
                              <p:cond delay="6090"/>
                            </p:stCondLst>
                            <p:childTnLst>
                              <p:par>
                                <p:cTn id="285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1" dur="10" fill="hold"/>
                                        <p:tgtEl>
                                          <p:spTgt spid="1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2" dur="10" fill="hold"/>
                                        <p:tgtEl>
                                          <p:spTgt spid="1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3" fill="hold">
                            <p:stCondLst>
                              <p:cond delay="6100"/>
                            </p:stCondLst>
                            <p:childTnLst>
                              <p:par>
                                <p:cTn id="286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6" dur="10" fill="hold"/>
                                        <p:tgtEl>
                                          <p:spTgt spid="1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7" dur="10" fill="hold"/>
                                        <p:tgtEl>
                                          <p:spTgt spid="1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8" fill="hold">
                            <p:stCondLst>
                              <p:cond delay="6110"/>
                            </p:stCondLst>
                            <p:childTnLst>
                              <p:par>
                                <p:cTn id="286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1" dur="10" fill="hold"/>
                                        <p:tgtEl>
                                          <p:spTgt spid="1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2" dur="10" fill="hold"/>
                                        <p:tgtEl>
                                          <p:spTgt spid="1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3" fill="hold">
                            <p:stCondLst>
                              <p:cond delay="6120"/>
                            </p:stCondLst>
                            <p:childTnLst>
                              <p:par>
                                <p:cTn id="287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6" dur="10" fill="hold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7" dur="10" fill="hold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8" fill="hold">
                            <p:stCondLst>
                              <p:cond delay="6130"/>
                            </p:stCondLst>
                            <p:childTnLst>
                              <p:par>
                                <p:cTn id="287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1" dur="10" fill="hold"/>
                                        <p:tgtEl>
                                          <p:spTgt spid="1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2" dur="10" fill="hold"/>
                                        <p:tgtEl>
                                          <p:spTgt spid="1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3" fill="hold">
                            <p:stCondLst>
                              <p:cond delay="6140"/>
                            </p:stCondLst>
                            <p:childTnLst>
                              <p:par>
                                <p:cTn id="288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6" dur="10" fill="hold"/>
                                        <p:tgtEl>
                                          <p:spTgt spid="1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7" dur="10" fill="hold"/>
                                        <p:tgtEl>
                                          <p:spTgt spid="1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8" fill="hold">
                            <p:stCondLst>
                              <p:cond delay="6150"/>
                            </p:stCondLst>
                            <p:childTnLst>
                              <p:par>
                                <p:cTn id="288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1" dur="10" fill="hold"/>
                                        <p:tgtEl>
                                          <p:spTgt spid="1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2" dur="10" fill="hold"/>
                                        <p:tgtEl>
                                          <p:spTgt spid="1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3" fill="hold">
                            <p:stCondLst>
                              <p:cond delay="6160"/>
                            </p:stCondLst>
                            <p:childTnLst>
                              <p:par>
                                <p:cTn id="289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6" dur="10" fill="hold"/>
                                        <p:tgtEl>
                                          <p:spTgt spid="1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7" dur="10" fill="hold"/>
                                        <p:tgtEl>
                                          <p:spTgt spid="1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8" fill="hold">
                            <p:stCondLst>
                              <p:cond delay="6170"/>
                            </p:stCondLst>
                            <p:childTnLst>
                              <p:par>
                                <p:cTn id="289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1" dur="10" fill="hold"/>
                                        <p:tgtEl>
                                          <p:spTgt spid="1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2" dur="10" fill="hold"/>
                                        <p:tgtEl>
                                          <p:spTgt spid="1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3" fill="hold">
                            <p:stCondLst>
                              <p:cond delay="6180"/>
                            </p:stCondLst>
                            <p:childTnLst>
                              <p:par>
                                <p:cTn id="290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6" dur="10" fill="hold"/>
                                        <p:tgtEl>
                                          <p:spTgt spid="1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7" dur="10" fill="hold"/>
                                        <p:tgtEl>
                                          <p:spTgt spid="1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8" fill="hold">
                            <p:stCondLst>
                              <p:cond delay="6190"/>
                            </p:stCondLst>
                            <p:childTnLst>
                              <p:par>
                                <p:cTn id="290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1" dur="10" fill="hold"/>
                                        <p:tgtEl>
                                          <p:spTgt spid="1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2" dur="10" fill="hold"/>
                                        <p:tgtEl>
                                          <p:spTgt spid="1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3" fill="hold">
                            <p:stCondLst>
                              <p:cond delay="6200"/>
                            </p:stCondLst>
                            <p:childTnLst>
                              <p:par>
                                <p:cTn id="291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6" dur="10" fill="hold"/>
                                        <p:tgtEl>
                                          <p:spTgt spid="1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7" dur="10" fill="hold"/>
                                        <p:tgtEl>
                                          <p:spTgt spid="1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8" fill="hold">
                            <p:stCondLst>
                              <p:cond delay="6210"/>
                            </p:stCondLst>
                            <p:childTnLst>
                              <p:par>
                                <p:cTn id="29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1" dur="10" fill="hold"/>
                                        <p:tgtEl>
                                          <p:spTgt spid="1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2" dur="10" fill="hold"/>
                                        <p:tgtEl>
                                          <p:spTgt spid="1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3" fill="hold">
                            <p:stCondLst>
                              <p:cond delay="6220"/>
                            </p:stCondLst>
                            <p:childTnLst>
                              <p:par>
                                <p:cTn id="292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6" dur="10" fill="hold"/>
                                        <p:tgtEl>
                                          <p:spTgt spid="1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7" dur="10" fill="hold"/>
                                        <p:tgtEl>
                                          <p:spTgt spid="1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8" fill="hold">
                            <p:stCondLst>
                              <p:cond delay="6230"/>
                            </p:stCondLst>
                            <p:childTnLst>
                              <p:par>
                                <p:cTn id="29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1" dur="10" fill="hold"/>
                                        <p:tgtEl>
                                          <p:spTgt spid="1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2" dur="10" fill="hold"/>
                                        <p:tgtEl>
                                          <p:spTgt spid="1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3" fill="hold">
                            <p:stCondLst>
                              <p:cond delay="6240"/>
                            </p:stCondLst>
                            <p:childTnLst>
                              <p:par>
                                <p:cTn id="293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6" dur="10" fill="hold"/>
                                        <p:tgtEl>
                                          <p:spTgt spid="1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7" dur="10" fill="hold"/>
                                        <p:tgtEl>
                                          <p:spTgt spid="1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8" fill="hold">
                            <p:stCondLst>
                              <p:cond delay="6250"/>
                            </p:stCondLst>
                            <p:childTnLst>
                              <p:par>
                                <p:cTn id="293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1" dur="10" fill="hold"/>
                                        <p:tgtEl>
                                          <p:spTgt spid="1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2" dur="10" fill="hold"/>
                                        <p:tgtEl>
                                          <p:spTgt spid="1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3" fill="hold">
                            <p:stCondLst>
                              <p:cond delay="6260"/>
                            </p:stCondLst>
                            <p:childTnLst>
                              <p:par>
                                <p:cTn id="294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6" dur="10" fill="hold"/>
                                        <p:tgtEl>
                                          <p:spTgt spid="1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7" dur="10" fill="hold"/>
                                        <p:tgtEl>
                                          <p:spTgt spid="1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8" fill="hold">
                            <p:stCondLst>
                              <p:cond delay="6270"/>
                            </p:stCondLst>
                            <p:childTnLst>
                              <p:par>
                                <p:cTn id="294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1" dur="10" fill="hold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2" dur="10" fill="hold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3" fill="hold">
                            <p:stCondLst>
                              <p:cond delay="6280"/>
                            </p:stCondLst>
                            <p:childTnLst>
                              <p:par>
                                <p:cTn id="295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6" dur="10" fill="hold"/>
                                        <p:tgtEl>
                                          <p:spTgt spid="1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7" dur="10" fill="hold"/>
                                        <p:tgtEl>
                                          <p:spTgt spid="1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8" fill="hold">
                            <p:stCondLst>
                              <p:cond delay="6290"/>
                            </p:stCondLst>
                            <p:childTnLst>
                              <p:par>
                                <p:cTn id="295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1" dur="10" fill="hold"/>
                                        <p:tgtEl>
                                          <p:spTgt spid="1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2" dur="10" fill="hold"/>
                                        <p:tgtEl>
                                          <p:spTgt spid="1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3" fill="hold">
                            <p:stCondLst>
                              <p:cond delay="6300"/>
                            </p:stCondLst>
                            <p:childTnLst>
                              <p:par>
                                <p:cTn id="296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6" dur="10" fill="hold"/>
                                        <p:tgtEl>
                                          <p:spTgt spid="1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7" dur="10" fill="hold"/>
                                        <p:tgtEl>
                                          <p:spTgt spid="1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8" fill="hold">
                            <p:stCondLst>
                              <p:cond delay="6310"/>
                            </p:stCondLst>
                            <p:childTnLst>
                              <p:par>
                                <p:cTn id="296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1" dur="10" fill="hold"/>
                                        <p:tgtEl>
                                          <p:spTgt spid="1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2" dur="10" fill="hold"/>
                                        <p:tgtEl>
                                          <p:spTgt spid="1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3" fill="hold">
                            <p:stCondLst>
                              <p:cond delay="6320"/>
                            </p:stCondLst>
                            <p:childTnLst>
                              <p:par>
                                <p:cTn id="297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6" dur="10" fill="hold"/>
                                        <p:tgtEl>
                                          <p:spTgt spid="1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7" dur="10" fill="hold"/>
                                        <p:tgtEl>
                                          <p:spTgt spid="1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8" fill="hold">
                            <p:stCondLst>
                              <p:cond delay="6330"/>
                            </p:stCondLst>
                            <p:childTnLst>
                              <p:par>
                                <p:cTn id="297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1" dur="10" fill="hold"/>
                                        <p:tgtEl>
                                          <p:spTgt spid="1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2" dur="10" fill="hold"/>
                                        <p:tgtEl>
                                          <p:spTgt spid="1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3" fill="hold">
                            <p:stCondLst>
                              <p:cond delay="6340"/>
                            </p:stCondLst>
                            <p:childTnLst>
                              <p:par>
                                <p:cTn id="298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6" dur="10" fill="hold"/>
                                        <p:tgtEl>
                                          <p:spTgt spid="1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7" dur="10" fill="hold"/>
                                        <p:tgtEl>
                                          <p:spTgt spid="1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8" fill="hold">
                            <p:stCondLst>
                              <p:cond delay="6350"/>
                            </p:stCondLst>
                            <p:childTnLst>
                              <p:par>
                                <p:cTn id="298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1" dur="10" fill="hold"/>
                                        <p:tgtEl>
                                          <p:spTgt spid="1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2" dur="10" fill="hold"/>
                                        <p:tgtEl>
                                          <p:spTgt spid="1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3" fill="hold">
                            <p:stCondLst>
                              <p:cond delay="6360"/>
                            </p:stCondLst>
                            <p:childTnLst>
                              <p:par>
                                <p:cTn id="299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6" dur="10" fill="hold"/>
                                        <p:tgtEl>
                                          <p:spTgt spid="1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7" dur="10" fill="hold"/>
                                        <p:tgtEl>
                                          <p:spTgt spid="1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8" fill="hold">
                            <p:stCondLst>
                              <p:cond delay="6370"/>
                            </p:stCondLst>
                            <p:childTnLst>
                              <p:par>
                                <p:cTn id="299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1" dur="10" fill="hold"/>
                                        <p:tgtEl>
                                          <p:spTgt spid="1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2" dur="10" fill="hold"/>
                                        <p:tgtEl>
                                          <p:spTgt spid="1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3" fill="hold">
                            <p:stCondLst>
                              <p:cond delay="6380"/>
                            </p:stCondLst>
                            <p:childTnLst>
                              <p:par>
                                <p:cTn id="300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6" dur="10" fill="hold"/>
                                        <p:tgtEl>
                                          <p:spTgt spid="1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7" dur="10" fill="hold"/>
                                        <p:tgtEl>
                                          <p:spTgt spid="1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8" fill="hold">
                            <p:stCondLst>
                              <p:cond delay="6390"/>
                            </p:stCondLst>
                            <p:childTnLst>
                              <p:par>
                                <p:cTn id="300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1" dur="10" fill="hold"/>
                                        <p:tgtEl>
                                          <p:spTgt spid="1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2" dur="10" fill="hold"/>
                                        <p:tgtEl>
                                          <p:spTgt spid="1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3" fill="hold">
                            <p:stCondLst>
                              <p:cond delay="6400"/>
                            </p:stCondLst>
                            <p:childTnLst>
                              <p:par>
                                <p:cTn id="301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6" dur="10" fill="hold"/>
                                        <p:tgtEl>
                                          <p:spTgt spid="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7" dur="10" fill="hold"/>
                                        <p:tgtEl>
                                          <p:spTgt spid="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8" fill="hold">
                            <p:stCondLst>
                              <p:cond delay="6410"/>
                            </p:stCondLst>
                            <p:childTnLst>
                              <p:par>
                                <p:cTn id="30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1" dur="10" fill="hold"/>
                                        <p:tgtEl>
                                          <p:spTgt spid="1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2" dur="10" fill="hold"/>
                                        <p:tgtEl>
                                          <p:spTgt spid="1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3" fill="hold">
                            <p:stCondLst>
                              <p:cond delay="6420"/>
                            </p:stCondLst>
                            <p:childTnLst>
                              <p:par>
                                <p:cTn id="302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6" dur="10" fill="hold"/>
                                        <p:tgtEl>
                                          <p:spTgt spid="1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7" dur="10" fill="hold"/>
                                        <p:tgtEl>
                                          <p:spTgt spid="1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8" fill="hold">
                            <p:stCondLst>
                              <p:cond delay="6430"/>
                            </p:stCondLst>
                            <p:childTnLst>
                              <p:par>
                                <p:cTn id="30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1" dur="10" fill="hold"/>
                                        <p:tgtEl>
                                          <p:spTgt spid="1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2" dur="10" fill="hold"/>
                                        <p:tgtEl>
                                          <p:spTgt spid="1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3" fill="hold">
                            <p:stCondLst>
                              <p:cond delay="6440"/>
                            </p:stCondLst>
                            <p:childTnLst>
                              <p:par>
                                <p:cTn id="303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6" dur="10" fill="hold"/>
                                        <p:tgtEl>
                                          <p:spTgt spid="1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7" dur="10" fill="hold"/>
                                        <p:tgtEl>
                                          <p:spTgt spid="1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8" fill="hold">
                            <p:stCondLst>
                              <p:cond delay="6450"/>
                            </p:stCondLst>
                            <p:childTnLst>
                              <p:par>
                                <p:cTn id="303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1" dur="10" fill="hold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2" dur="10" fill="hold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3" fill="hold">
                            <p:stCondLst>
                              <p:cond delay="6460"/>
                            </p:stCondLst>
                            <p:childTnLst>
                              <p:par>
                                <p:cTn id="304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6" dur="10" fill="hold"/>
                                        <p:tgtEl>
                                          <p:spTgt spid="1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7" dur="10" fill="hold"/>
                                        <p:tgtEl>
                                          <p:spTgt spid="1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8" fill="hold">
                            <p:stCondLst>
                              <p:cond delay="6470"/>
                            </p:stCondLst>
                            <p:childTnLst>
                              <p:par>
                                <p:cTn id="304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1" dur="10" fill="hold"/>
                                        <p:tgtEl>
                                          <p:spTgt spid="1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2" dur="10" fill="hold"/>
                                        <p:tgtEl>
                                          <p:spTgt spid="1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3" fill="hold">
                            <p:stCondLst>
                              <p:cond delay="6480"/>
                            </p:stCondLst>
                            <p:childTnLst>
                              <p:par>
                                <p:cTn id="305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6" dur="10" fill="hold"/>
                                        <p:tgtEl>
                                          <p:spTgt spid="1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7" dur="10" fill="hold"/>
                                        <p:tgtEl>
                                          <p:spTgt spid="1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8" fill="hold">
                            <p:stCondLst>
                              <p:cond delay="6490"/>
                            </p:stCondLst>
                            <p:childTnLst>
                              <p:par>
                                <p:cTn id="305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1" dur="10" fill="hold"/>
                                        <p:tgtEl>
                                          <p:spTgt spid="1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2" dur="10" fill="hold"/>
                                        <p:tgtEl>
                                          <p:spTgt spid="1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3" fill="hold">
                            <p:stCondLst>
                              <p:cond delay="6500"/>
                            </p:stCondLst>
                            <p:childTnLst>
                              <p:par>
                                <p:cTn id="306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6" dur="10" fill="hold"/>
                                        <p:tgtEl>
                                          <p:spTgt spid="1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7" dur="10" fill="hold"/>
                                        <p:tgtEl>
                                          <p:spTgt spid="1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8" fill="hold">
                            <p:stCondLst>
                              <p:cond delay="6510"/>
                            </p:stCondLst>
                            <p:childTnLst>
                              <p:par>
                                <p:cTn id="306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1" dur="10" fill="hold"/>
                                        <p:tgtEl>
                                          <p:spTgt spid="1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2" dur="10" fill="hold"/>
                                        <p:tgtEl>
                                          <p:spTgt spid="1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3" fill="hold">
                            <p:stCondLst>
                              <p:cond delay="6520"/>
                            </p:stCondLst>
                            <p:childTnLst>
                              <p:par>
                                <p:cTn id="307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6" dur="10" fill="hold"/>
                                        <p:tgtEl>
                                          <p:spTgt spid="1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7" dur="10" fill="hold"/>
                                        <p:tgtEl>
                                          <p:spTgt spid="1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8" fill="hold">
                            <p:stCondLst>
                              <p:cond delay="6530"/>
                            </p:stCondLst>
                            <p:childTnLst>
                              <p:par>
                                <p:cTn id="307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1" dur="10" fill="hold"/>
                                        <p:tgtEl>
                                          <p:spTgt spid="1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2" dur="10" fill="hold"/>
                                        <p:tgtEl>
                                          <p:spTgt spid="1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3" fill="hold">
                            <p:stCondLst>
                              <p:cond delay="6540"/>
                            </p:stCondLst>
                            <p:childTnLst>
                              <p:par>
                                <p:cTn id="308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6" dur="10" fill="hold"/>
                                        <p:tgtEl>
                                          <p:spTgt spid="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7" dur="10" fill="hold"/>
                                        <p:tgtEl>
                                          <p:spTgt spid="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8" fill="hold">
                            <p:stCondLst>
                              <p:cond delay="6550"/>
                            </p:stCondLst>
                            <p:childTnLst>
                              <p:par>
                                <p:cTn id="308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1" dur="10" fill="hold"/>
                                        <p:tgtEl>
                                          <p:spTgt spid="1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92" dur="10" fill="hold"/>
                                        <p:tgtEl>
                                          <p:spTgt spid="1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3" fill="hold">
                            <p:stCondLst>
                              <p:cond delay="6560"/>
                            </p:stCondLst>
                            <p:childTnLst>
                              <p:par>
                                <p:cTn id="309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6" dur="10" fill="hold"/>
                                        <p:tgtEl>
                                          <p:spTgt spid="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97" dur="10" fill="hold"/>
                                        <p:tgtEl>
                                          <p:spTgt spid="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8" fill="hold">
                            <p:stCondLst>
                              <p:cond delay="6570"/>
                            </p:stCondLst>
                            <p:childTnLst>
                              <p:par>
                                <p:cTn id="309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1" dur="10" fill="hold"/>
                                        <p:tgtEl>
                                          <p:spTgt spid="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2" dur="10" fill="hold"/>
                                        <p:tgtEl>
                                          <p:spTgt spid="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3" fill="hold">
                            <p:stCondLst>
                              <p:cond delay="6580"/>
                            </p:stCondLst>
                            <p:childTnLst>
                              <p:par>
                                <p:cTn id="310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6" dur="10" fill="hold"/>
                                        <p:tgtEl>
                                          <p:spTgt spid="1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7" dur="10" fill="hold"/>
                                        <p:tgtEl>
                                          <p:spTgt spid="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8" fill="hold">
                            <p:stCondLst>
                              <p:cond delay="6590"/>
                            </p:stCondLst>
                            <p:childTnLst>
                              <p:par>
                                <p:cTn id="310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1" dur="10" fill="hold"/>
                                        <p:tgtEl>
                                          <p:spTgt spid="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2" dur="10" fill="hold"/>
                                        <p:tgtEl>
                                          <p:spTgt spid="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3" fill="hold">
                            <p:stCondLst>
                              <p:cond delay="6600"/>
                            </p:stCondLst>
                            <p:childTnLst>
                              <p:par>
                                <p:cTn id="311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6" dur="1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7" dur="1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8" fill="hold">
                            <p:stCondLst>
                              <p:cond delay="6610"/>
                            </p:stCondLst>
                            <p:childTnLst>
                              <p:par>
                                <p:cTn id="31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1" dur="10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2" dur="10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3" fill="hold">
                            <p:stCondLst>
                              <p:cond delay="6620"/>
                            </p:stCondLst>
                            <p:childTnLst>
                              <p:par>
                                <p:cTn id="312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6" dur="10" fill="hold"/>
                                        <p:tgtEl>
                                          <p:spTgt spid="1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7" dur="10" fill="hold"/>
                                        <p:tgtEl>
                                          <p:spTgt spid="1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8" fill="hold">
                            <p:stCondLst>
                              <p:cond delay="6630"/>
                            </p:stCondLst>
                            <p:childTnLst>
                              <p:par>
                                <p:cTn id="31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1" dur="10" fill="hold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2" dur="10" fill="hold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3" fill="hold">
                            <p:stCondLst>
                              <p:cond delay="6640"/>
                            </p:stCondLst>
                            <p:childTnLst>
                              <p:par>
                                <p:cTn id="313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6" dur="10" fill="hold"/>
                                        <p:tgtEl>
                                          <p:spTgt spid="1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7" dur="10" fill="hold"/>
                                        <p:tgtEl>
                                          <p:spTgt spid="1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8" fill="hold">
                            <p:stCondLst>
                              <p:cond delay="6650"/>
                            </p:stCondLst>
                            <p:childTnLst>
                              <p:par>
                                <p:cTn id="313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1" dur="1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2" dur="1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3" fill="hold">
                            <p:stCondLst>
                              <p:cond delay="6660"/>
                            </p:stCondLst>
                            <p:childTnLst>
                              <p:par>
                                <p:cTn id="314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6" dur="10" fill="hold"/>
                                        <p:tgtEl>
                                          <p:spTgt spid="1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7" dur="10" fill="hold"/>
                                        <p:tgtEl>
                                          <p:spTgt spid="1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8" fill="hold">
                            <p:stCondLst>
                              <p:cond delay="6670"/>
                            </p:stCondLst>
                            <p:childTnLst>
                              <p:par>
                                <p:cTn id="314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1" dur="10" fill="hold"/>
                                        <p:tgtEl>
                                          <p:spTgt spid="1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2" dur="10" fill="hold"/>
                                        <p:tgtEl>
                                          <p:spTgt spid="1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3" fill="hold">
                            <p:stCondLst>
                              <p:cond delay="6680"/>
                            </p:stCondLst>
                            <p:childTnLst>
                              <p:par>
                                <p:cTn id="315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6" dur="10" fill="hold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7" dur="10" fill="hold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8" fill="hold">
                            <p:stCondLst>
                              <p:cond delay="6690"/>
                            </p:stCondLst>
                            <p:childTnLst>
                              <p:par>
                                <p:cTn id="315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1" dur="10" fill="hold"/>
                                        <p:tgtEl>
                                          <p:spTgt spid="1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2" dur="10" fill="hold"/>
                                        <p:tgtEl>
                                          <p:spTgt spid="1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3" fill="hold">
                            <p:stCondLst>
                              <p:cond delay="6700"/>
                            </p:stCondLst>
                            <p:childTnLst>
                              <p:par>
                                <p:cTn id="316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6" dur="10" fill="hold"/>
                                        <p:tgtEl>
                                          <p:spTgt spid="1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7" dur="10" fill="hold"/>
                                        <p:tgtEl>
                                          <p:spTgt spid="1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8" fill="hold">
                            <p:stCondLst>
                              <p:cond delay="6710"/>
                            </p:stCondLst>
                            <p:childTnLst>
                              <p:par>
                                <p:cTn id="316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1" dur="10" fill="hold"/>
                                        <p:tgtEl>
                                          <p:spTgt spid="1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2" dur="10" fill="hold"/>
                                        <p:tgtEl>
                                          <p:spTgt spid="1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3" fill="hold">
                            <p:stCondLst>
                              <p:cond delay="6720"/>
                            </p:stCondLst>
                            <p:childTnLst>
                              <p:par>
                                <p:cTn id="317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6" dur="10" fill="hold"/>
                                        <p:tgtEl>
                                          <p:spTgt spid="1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7" dur="10" fill="hold"/>
                                        <p:tgtEl>
                                          <p:spTgt spid="1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8" fill="hold">
                            <p:stCondLst>
                              <p:cond delay="6730"/>
                            </p:stCondLst>
                            <p:childTnLst>
                              <p:par>
                                <p:cTn id="317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1" dur="10" fill="hold"/>
                                        <p:tgtEl>
                                          <p:spTgt spid="1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2" dur="10" fill="hold"/>
                                        <p:tgtEl>
                                          <p:spTgt spid="1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3" fill="hold">
                            <p:stCondLst>
                              <p:cond delay="6740"/>
                            </p:stCondLst>
                            <p:childTnLst>
                              <p:par>
                                <p:cTn id="318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6" dur="10" fill="hold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7" dur="10" fill="hold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8" fill="hold">
                            <p:stCondLst>
                              <p:cond delay="6750"/>
                            </p:stCondLst>
                            <p:childTnLst>
                              <p:par>
                                <p:cTn id="318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1" dur="10" fill="hold"/>
                                        <p:tgtEl>
                                          <p:spTgt spid="1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2" dur="10" fill="hold"/>
                                        <p:tgtEl>
                                          <p:spTgt spid="1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3" fill="hold">
                            <p:stCondLst>
                              <p:cond delay="6760"/>
                            </p:stCondLst>
                            <p:childTnLst>
                              <p:par>
                                <p:cTn id="319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6" dur="10" fill="hold"/>
                                        <p:tgtEl>
                                          <p:spTgt spid="1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7" dur="10" fill="hold"/>
                                        <p:tgtEl>
                                          <p:spTgt spid="1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8" fill="hold">
                            <p:stCondLst>
                              <p:cond delay="6770"/>
                            </p:stCondLst>
                            <p:childTnLst>
                              <p:par>
                                <p:cTn id="319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1" dur="10" fill="hold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2" dur="10" fill="hold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3" fill="hold">
                            <p:stCondLst>
                              <p:cond delay="6780"/>
                            </p:stCondLst>
                            <p:childTnLst>
                              <p:par>
                                <p:cTn id="320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6" dur="10" fill="hold"/>
                                        <p:tgtEl>
                                          <p:spTgt spid="1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7" dur="10" fill="hold"/>
                                        <p:tgtEl>
                                          <p:spTgt spid="1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8" fill="hold">
                            <p:stCondLst>
                              <p:cond delay="6790"/>
                            </p:stCondLst>
                            <p:childTnLst>
                              <p:par>
                                <p:cTn id="320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1" dur="10" fill="hold"/>
                                        <p:tgtEl>
                                          <p:spTgt spid="1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12" dur="10" fill="hold"/>
                                        <p:tgtEl>
                                          <p:spTgt spid="1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3" fill="hold">
                            <p:stCondLst>
                              <p:cond delay="6800"/>
                            </p:stCondLst>
                            <p:childTnLst>
                              <p:par>
                                <p:cTn id="321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6" dur="10" fill="hold"/>
                                        <p:tgtEl>
                                          <p:spTgt spid="1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17" dur="10" fill="hold"/>
                                        <p:tgtEl>
                                          <p:spTgt spid="1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8" fill="hold">
                            <p:stCondLst>
                              <p:cond delay="6810"/>
                            </p:stCondLst>
                            <p:childTnLst>
                              <p:par>
                                <p:cTn id="32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1" dur="10" fill="hold"/>
                                        <p:tgtEl>
                                          <p:spTgt spid="1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2" dur="10" fill="hold"/>
                                        <p:tgtEl>
                                          <p:spTgt spid="1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3" fill="hold">
                            <p:stCondLst>
                              <p:cond delay="6820"/>
                            </p:stCondLst>
                            <p:childTnLst>
                              <p:par>
                                <p:cTn id="322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6" dur="10" fill="hold"/>
                                        <p:tgtEl>
                                          <p:spTgt spid="1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7" dur="10" fill="hold"/>
                                        <p:tgtEl>
                                          <p:spTgt spid="1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8" fill="hold">
                            <p:stCondLst>
                              <p:cond delay="6830"/>
                            </p:stCondLst>
                            <p:childTnLst>
                              <p:par>
                                <p:cTn id="32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1" dur="10" fill="hold"/>
                                        <p:tgtEl>
                                          <p:spTgt spid="1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2" dur="10" fill="hold"/>
                                        <p:tgtEl>
                                          <p:spTgt spid="1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3" fill="hold">
                            <p:stCondLst>
                              <p:cond delay="6840"/>
                            </p:stCondLst>
                            <p:childTnLst>
                              <p:par>
                                <p:cTn id="323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6" dur="10" fill="hold"/>
                                        <p:tgtEl>
                                          <p:spTgt spid="1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7" dur="10" fill="hold"/>
                                        <p:tgtEl>
                                          <p:spTgt spid="1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8" fill="hold">
                            <p:stCondLst>
                              <p:cond delay="6850"/>
                            </p:stCondLst>
                            <p:childTnLst>
                              <p:par>
                                <p:cTn id="323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41" dur="10" fill="hold"/>
                                        <p:tgtEl>
                                          <p:spTgt spid="1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2" dur="10" fill="hold"/>
                                        <p:tgtEl>
                                          <p:spTgt spid="1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3" fill="hold">
                            <p:stCondLst>
                              <p:cond delay="6860"/>
                            </p:stCondLst>
                            <p:childTnLst>
                              <p:par>
                                <p:cTn id="324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46" dur="10" fill="hold"/>
                                        <p:tgtEl>
                                          <p:spTgt spid="1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7" dur="10" fill="hold"/>
                                        <p:tgtEl>
                                          <p:spTgt spid="1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8" fill="hold">
                            <p:stCondLst>
                              <p:cond delay="6870"/>
                            </p:stCondLst>
                            <p:childTnLst>
                              <p:par>
                                <p:cTn id="324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1" dur="10" fill="hold"/>
                                        <p:tgtEl>
                                          <p:spTgt spid="1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52" dur="10" fill="hold"/>
                                        <p:tgtEl>
                                          <p:spTgt spid="1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3" fill="hold">
                            <p:stCondLst>
                              <p:cond delay="6880"/>
                            </p:stCondLst>
                            <p:childTnLst>
                              <p:par>
                                <p:cTn id="325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6" dur="10" fill="hold"/>
                                        <p:tgtEl>
                                          <p:spTgt spid="1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57" dur="10" fill="hold"/>
                                        <p:tgtEl>
                                          <p:spTgt spid="1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8" fill="hold">
                            <p:stCondLst>
                              <p:cond delay="6890"/>
                            </p:stCondLst>
                            <p:childTnLst>
                              <p:par>
                                <p:cTn id="325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1" dur="10" fill="hold"/>
                                        <p:tgtEl>
                                          <p:spTgt spid="1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2" dur="10" fill="hold"/>
                                        <p:tgtEl>
                                          <p:spTgt spid="1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3" fill="hold">
                            <p:stCondLst>
                              <p:cond delay="6900"/>
                            </p:stCondLst>
                            <p:childTnLst>
                              <p:par>
                                <p:cTn id="326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6" dur="10" fill="hold"/>
                                        <p:tgtEl>
                                          <p:spTgt spid="1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7" dur="10" fill="hold"/>
                                        <p:tgtEl>
                                          <p:spTgt spid="1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8" fill="hold">
                            <p:stCondLst>
                              <p:cond delay="6910"/>
                            </p:stCondLst>
                            <p:childTnLst>
                              <p:par>
                                <p:cTn id="326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1" dur="10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72" dur="10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3" fill="hold">
                            <p:stCondLst>
                              <p:cond delay="6920"/>
                            </p:stCondLst>
                            <p:childTnLst>
                              <p:par>
                                <p:cTn id="327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6" dur="10" fill="hold"/>
                                        <p:tgtEl>
                                          <p:spTgt spid="1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77" dur="10" fill="hold"/>
                                        <p:tgtEl>
                                          <p:spTgt spid="1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8" fill="hold">
                            <p:stCondLst>
                              <p:cond delay="6930"/>
                            </p:stCondLst>
                            <p:childTnLst>
                              <p:par>
                                <p:cTn id="327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81" dur="10" fill="hold"/>
                                        <p:tgtEl>
                                          <p:spTgt spid="1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2" dur="10" fill="hold"/>
                                        <p:tgtEl>
                                          <p:spTgt spid="1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3" fill="hold">
                            <p:stCondLst>
                              <p:cond delay="6940"/>
                            </p:stCondLst>
                            <p:childTnLst>
                              <p:par>
                                <p:cTn id="328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86" dur="10" fill="hold"/>
                                        <p:tgtEl>
                                          <p:spTgt spid="1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7" dur="10" fill="hold"/>
                                        <p:tgtEl>
                                          <p:spTgt spid="1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8" fill="hold">
                            <p:stCondLst>
                              <p:cond delay="6950"/>
                            </p:stCondLst>
                            <p:childTnLst>
                              <p:par>
                                <p:cTn id="328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1" dur="10" fill="hold"/>
                                        <p:tgtEl>
                                          <p:spTgt spid="1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92" dur="10" fill="hold"/>
                                        <p:tgtEl>
                                          <p:spTgt spid="1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3" fill="hold">
                            <p:stCondLst>
                              <p:cond delay="6960"/>
                            </p:stCondLst>
                            <p:childTnLst>
                              <p:par>
                                <p:cTn id="329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6" dur="10" fill="hold"/>
                                        <p:tgtEl>
                                          <p:spTgt spid="1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97" dur="10" fill="hold"/>
                                        <p:tgtEl>
                                          <p:spTgt spid="1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8" fill="hold">
                            <p:stCondLst>
                              <p:cond delay="6970"/>
                            </p:stCondLst>
                            <p:childTnLst>
                              <p:par>
                                <p:cTn id="329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1" dur="10" fill="hold"/>
                                        <p:tgtEl>
                                          <p:spTgt spid="1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2" dur="10" fill="hold"/>
                                        <p:tgtEl>
                                          <p:spTgt spid="1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3" fill="hold">
                            <p:stCondLst>
                              <p:cond delay="6980"/>
                            </p:stCondLst>
                            <p:childTnLst>
                              <p:par>
                                <p:cTn id="330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6" dur="10" fill="hold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7" dur="10" fill="hold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8" fill="hold">
                            <p:stCondLst>
                              <p:cond delay="6990"/>
                            </p:stCondLst>
                            <p:childTnLst>
                              <p:par>
                                <p:cTn id="330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1" dur="10" fill="hold"/>
                                        <p:tgtEl>
                                          <p:spTgt spid="1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2" dur="10" fill="hold"/>
                                        <p:tgtEl>
                                          <p:spTgt spid="1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3" fill="hold">
                            <p:stCondLst>
                              <p:cond delay="7000"/>
                            </p:stCondLst>
                            <p:childTnLst>
                              <p:par>
                                <p:cTn id="331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6" dur="10" fill="hold"/>
                                        <p:tgtEl>
                                          <p:spTgt spid="1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7" dur="10" fill="hold"/>
                                        <p:tgtEl>
                                          <p:spTgt spid="1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8" fill="hold">
                            <p:stCondLst>
                              <p:cond delay="7010"/>
                            </p:stCondLst>
                            <p:childTnLst>
                              <p:par>
                                <p:cTn id="33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21" dur="10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2" dur="10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3" fill="hold">
                            <p:stCondLst>
                              <p:cond delay="7020"/>
                            </p:stCondLst>
                            <p:childTnLst>
                              <p:par>
                                <p:cTn id="332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26" dur="10" fill="hold"/>
                                        <p:tgtEl>
                                          <p:spTgt spid="1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7" dur="10" fill="hold"/>
                                        <p:tgtEl>
                                          <p:spTgt spid="1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8" fill="hold">
                            <p:stCondLst>
                              <p:cond delay="7030"/>
                            </p:stCondLst>
                            <p:childTnLst>
                              <p:par>
                                <p:cTn id="33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31" dur="10" fill="hold"/>
                                        <p:tgtEl>
                                          <p:spTgt spid="1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32" dur="10" fill="hold"/>
                                        <p:tgtEl>
                                          <p:spTgt spid="1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3" fill="hold">
                            <p:stCondLst>
                              <p:cond delay="7040"/>
                            </p:stCondLst>
                            <p:childTnLst>
                              <p:par>
                                <p:cTn id="333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36" dur="10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37" dur="10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8" fill="hold">
                            <p:stCondLst>
                              <p:cond delay="7050"/>
                            </p:stCondLst>
                            <p:childTnLst>
                              <p:par>
                                <p:cTn id="333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1" dur="10" fill="hold"/>
                                        <p:tgtEl>
                                          <p:spTgt spid="1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42" dur="10" fill="hold"/>
                                        <p:tgtEl>
                                          <p:spTgt spid="1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3" fill="hold">
                            <p:stCondLst>
                              <p:cond delay="7060"/>
                            </p:stCondLst>
                            <p:childTnLst>
                              <p:par>
                                <p:cTn id="334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6" dur="10" fill="hold"/>
                                        <p:tgtEl>
                                          <p:spTgt spid="1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47" dur="10" fill="hold"/>
                                        <p:tgtEl>
                                          <p:spTgt spid="1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8" fill="hold">
                            <p:stCondLst>
                              <p:cond delay="7070"/>
                            </p:stCondLst>
                            <p:childTnLst>
                              <p:par>
                                <p:cTn id="334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1" dur="10" fill="hold"/>
                                        <p:tgtEl>
                                          <p:spTgt spid="1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2" dur="10" fill="hold"/>
                                        <p:tgtEl>
                                          <p:spTgt spid="1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3" fill="hold">
                            <p:stCondLst>
                              <p:cond delay="7080"/>
                            </p:stCondLst>
                            <p:childTnLst>
                              <p:par>
                                <p:cTn id="335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6" dur="10" fill="hold"/>
                                        <p:tgtEl>
                                          <p:spTgt spid="1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7" dur="10" fill="hold"/>
                                        <p:tgtEl>
                                          <p:spTgt spid="1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8" fill="hold">
                            <p:stCondLst>
                              <p:cond delay="7090"/>
                            </p:stCondLst>
                            <p:childTnLst>
                              <p:par>
                                <p:cTn id="335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1" dur="10" fill="hold"/>
                                        <p:tgtEl>
                                          <p:spTgt spid="1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2" dur="10" fill="hold"/>
                                        <p:tgtEl>
                                          <p:spTgt spid="1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3" fill="hold">
                            <p:stCondLst>
                              <p:cond delay="7100"/>
                            </p:stCondLst>
                            <p:childTnLst>
                              <p:par>
                                <p:cTn id="336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6" dur="10" fill="hold"/>
                                        <p:tgtEl>
                                          <p:spTgt spid="1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7" dur="10" fill="hold"/>
                                        <p:tgtEl>
                                          <p:spTgt spid="1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8" fill="hold">
                            <p:stCondLst>
                              <p:cond delay="7110"/>
                            </p:stCondLst>
                            <p:childTnLst>
                              <p:par>
                                <p:cTn id="336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1" dur="10" fill="hold"/>
                                        <p:tgtEl>
                                          <p:spTgt spid="1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2" dur="10" fill="hold"/>
                                        <p:tgtEl>
                                          <p:spTgt spid="1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3" fill="hold">
                            <p:stCondLst>
                              <p:cond delay="7120"/>
                            </p:stCondLst>
                            <p:childTnLst>
                              <p:par>
                                <p:cTn id="337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6" dur="10" fill="hold"/>
                                        <p:tgtEl>
                                          <p:spTgt spid="1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7" dur="10" fill="hold"/>
                                        <p:tgtEl>
                                          <p:spTgt spid="1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8" fill="hold">
                            <p:stCondLst>
                              <p:cond delay="7130"/>
                            </p:stCondLst>
                            <p:childTnLst>
                              <p:par>
                                <p:cTn id="337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1" dur="10" fill="hold"/>
                                        <p:tgtEl>
                                          <p:spTgt spid="1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2" dur="10" fill="hold"/>
                                        <p:tgtEl>
                                          <p:spTgt spid="1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3" fill="hold">
                            <p:stCondLst>
                              <p:cond delay="7140"/>
                            </p:stCondLst>
                            <p:childTnLst>
                              <p:par>
                                <p:cTn id="338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6" dur="10" fill="hold"/>
                                        <p:tgtEl>
                                          <p:spTgt spid="1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7" dur="10" fill="hold"/>
                                        <p:tgtEl>
                                          <p:spTgt spid="1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8" fill="hold">
                            <p:stCondLst>
                              <p:cond delay="7150"/>
                            </p:stCondLst>
                            <p:childTnLst>
                              <p:par>
                                <p:cTn id="338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1" dur="10" fill="hold"/>
                                        <p:tgtEl>
                                          <p:spTgt spid="1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92" dur="10" fill="hold"/>
                                        <p:tgtEl>
                                          <p:spTgt spid="1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3" fill="hold">
                            <p:stCondLst>
                              <p:cond delay="7160"/>
                            </p:stCondLst>
                            <p:childTnLst>
                              <p:par>
                                <p:cTn id="339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6" dur="10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97" dur="10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8" fill="hold">
                            <p:stCondLst>
                              <p:cond delay="7170"/>
                            </p:stCondLst>
                            <p:childTnLst>
                              <p:par>
                                <p:cTn id="339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01" dur="10" fill="hold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02" dur="10" fill="hold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3" fill="hold">
                            <p:stCondLst>
                              <p:cond delay="7180"/>
                            </p:stCondLst>
                            <p:childTnLst>
                              <p:par>
                                <p:cTn id="340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06" dur="10" fill="hold"/>
                                        <p:tgtEl>
                                          <p:spTgt spid="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07" dur="10" fill="hold"/>
                                        <p:tgtEl>
                                          <p:spTgt spid="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8" fill="hold">
                            <p:stCondLst>
                              <p:cond delay="7190"/>
                            </p:stCondLst>
                            <p:childTnLst>
                              <p:par>
                                <p:cTn id="340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1" dur="10" fill="hold"/>
                                        <p:tgtEl>
                                          <p:spTgt spid="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12" dur="10" fill="hold"/>
                                        <p:tgtEl>
                                          <p:spTgt spid="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3" fill="hold">
                            <p:stCondLst>
                              <p:cond delay="7200"/>
                            </p:stCondLst>
                            <p:childTnLst>
                              <p:par>
                                <p:cTn id="341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6" dur="10" fill="hold"/>
                                        <p:tgtEl>
                                          <p:spTgt spid="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17" dur="10" fill="hold"/>
                                        <p:tgtEl>
                                          <p:spTgt spid="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8" fill="hold">
                            <p:stCondLst>
                              <p:cond delay="7210"/>
                            </p:stCondLst>
                            <p:childTnLst>
                              <p:par>
                                <p:cTn id="34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1" dur="10" fill="hold"/>
                                        <p:tgtEl>
                                          <p:spTgt spid="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2" dur="10" fill="hold"/>
                                        <p:tgtEl>
                                          <p:spTgt spid="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3" fill="hold">
                            <p:stCondLst>
                              <p:cond delay="7220"/>
                            </p:stCondLst>
                            <p:childTnLst>
                              <p:par>
                                <p:cTn id="342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6" dur="10" fill="hold"/>
                                        <p:tgtEl>
                                          <p:spTgt spid="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7" dur="10" fill="hold"/>
                                        <p:tgtEl>
                                          <p:spTgt spid="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8" fill="hold">
                            <p:stCondLst>
                              <p:cond delay="7230"/>
                            </p:stCondLst>
                            <p:childTnLst>
                              <p:par>
                                <p:cTn id="34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1" dur="10" fill="hold"/>
                                        <p:tgtEl>
                                          <p:spTgt spid="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2" dur="10" fill="hold"/>
                                        <p:tgtEl>
                                          <p:spTgt spid="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3" fill="hold">
                            <p:stCondLst>
                              <p:cond delay="7240"/>
                            </p:stCondLst>
                            <p:childTnLst>
                              <p:par>
                                <p:cTn id="343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6" dur="10" fill="hold"/>
                                        <p:tgtEl>
                                          <p:spTgt spid="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7" dur="10" fill="hold"/>
                                        <p:tgtEl>
                                          <p:spTgt spid="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8" fill="hold">
                            <p:stCondLst>
                              <p:cond delay="7250"/>
                            </p:stCondLst>
                            <p:childTnLst>
                              <p:par>
                                <p:cTn id="343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41" dur="10" fill="hold"/>
                                        <p:tgtEl>
                                          <p:spTgt spid="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2" dur="10" fill="hold"/>
                                        <p:tgtEl>
                                          <p:spTgt spid="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3" fill="hold">
                            <p:stCondLst>
                              <p:cond delay="7260"/>
                            </p:stCondLst>
                            <p:childTnLst>
                              <p:par>
                                <p:cTn id="344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46" dur="10" fill="hold"/>
                                        <p:tgtEl>
                                          <p:spTgt spid="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7" dur="10" fill="hold"/>
                                        <p:tgtEl>
                                          <p:spTgt spid="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8" fill="hold">
                            <p:stCondLst>
                              <p:cond delay="7270"/>
                            </p:stCondLst>
                            <p:childTnLst>
                              <p:par>
                                <p:cTn id="344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51" dur="10" fill="hold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52" dur="10" fill="hold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3" fill="hold">
                            <p:stCondLst>
                              <p:cond delay="7280"/>
                            </p:stCondLst>
                            <p:childTnLst>
                              <p:par>
                                <p:cTn id="345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56" dur="10" fill="hold"/>
                                        <p:tgtEl>
                                          <p:spTgt spid="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57" dur="10" fill="hold"/>
                                        <p:tgtEl>
                                          <p:spTgt spid="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8" fill="hold">
                            <p:stCondLst>
                              <p:cond delay="7290"/>
                            </p:stCondLst>
                            <p:childTnLst>
                              <p:par>
                                <p:cTn id="345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61" dur="10" fill="hold"/>
                                        <p:tgtEl>
                                          <p:spTgt spid="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62" dur="10" fill="hold"/>
                                        <p:tgtEl>
                                          <p:spTgt spid="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3" fill="hold">
                            <p:stCondLst>
                              <p:cond delay="7300"/>
                            </p:stCondLst>
                            <p:childTnLst>
                              <p:par>
                                <p:cTn id="346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66" dur="10" fill="hold"/>
                                        <p:tgtEl>
                                          <p:spTgt spid="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67" dur="10" fill="hold"/>
                                        <p:tgtEl>
                                          <p:spTgt spid="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8" fill="hold">
                            <p:stCondLst>
                              <p:cond delay="7310"/>
                            </p:stCondLst>
                            <p:childTnLst>
                              <p:par>
                                <p:cTn id="346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1" dur="10" fill="hold"/>
                                        <p:tgtEl>
                                          <p:spTgt spid="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72" dur="10" fill="hold"/>
                                        <p:tgtEl>
                                          <p:spTgt spid="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3" fill="hold">
                            <p:stCondLst>
                              <p:cond delay="7320"/>
                            </p:stCondLst>
                            <p:childTnLst>
                              <p:par>
                                <p:cTn id="347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6" dur="10" fill="hold"/>
                                        <p:tgtEl>
                                          <p:spTgt spid="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77" dur="10" fill="hold"/>
                                        <p:tgtEl>
                                          <p:spTgt spid="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8" fill="hold">
                            <p:stCondLst>
                              <p:cond delay="7330"/>
                            </p:stCondLst>
                            <p:childTnLst>
                              <p:par>
                                <p:cTn id="347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81" dur="10" fill="hold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2" dur="10" fill="hold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3" fill="hold">
                            <p:stCondLst>
                              <p:cond delay="7340"/>
                            </p:stCondLst>
                            <p:childTnLst>
                              <p:par>
                                <p:cTn id="348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86" dur="10" fill="hold"/>
                                        <p:tgtEl>
                                          <p:spTgt spid="1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7" dur="10" fill="hold"/>
                                        <p:tgtEl>
                                          <p:spTgt spid="1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8" fill="hold">
                            <p:stCondLst>
                              <p:cond delay="7350"/>
                            </p:stCondLst>
                            <p:childTnLst>
                              <p:par>
                                <p:cTn id="348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1" dur="10" fill="hold"/>
                                        <p:tgtEl>
                                          <p:spTgt spid="1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92" dur="10" fill="hold"/>
                                        <p:tgtEl>
                                          <p:spTgt spid="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3" fill="hold">
                            <p:stCondLst>
                              <p:cond delay="7360"/>
                            </p:stCondLst>
                            <p:childTnLst>
                              <p:par>
                                <p:cTn id="349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6" dur="10" fill="hold"/>
                                        <p:tgtEl>
                                          <p:spTgt spid="1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97" dur="10" fill="hold"/>
                                        <p:tgtEl>
                                          <p:spTgt spid="1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8" fill="hold">
                            <p:stCondLst>
                              <p:cond delay="7370"/>
                            </p:stCondLst>
                            <p:childTnLst>
                              <p:par>
                                <p:cTn id="349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01" dur="10" fill="hold"/>
                                        <p:tgtEl>
                                          <p:spTgt spid="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2" dur="10" fill="hold"/>
                                        <p:tgtEl>
                                          <p:spTgt spid="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3" fill="hold">
                            <p:stCondLst>
                              <p:cond delay="7380"/>
                            </p:stCondLst>
                            <p:childTnLst>
                              <p:par>
                                <p:cTn id="350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06" dur="10" fill="hold"/>
                                        <p:tgtEl>
                                          <p:spTgt spid="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7" dur="10" fill="hold"/>
                                        <p:tgtEl>
                                          <p:spTgt spid="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8" fill="hold">
                            <p:stCondLst>
                              <p:cond delay="7390"/>
                            </p:stCondLst>
                            <p:childTnLst>
                              <p:par>
                                <p:cTn id="350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1" dur="10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12" dur="10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3" fill="hold">
                            <p:stCondLst>
                              <p:cond delay="7400"/>
                            </p:stCondLst>
                            <p:childTnLst>
                              <p:par>
                                <p:cTn id="351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6" dur="10" fill="hold"/>
                                        <p:tgtEl>
                                          <p:spTgt spid="1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17" dur="10" fill="hold"/>
                                        <p:tgtEl>
                                          <p:spTgt spid="1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8" fill="hold">
                            <p:stCondLst>
                              <p:cond delay="7410"/>
                            </p:stCondLst>
                            <p:childTnLst>
                              <p:par>
                                <p:cTn id="35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21" dur="10" fill="hold"/>
                                        <p:tgtEl>
                                          <p:spTgt spid="1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2" dur="10" fill="hold"/>
                                        <p:tgtEl>
                                          <p:spTgt spid="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3" fill="hold">
                            <p:stCondLst>
                              <p:cond delay="7420"/>
                            </p:stCondLst>
                            <p:childTnLst>
                              <p:par>
                                <p:cTn id="352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26" dur="10" fill="hold"/>
                                        <p:tgtEl>
                                          <p:spTgt spid="1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7" dur="10" fill="hold"/>
                                        <p:tgtEl>
                                          <p:spTgt spid="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8" fill="hold">
                            <p:stCondLst>
                              <p:cond delay="7430"/>
                            </p:stCondLst>
                            <p:childTnLst>
                              <p:par>
                                <p:cTn id="35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31" dur="10" fill="hold"/>
                                        <p:tgtEl>
                                          <p:spTgt spid="1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32" dur="10" fill="hold"/>
                                        <p:tgtEl>
                                          <p:spTgt spid="1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3" fill="hold">
                            <p:stCondLst>
                              <p:cond delay="7440"/>
                            </p:stCondLst>
                            <p:childTnLst>
                              <p:par>
                                <p:cTn id="353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36" dur="10" fill="hold"/>
                                        <p:tgtEl>
                                          <p:spTgt spid="1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37" dur="10" fill="hold"/>
                                        <p:tgtEl>
                                          <p:spTgt spid="1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8" fill="hold">
                            <p:stCondLst>
                              <p:cond delay="7450"/>
                            </p:stCondLst>
                            <p:childTnLst>
                              <p:par>
                                <p:cTn id="353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1" dur="10" fill="hold"/>
                                        <p:tgtEl>
                                          <p:spTgt spid="1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42" dur="10" fill="hold"/>
                                        <p:tgtEl>
                                          <p:spTgt spid="1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3" fill="hold">
                            <p:stCondLst>
                              <p:cond delay="7460"/>
                            </p:stCondLst>
                            <p:childTnLst>
                              <p:par>
                                <p:cTn id="354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6" dur="10" fill="hold"/>
                                        <p:tgtEl>
                                          <p:spTgt spid="1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47" dur="10" fill="hold"/>
                                        <p:tgtEl>
                                          <p:spTgt spid="1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8" fill="hold">
                            <p:stCondLst>
                              <p:cond delay="7470"/>
                            </p:stCondLst>
                            <p:childTnLst>
                              <p:par>
                                <p:cTn id="354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1" dur="10" fill="hold"/>
                                        <p:tgtEl>
                                          <p:spTgt spid="1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52" dur="10" fill="hold"/>
                                        <p:tgtEl>
                                          <p:spTgt spid="1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3" fill="hold">
                            <p:stCondLst>
                              <p:cond delay="7480"/>
                            </p:stCondLst>
                            <p:childTnLst>
                              <p:par>
                                <p:cTn id="355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6" dur="10" fill="hold"/>
                                        <p:tgtEl>
                                          <p:spTgt spid="1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57" dur="10" fill="hold"/>
                                        <p:tgtEl>
                                          <p:spTgt spid="1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8" fill="hold">
                            <p:stCondLst>
                              <p:cond delay="7490"/>
                            </p:stCondLst>
                            <p:childTnLst>
                              <p:par>
                                <p:cTn id="355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61" dur="10" fill="hold"/>
                                        <p:tgtEl>
                                          <p:spTgt spid="1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2" dur="10" fill="hold"/>
                                        <p:tgtEl>
                                          <p:spTgt spid="1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3" fill="hold">
                            <p:stCondLst>
                              <p:cond delay="7500"/>
                            </p:stCondLst>
                            <p:childTnLst>
                              <p:par>
                                <p:cTn id="356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66" dur="10" fill="hold"/>
                                        <p:tgtEl>
                                          <p:spTgt spid="1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7" dur="10" fill="hold"/>
                                        <p:tgtEl>
                                          <p:spTgt spid="1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8" fill="hold">
                            <p:stCondLst>
                              <p:cond delay="7510"/>
                            </p:stCondLst>
                            <p:childTnLst>
                              <p:par>
                                <p:cTn id="356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71" dur="10" fill="hold"/>
                                        <p:tgtEl>
                                          <p:spTgt spid="1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72" dur="10" fill="hold"/>
                                        <p:tgtEl>
                                          <p:spTgt spid="1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3" fill="hold">
                            <p:stCondLst>
                              <p:cond delay="7520"/>
                            </p:stCondLst>
                            <p:childTnLst>
                              <p:par>
                                <p:cTn id="357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76" dur="10" fill="hold"/>
                                        <p:tgtEl>
                                          <p:spTgt spid="1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77" dur="10" fill="hold"/>
                                        <p:tgtEl>
                                          <p:spTgt spid="1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8" fill="hold">
                            <p:stCondLst>
                              <p:cond delay="7530"/>
                            </p:stCondLst>
                            <p:childTnLst>
                              <p:par>
                                <p:cTn id="357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81" dur="10" fill="hold"/>
                                        <p:tgtEl>
                                          <p:spTgt spid="1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82" dur="10" fill="hold"/>
                                        <p:tgtEl>
                                          <p:spTgt spid="1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3" fill="hold">
                            <p:stCondLst>
                              <p:cond delay="7540"/>
                            </p:stCondLst>
                            <p:childTnLst>
                              <p:par>
                                <p:cTn id="358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86" dur="10" fill="hold"/>
                                        <p:tgtEl>
                                          <p:spTgt spid="1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87" dur="10" fill="hold"/>
                                        <p:tgtEl>
                                          <p:spTgt spid="1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8" fill="hold">
                            <p:stCondLst>
                              <p:cond delay="7550"/>
                            </p:stCondLst>
                            <p:childTnLst>
                              <p:par>
                                <p:cTn id="358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91" dur="10" fill="hold"/>
                                        <p:tgtEl>
                                          <p:spTgt spid="1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92" dur="10" fill="hold"/>
                                        <p:tgtEl>
                                          <p:spTgt spid="1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3" fill="hold">
                            <p:stCondLst>
                              <p:cond delay="7560"/>
                            </p:stCondLst>
                            <p:childTnLst>
                              <p:par>
                                <p:cTn id="359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96" dur="10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97" dur="10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8" fill="hold">
                            <p:stCondLst>
                              <p:cond delay="7570"/>
                            </p:stCondLst>
                            <p:childTnLst>
                              <p:par>
                                <p:cTn id="359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01" dur="10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02" dur="10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3" fill="hold">
                            <p:stCondLst>
                              <p:cond delay="7580"/>
                            </p:stCondLst>
                            <p:childTnLst>
                              <p:par>
                                <p:cTn id="360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06" dur="10" fill="hold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07" dur="10" fill="hold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8" fill="hold">
                            <p:stCondLst>
                              <p:cond delay="7590"/>
                            </p:stCondLst>
                            <p:childTnLst>
                              <p:par>
                                <p:cTn id="360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11" dur="10" fill="hold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12" dur="10" fill="hold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3" fill="hold">
                            <p:stCondLst>
                              <p:cond delay="7600"/>
                            </p:stCondLst>
                            <p:childTnLst>
                              <p:par>
                                <p:cTn id="361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16" dur="10" fill="hold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17" dur="10" fill="hold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8" fill="hold">
                            <p:stCondLst>
                              <p:cond delay="7610"/>
                            </p:stCondLst>
                            <p:childTnLst>
                              <p:par>
                                <p:cTn id="36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1" dur="10" fill="hold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22" dur="10" fill="hold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3" fill="hold">
                            <p:stCondLst>
                              <p:cond delay="7620"/>
                            </p:stCondLst>
                            <p:childTnLst>
                              <p:par>
                                <p:cTn id="362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6" dur="10" fill="hold"/>
                                        <p:tgtEl>
                                          <p:spTgt spid="1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27" dur="10" fill="hold"/>
                                        <p:tgtEl>
                                          <p:spTgt spid="1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8" fill="hold">
                            <p:stCondLst>
                              <p:cond delay="7630"/>
                            </p:stCondLst>
                            <p:childTnLst>
                              <p:par>
                                <p:cTn id="36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31" dur="10" fill="hold"/>
                                        <p:tgtEl>
                                          <p:spTgt spid="1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32" dur="10" fill="hold"/>
                                        <p:tgtEl>
                                          <p:spTgt spid="1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3" fill="hold">
                            <p:stCondLst>
                              <p:cond delay="7640"/>
                            </p:stCondLst>
                            <p:childTnLst>
                              <p:par>
                                <p:cTn id="363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36" dur="10" fill="hold"/>
                                        <p:tgtEl>
                                          <p:spTgt spid="1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37" dur="10" fill="hold"/>
                                        <p:tgtEl>
                                          <p:spTgt spid="1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8" fill="hold">
                            <p:stCondLst>
                              <p:cond delay="7650"/>
                            </p:stCondLst>
                            <p:childTnLst>
                              <p:par>
                                <p:cTn id="363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41" dur="10" fill="hold"/>
                                        <p:tgtEl>
                                          <p:spTgt spid="1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42" dur="10" fill="hold"/>
                                        <p:tgtEl>
                                          <p:spTgt spid="1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3" fill="hold">
                            <p:stCondLst>
                              <p:cond delay="7660"/>
                            </p:stCondLst>
                            <p:childTnLst>
                              <p:par>
                                <p:cTn id="364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46" dur="10" fill="hold"/>
                                        <p:tgtEl>
                                          <p:spTgt spid="1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47" dur="10" fill="hold"/>
                                        <p:tgtEl>
                                          <p:spTgt spid="1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8" fill="hold">
                            <p:stCondLst>
                              <p:cond delay="7670"/>
                            </p:stCondLst>
                            <p:childTnLst>
                              <p:par>
                                <p:cTn id="364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51" dur="10" fill="hold"/>
                                        <p:tgtEl>
                                          <p:spTgt spid="1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52" dur="10" fill="hold"/>
                                        <p:tgtEl>
                                          <p:spTgt spid="1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3" fill="hold">
                            <p:stCondLst>
                              <p:cond delay="7680"/>
                            </p:stCondLst>
                            <p:childTnLst>
                              <p:par>
                                <p:cTn id="365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56" dur="10" fill="hold"/>
                                        <p:tgtEl>
                                          <p:spTgt spid="1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57" dur="10" fill="hold"/>
                                        <p:tgtEl>
                                          <p:spTgt spid="1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8" fill="hold">
                            <p:stCondLst>
                              <p:cond delay="7690"/>
                            </p:stCondLst>
                            <p:childTnLst>
                              <p:par>
                                <p:cTn id="365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1" dur="10" fill="hold"/>
                                        <p:tgtEl>
                                          <p:spTgt spid="1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62" dur="10" fill="hold"/>
                                        <p:tgtEl>
                                          <p:spTgt spid="1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3" fill="hold">
                            <p:stCondLst>
                              <p:cond delay="7700"/>
                            </p:stCondLst>
                            <p:childTnLst>
                              <p:par>
                                <p:cTn id="366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6" dur="10" fill="hold"/>
                                        <p:tgtEl>
                                          <p:spTgt spid="1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67" dur="10" fill="hold"/>
                                        <p:tgtEl>
                                          <p:spTgt spid="1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8" fill="hold">
                            <p:stCondLst>
                              <p:cond delay="7710"/>
                            </p:stCondLst>
                            <p:childTnLst>
                              <p:par>
                                <p:cTn id="366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71" dur="10" fill="hold"/>
                                        <p:tgtEl>
                                          <p:spTgt spid="1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72" dur="10" fill="hold"/>
                                        <p:tgtEl>
                                          <p:spTgt spid="1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3" fill="hold">
                            <p:stCondLst>
                              <p:cond delay="7720"/>
                            </p:stCondLst>
                            <p:childTnLst>
                              <p:par>
                                <p:cTn id="367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76" dur="10" fill="hold"/>
                                        <p:tgtEl>
                                          <p:spTgt spid="1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77" dur="10" fill="hold"/>
                                        <p:tgtEl>
                                          <p:spTgt spid="1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8" fill="hold">
                            <p:stCondLst>
                              <p:cond delay="7730"/>
                            </p:stCondLst>
                            <p:childTnLst>
                              <p:par>
                                <p:cTn id="367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81" dur="10" fill="hold"/>
                                        <p:tgtEl>
                                          <p:spTgt spid="1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82" dur="10" fill="hold"/>
                                        <p:tgtEl>
                                          <p:spTgt spid="1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3" fill="hold">
                            <p:stCondLst>
                              <p:cond delay="7740"/>
                            </p:stCondLst>
                            <p:childTnLst>
                              <p:par>
                                <p:cTn id="368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86" dur="10" fill="hold"/>
                                        <p:tgtEl>
                                          <p:spTgt spid="1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87" dur="10" fill="hold"/>
                                        <p:tgtEl>
                                          <p:spTgt spid="1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8" fill="hold">
                            <p:stCondLst>
                              <p:cond delay="7750"/>
                            </p:stCondLst>
                            <p:childTnLst>
                              <p:par>
                                <p:cTn id="368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91" dur="10" fill="hold"/>
                                        <p:tgtEl>
                                          <p:spTgt spid="1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92" dur="10" fill="hold"/>
                                        <p:tgtEl>
                                          <p:spTgt spid="1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3" fill="hold">
                            <p:stCondLst>
                              <p:cond delay="7760"/>
                            </p:stCondLst>
                            <p:childTnLst>
                              <p:par>
                                <p:cTn id="369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96" dur="10" fill="hold"/>
                                        <p:tgtEl>
                                          <p:spTgt spid="1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97" dur="10" fill="hold"/>
                                        <p:tgtEl>
                                          <p:spTgt spid="1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8" fill="hold">
                            <p:stCondLst>
                              <p:cond delay="7770"/>
                            </p:stCondLst>
                            <p:childTnLst>
                              <p:par>
                                <p:cTn id="369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01" dur="10" fill="hold"/>
                                        <p:tgtEl>
                                          <p:spTgt spid="1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02" dur="10" fill="hold"/>
                                        <p:tgtEl>
                                          <p:spTgt spid="1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3" fill="hold">
                            <p:stCondLst>
                              <p:cond delay="7780"/>
                            </p:stCondLst>
                            <p:childTnLst>
                              <p:par>
                                <p:cTn id="370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06" dur="10" fill="hold"/>
                                        <p:tgtEl>
                                          <p:spTgt spid="1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07" dur="10" fill="hold"/>
                                        <p:tgtEl>
                                          <p:spTgt spid="1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8" fill="hold">
                            <p:stCondLst>
                              <p:cond delay="7790"/>
                            </p:stCondLst>
                            <p:childTnLst>
                              <p:par>
                                <p:cTn id="370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11" dur="10" fill="hold"/>
                                        <p:tgtEl>
                                          <p:spTgt spid="1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12" dur="10" fill="hold"/>
                                        <p:tgtEl>
                                          <p:spTgt spid="1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3" fill="hold">
                            <p:stCondLst>
                              <p:cond delay="7800"/>
                            </p:stCondLst>
                            <p:childTnLst>
                              <p:par>
                                <p:cTn id="371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16" dur="10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17" dur="10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8" fill="hold">
                            <p:stCondLst>
                              <p:cond delay="7810"/>
                            </p:stCondLst>
                            <p:childTnLst>
                              <p:par>
                                <p:cTn id="37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21" dur="10" fill="hold"/>
                                        <p:tgtEl>
                                          <p:spTgt spid="1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22" dur="10" fill="hold"/>
                                        <p:tgtEl>
                                          <p:spTgt spid="1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3" fill="hold">
                            <p:stCondLst>
                              <p:cond delay="7820"/>
                            </p:stCondLst>
                            <p:childTnLst>
                              <p:par>
                                <p:cTn id="372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26" dur="10" fill="hold"/>
                                        <p:tgtEl>
                                          <p:spTgt spid="1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27" dur="10" fill="hold"/>
                                        <p:tgtEl>
                                          <p:spTgt spid="1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8" fill="hold">
                            <p:stCondLst>
                              <p:cond delay="7830"/>
                            </p:stCondLst>
                            <p:childTnLst>
                              <p:par>
                                <p:cTn id="37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31" dur="10" fill="hold"/>
                                        <p:tgtEl>
                                          <p:spTgt spid="1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32" dur="10" fill="hold"/>
                                        <p:tgtEl>
                                          <p:spTgt spid="1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3" fill="hold">
                            <p:stCondLst>
                              <p:cond delay="7840"/>
                            </p:stCondLst>
                            <p:childTnLst>
                              <p:par>
                                <p:cTn id="373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36" dur="10" fill="hold"/>
                                        <p:tgtEl>
                                          <p:spTgt spid="1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37" dur="10" fill="hold"/>
                                        <p:tgtEl>
                                          <p:spTgt spid="1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8" fill="hold">
                            <p:stCondLst>
                              <p:cond delay="7850"/>
                            </p:stCondLst>
                            <p:childTnLst>
                              <p:par>
                                <p:cTn id="373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41" dur="10" fill="hold"/>
                                        <p:tgtEl>
                                          <p:spTgt spid="1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42" dur="10" fill="hold"/>
                                        <p:tgtEl>
                                          <p:spTgt spid="1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3" fill="hold">
                            <p:stCondLst>
                              <p:cond delay="7860"/>
                            </p:stCondLst>
                            <p:childTnLst>
                              <p:par>
                                <p:cTn id="374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46" dur="10" fill="hold"/>
                                        <p:tgtEl>
                                          <p:spTgt spid="1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47" dur="10" fill="hold"/>
                                        <p:tgtEl>
                                          <p:spTgt spid="1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8" fill="hold">
                            <p:stCondLst>
                              <p:cond delay="7870"/>
                            </p:stCondLst>
                            <p:childTnLst>
                              <p:par>
                                <p:cTn id="374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51" dur="10" fill="hold"/>
                                        <p:tgtEl>
                                          <p:spTgt spid="1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52" dur="10" fill="hold"/>
                                        <p:tgtEl>
                                          <p:spTgt spid="1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3" fill="hold">
                            <p:stCondLst>
                              <p:cond delay="7880"/>
                            </p:stCondLst>
                            <p:childTnLst>
                              <p:par>
                                <p:cTn id="375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56" dur="10" fill="hold"/>
                                        <p:tgtEl>
                                          <p:spTgt spid="1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57" dur="10" fill="hold"/>
                                        <p:tgtEl>
                                          <p:spTgt spid="1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8" fill="hold">
                            <p:stCondLst>
                              <p:cond delay="7890"/>
                            </p:stCondLst>
                            <p:childTnLst>
                              <p:par>
                                <p:cTn id="375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61" dur="10" fill="hold"/>
                                        <p:tgtEl>
                                          <p:spTgt spid="1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62" dur="10" fill="hold"/>
                                        <p:tgtEl>
                                          <p:spTgt spid="1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3" fill="hold">
                            <p:stCondLst>
                              <p:cond delay="7900"/>
                            </p:stCondLst>
                            <p:childTnLst>
                              <p:par>
                                <p:cTn id="376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66" dur="10" fill="hold"/>
                                        <p:tgtEl>
                                          <p:spTgt spid="1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67" dur="10" fill="hold"/>
                                        <p:tgtEl>
                                          <p:spTgt spid="1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8" fill="hold">
                            <p:stCondLst>
                              <p:cond delay="7910"/>
                            </p:stCondLst>
                            <p:childTnLst>
                              <p:par>
                                <p:cTn id="376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71" dur="10" fill="hold"/>
                                        <p:tgtEl>
                                          <p:spTgt spid="1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72" dur="10" fill="hold"/>
                                        <p:tgtEl>
                                          <p:spTgt spid="1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3" fill="hold">
                            <p:stCondLst>
                              <p:cond delay="7920"/>
                            </p:stCondLst>
                            <p:childTnLst>
                              <p:par>
                                <p:cTn id="377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76" dur="10" fill="hold"/>
                                        <p:tgtEl>
                                          <p:spTgt spid="1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77" dur="10" fill="hold"/>
                                        <p:tgtEl>
                                          <p:spTgt spid="1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8" fill="hold">
                            <p:stCondLst>
                              <p:cond delay="7930"/>
                            </p:stCondLst>
                            <p:childTnLst>
                              <p:par>
                                <p:cTn id="377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81" dur="10" fill="hold"/>
                                        <p:tgtEl>
                                          <p:spTgt spid="1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82" dur="10" fill="hold"/>
                                        <p:tgtEl>
                                          <p:spTgt spid="1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3" fill="hold">
                            <p:stCondLst>
                              <p:cond delay="7940"/>
                            </p:stCondLst>
                            <p:childTnLst>
                              <p:par>
                                <p:cTn id="378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86" dur="10" fill="hold"/>
                                        <p:tgtEl>
                                          <p:spTgt spid="1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87" dur="10" fill="hold"/>
                                        <p:tgtEl>
                                          <p:spTgt spid="1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8" fill="hold">
                            <p:stCondLst>
                              <p:cond delay="7950"/>
                            </p:stCondLst>
                            <p:childTnLst>
                              <p:par>
                                <p:cTn id="378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1" dur="10" fill="hold"/>
                                        <p:tgtEl>
                                          <p:spTgt spid="1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92" dur="10" fill="hold"/>
                                        <p:tgtEl>
                                          <p:spTgt spid="1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3" fill="hold">
                            <p:stCondLst>
                              <p:cond delay="7960"/>
                            </p:stCondLst>
                            <p:childTnLst>
                              <p:par>
                                <p:cTn id="379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6" dur="10" fill="hold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97" dur="10" fill="hold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8" fill="hold">
                            <p:stCondLst>
                              <p:cond delay="7970"/>
                            </p:stCondLst>
                            <p:childTnLst>
                              <p:par>
                                <p:cTn id="379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01" dur="10" fill="hold"/>
                                        <p:tgtEl>
                                          <p:spTgt spid="1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02" dur="10" fill="hold"/>
                                        <p:tgtEl>
                                          <p:spTgt spid="1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3" fill="hold">
                            <p:stCondLst>
                              <p:cond delay="7980"/>
                            </p:stCondLst>
                            <p:childTnLst>
                              <p:par>
                                <p:cTn id="380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06" dur="10" fill="hold"/>
                                        <p:tgtEl>
                                          <p:spTgt spid="1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07" dur="10" fill="hold"/>
                                        <p:tgtEl>
                                          <p:spTgt spid="1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8" fill="hold">
                            <p:stCondLst>
                              <p:cond delay="7990"/>
                            </p:stCondLst>
                            <p:childTnLst>
                              <p:par>
                                <p:cTn id="380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11" dur="10" fill="hold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12" dur="10" fill="hold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3" fill="hold">
                            <p:stCondLst>
                              <p:cond delay="8000"/>
                            </p:stCondLst>
                            <p:childTnLst>
                              <p:par>
                                <p:cTn id="381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16" dur="10" fill="hold"/>
                                        <p:tgtEl>
                                          <p:spTgt spid="1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17" dur="10" fill="hold"/>
                                        <p:tgtEl>
                                          <p:spTgt spid="1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8" fill="hold">
                            <p:stCondLst>
                              <p:cond delay="8010"/>
                            </p:stCondLst>
                            <p:childTnLst>
                              <p:par>
                                <p:cTn id="38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21" dur="10" fill="hold"/>
                                        <p:tgtEl>
                                          <p:spTgt spid="1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22" dur="10" fill="hold"/>
                                        <p:tgtEl>
                                          <p:spTgt spid="1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3" fill="hold">
                            <p:stCondLst>
                              <p:cond delay="8020"/>
                            </p:stCondLst>
                            <p:childTnLst>
                              <p:par>
                                <p:cTn id="382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26" dur="10" fill="hold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27" dur="10" fill="hold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8" fill="hold">
                            <p:stCondLst>
                              <p:cond delay="8030"/>
                            </p:stCondLst>
                            <p:childTnLst>
                              <p:par>
                                <p:cTn id="38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31" dur="10" fill="hold"/>
                                        <p:tgtEl>
                                          <p:spTgt spid="1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32" dur="10" fill="hold"/>
                                        <p:tgtEl>
                                          <p:spTgt spid="1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3" fill="hold">
                            <p:stCondLst>
                              <p:cond delay="8040"/>
                            </p:stCondLst>
                            <p:childTnLst>
                              <p:par>
                                <p:cTn id="383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36" dur="10" fill="hold"/>
                                        <p:tgtEl>
                                          <p:spTgt spid="1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37" dur="10" fill="hold"/>
                                        <p:tgtEl>
                                          <p:spTgt spid="1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8" fill="hold">
                            <p:stCondLst>
                              <p:cond delay="8050"/>
                            </p:stCondLst>
                            <p:childTnLst>
                              <p:par>
                                <p:cTn id="383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41" dur="10" fill="hold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42" dur="10" fill="hold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3" fill="hold">
                            <p:stCondLst>
                              <p:cond delay="8060"/>
                            </p:stCondLst>
                            <p:childTnLst>
                              <p:par>
                                <p:cTn id="384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46" dur="10" fill="hold"/>
                                        <p:tgtEl>
                                          <p:spTgt spid="1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47" dur="10" fill="hold"/>
                                        <p:tgtEl>
                                          <p:spTgt spid="1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8" fill="hold">
                            <p:stCondLst>
                              <p:cond delay="8070"/>
                            </p:stCondLst>
                            <p:childTnLst>
                              <p:par>
                                <p:cTn id="384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51" dur="10" fill="hold"/>
                                        <p:tgtEl>
                                          <p:spTgt spid="1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52" dur="10" fill="hold"/>
                                        <p:tgtEl>
                                          <p:spTgt spid="1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3" fill="hold">
                            <p:stCondLst>
                              <p:cond delay="8080"/>
                            </p:stCondLst>
                            <p:childTnLst>
                              <p:par>
                                <p:cTn id="385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56" dur="10" fill="hold"/>
                                        <p:tgtEl>
                                          <p:spTgt spid="1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57" dur="10" fill="hold"/>
                                        <p:tgtEl>
                                          <p:spTgt spid="1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8" fill="hold">
                            <p:stCondLst>
                              <p:cond delay="8090"/>
                            </p:stCondLst>
                            <p:childTnLst>
                              <p:par>
                                <p:cTn id="385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61" dur="10" fill="hold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62" dur="10" fill="hold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3" fill="hold">
                            <p:stCondLst>
                              <p:cond delay="8100"/>
                            </p:stCondLst>
                            <p:childTnLst>
                              <p:par>
                                <p:cTn id="386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66" dur="10" fill="hold"/>
                                        <p:tgtEl>
                                          <p:spTgt spid="1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67" dur="10" fill="hold"/>
                                        <p:tgtEl>
                                          <p:spTgt spid="1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8" fill="hold">
                            <p:stCondLst>
                              <p:cond delay="8110"/>
                            </p:stCondLst>
                            <p:childTnLst>
                              <p:par>
                                <p:cTn id="386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71" dur="10" fill="hold"/>
                                        <p:tgtEl>
                                          <p:spTgt spid="1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72" dur="10" fill="hold"/>
                                        <p:tgtEl>
                                          <p:spTgt spid="1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3" fill="hold">
                            <p:stCondLst>
                              <p:cond delay="8120"/>
                            </p:stCondLst>
                            <p:childTnLst>
                              <p:par>
                                <p:cTn id="387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76" dur="10" fill="hold"/>
                                        <p:tgtEl>
                                          <p:spTgt spid="1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77" dur="10" fill="hold"/>
                                        <p:tgtEl>
                                          <p:spTgt spid="1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8" grpId="0" animBg="1"/>
      <p:bldP spid="889" grpId="0" animBg="1"/>
      <p:bldP spid="890" grpId="0" animBg="1"/>
      <p:bldP spid="891" grpId="0" animBg="1"/>
      <p:bldP spid="892" grpId="0" animBg="1"/>
      <p:bldP spid="893" grpId="0" animBg="1"/>
      <p:bldP spid="894" grpId="0" animBg="1"/>
      <p:bldP spid="895" grpId="0" animBg="1"/>
      <p:bldP spid="896" grpId="0" animBg="1"/>
      <p:bldP spid="897" grpId="0" animBg="1"/>
      <p:bldP spid="898" grpId="0" animBg="1"/>
      <p:bldP spid="899" grpId="0" animBg="1"/>
      <p:bldP spid="900" grpId="0" animBg="1"/>
      <p:bldP spid="901" grpId="0" animBg="1"/>
      <p:bldP spid="902" grpId="0" animBg="1"/>
      <p:bldP spid="903" grpId="0" animBg="1"/>
      <p:bldP spid="904" grpId="0" animBg="1"/>
      <p:bldP spid="905" grpId="0" animBg="1"/>
      <p:bldP spid="906" grpId="0" animBg="1"/>
      <p:bldP spid="907" grpId="0" animBg="1"/>
      <p:bldP spid="908" grpId="0" animBg="1"/>
      <p:bldP spid="909" grpId="0" animBg="1"/>
      <p:bldP spid="910" grpId="0" animBg="1"/>
      <p:bldP spid="911" grpId="0" animBg="1"/>
      <p:bldP spid="912" grpId="0" animBg="1"/>
      <p:bldP spid="913" grpId="0" animBg="1"/>
      <p:bldP spid="914" grpId="0" animBg="1"/>
      <p:bldP spid="915" grpId="0" animBg="1"/>
      <p:bldP spid="916" grpId="0" animBg="1"/>
      <p:bldP spid="917" grpId="0" animBg="1"/>
      <p:bldP spid="918" grpId="0" animBg="1"/>
      <p:bldP spid="919" grpId="0" animBg="1"/>
      <p:bldP spid="920" grpId="0" animBg="1"/>
      <p:bldP spid="921" grpId="0" animBg="1"/>
      <p:bldP spid="922" grpId="0" animBg="1"/>
      <p:bldP spid="923" grpId="0" animBg="1"/>
      <p:bldP spid="924" grpId="0" animBg="1"/>
      <p:bldP spid="925" grpId="0" animBg="1"/>
      <p:bldP spid="926" grpId="0" animBg="1"/>
      <p:bldP spid="927" grpId="0" animBg="1"/>
      <p:bldP spid="928" grpId="0" animBg="1"/>
      <p:bldP spid="929" grpId="0" animBg="1"/>
      <p:bldP spid="930" grpId="0" animBg="1"/>
      <p:bldP spid="931" grpId="0" animBg="1"/>
      <p:bldP spid="932" grpId="0" animBg="1"/>
      <p:bldP spid="933" grpId="0" animBg="1"/>
      <p:bldP spid="934" grpId="0" animBg="1"/>
      <p:bldP spid="935" grpId="0" animBg="1"/>
      <p:bldP spid="936" grpId="0" animBg="1"/>
      <p:bldP spid="937" grpId="0" animBg="1"/>
      <p:bldP spid="938" grpId="0" animBg="1"/>
      <p:bldP spid="939" grpId="0" animBg="1"/>
      <p:bldP spid="940" grpId="0" animBg="1"/>
      <p:bldP spid="941" grpId="0" animBg="1"/>
      <p:bldP spid="942" grpId="0" animBg="1"/>
      <p:bldP spid="943" grpId="0" animBg="1"/>
      <p:bldP spid="944" grpId="0" animBg="1"/>
      <p:bldP spid="945" grpId="0" animBg="1"/>
      <p:bldP spid="946" grpId="0" animBg="1"/>
      <p:bldP spid="947" grpId="0" animBg="1"/>
      <p:bldP spid="948" grpId="0" animBg="1"/>
      <p:bldP spid="949" grpId="0" animBg="1"/>
      <p:bldP spid="950" grpId="0" animBg="1"/>
      <p:bldP spid="951" grpId="0" animBg="1"/>
      <p:bldP spid="952" grpId="0" animBg="1"/>
      <p:bldP spid="953" grpId="0" animBg="1"/>
      <p:bldP spid="954" grpId="0" animBg="1"/>
      <p:bldP spid="955" grpId="0" animBg="1"/>
      <p:bldP spid="956" grpId="0" animBg="1"/>
      <p:bldP spid="957" grpId="0" animBg="1"/>
      <p:bldP spid="958" grpId="0" animBg="1"/>
      <p:bldP spid="959" grpId="0" animBg="1"/>
      <p:bldP spid="960" grpId="0" animBg="1"/>
      <p:bldP spid="961" grpId="0" animBg="1"/>
      <p:bldP spid="962" grpId="0" animBg="1"/>
      <p:bldP spid="963" grpId="0" animBg="1"/>
      <p:bldP spid="964" grpId="0" animBg="1"/>
      <p:bldP spid="965" grpId="0" animBg="1"/>
      <p:bldP spid="966" grpId="0" animBg="1"/>
      <p:bldP spid="967" grpId="0" animBg="1"/>
      <p:bldP spid="968" grpId="0" animBg="1"/>
      <p:bldP spid="969" grpId="0" animBg="1"/>
      <p:bldP spid="970" grpId="0" animBg="1"/>
      <p:bldP spid="971" grpId="0" animBg="1"/>
      <p:bldP spid="972" grpId="0" animBg="1"/>
      <p:bldP spid="973" grpId="0" animBg="1"/>
      <p:bldP spid="974" grpId="0" animBg="1"/>
      <p:bldP spid="975" grpId="0" animBg="1"/>
      <p:bldP spid="976" grpId="0" animBg="1"/>
      <p:bldP spid="977" grpId="0" animBg="1"/>
      <p:bldP spid="978" grpId="0" animBg="1"/>
      <p:bldP spid="979" grpId="0" animBg="1"/>
      <p:bldP spid="980" grpId="0" animBg="1"/>
      <p:bldP spid="981" grpId="0" animBg="1"/>
      <p:bldP spid="982" grpId="0" animBg="1"/>
      <p:bldP spid="983" grpId="0" animBg="1"/>
      <p:bldP spid="984" grpId="0" animBg="1"/>
      <p:bldP spid="985" grpId="0" animBg="1"/>
      <p:bldP spid="986" grpId="0" animBg="1"/>
      <p:bldP spid="987" grpId="0" animBg="1"/>
      <p:bldP spid="988" grpId="0" animBg="1"/>
      <p:bldP spid="989" grpId="0" animBg="1"/>
      <p:bldP spid="990" grpId="0" animBg="1"/>
      <p:bldP spid="991" grpId="0" animBg="1"/>
      <p:bldP spid="992" grpId="0" animBg="1"/>
      <p:bldP spid="993" grpId="0" animBg="1"/>
      <p:bldP spid="994" grpId="0" animBg="1"/>
      <p:bldP spid="995" grpId="0" animBg="1"/>
      <p:bldP spid="996" grpId="0" animBg="1"/>
      <p:bldP spid="997" grpId="0" animBg="1"/>
      <p:bldP spid="998" grpId="0" animBg="1"/>
      <p:bldP spid="999" grpId="0" animBg="1"/>
      <p:bldP spid="1000" grpId="0" animBg="1"/>
      <p:bldP spid="1001" grpId="0" animBg="1"/>
      <p:bldP spid="1002" grpId="0" animBg="1"/>
      <p:bldP spid="1003" grpId="0" animBg="1"/>
      <p:bldP spid="1004" grpId="0" animBg="1"/>
      <p:bldP spid="1005" grpId="0" animBg="1"/>
      <p:bldP spid="1006" grpId="0" animBg="1"/>
      <p:bldP spid="1007" grpId="0" animBg="1"/>
      <p:bldP spid="1008" grpId="0" animBg="1"/>
      <p:bldP spid="1009" grpId="0" animBg="1"/>
      <p:bldP spid="1010" grpId="0" animBg="1"/>
      <p:bldP spid="1011" grpId="0" animBg="1"/>
      <p:bldP spid="1012" grpId="0" animBg="1"/>
      <p:bldP spid="1013" grpId="0" animBg="1"/>
      <p:bldP spid="1014" grpId="0" animBg="1"/>
      <p:bldP spid="1015" grpId="0" animBg="1"/>
      <p:bldP spid="1016" grpId="0" animBg="1"/>
      <p:bldP spid="1017" grpId="0" animBg="1"/>
      <p:bldP spid="1018" grpId="0" animBg="1"/>
      <p:bldP spid="1019" grpId="0" animBg="1"/>
      <p:bldP spid="1020" grpId="0" animBg="1"/>
      <p:bldP spid="1021" grpId="0" animBg="1"/>
      <p:bldP spid="1022" grpId="0" animBg="1"/>
      <p:bldP spid="1023" grpId="0" animBg="1"/>
      <p:bldP spid="1024" grpId="0" animBg="1"/>
      <p:bldP spid="1025" grpId="0" animBg="1"/>
      <p:bldP spid="1026" grpId="0" animBg="1"/>
      <p:bldP spid="1027" grpId="0" animBg="1"/>
      <p:bldP spid="1028" grpId="0" animBg="1"/>
      <p:bldP spid="1029" grpId="0" animBg="1"/>
      <p:bldP spid="1030" grpId="0" animBg="1"/>
      <p:bldP spid="1031" grpId="0" animBg="1"/>
      <p:bldP spid="1032" grpId="0" animBg="1"/>
      <p:bldP spid="1033" grpId="0" animBg="1"/>
      <p:bldP spid="1034" grpId="0" animBg="1"/>
      <p:bldP spid="1035" grpId="0" animBg="1"/>
      <p:bldP spid="1036" grpId="0" animBg="1"/>
      <p:bldP spid="1037" grpId="0" animBg="1"/>
      <p:bldP spid="1038" grpId="0" animBg="1"/>
      <p:bldP spid="1039" grpId="0" animBg="1"/>
      <p:bldP spid="1040" grpId="0" animBg="1"/>
      <p:bldP spid="1041" grpId="0" animBg="1"/>
      <p:bldP spid="1042" grpId="0" animBg="1"/>
      <p:bldP spid="1043" grpId="0" animBg="1"/>
      <p:bldP spid="1044" grpId="0" animBg="1"/>
      <p:bldP spid="1045" grpId="0" animBg="1"/>
      <p:bldP spid="1046" grpId="0" animBg="1"/>
      <p:bldP spid="1047" grpId="0" animBg="1"/>
      <p:bldP spid="1048" grpId="0" animBg="1"/>
      <p:bldP spid="1049" grpId="0" animBg="1"/>
      <p:bldP spid="1050" grpId="0" animBg="1"/>
      <p:bldP spid="1051" grpId="0" animBg="1"/>
      <p:bldP spid="1052" grpId="0" animBg="1"/>
      <p:bldP spid="1053" grpId="0" animBg="1"/>
      <p:bldP spid="1054" grpId="0" animBg="1"/>
      <p:bldP spid="1055" grpId="0" animBg="1"/>
      <p:bldP spid="1056" grpId="0" animBg="1"/>
      <p:bldP spid="1057" grpId="0" animBg="1"/>
      <p:bldP spid="1058" grpId="0" animBg="1"/>
      <p:bldP spid="1059" grpId="0" animBg="1"/>
      <p:bldP spid="1060" grpId="0" animBg="1"/>
      <p:bldP spid="1061" grpId="0" animBg="1"/>
      <p:bldP spid="1062" grpId="0" animBg="1"/>
      <p:bldP spid="1063" grpId="0" animBg="1"/>
      <p:bldP spid="1064" grpId="0" animBg="1"/>
      <p:bldP spid="1065" grpId="0" animBg="1"/>
      <p:bldP spid="1066" grpId="0" animBg="1"/>
      <p:bldP spid="1067" grpId="0" animBg="1"/>
      <p:bldP spid="1068" grpId="0" animBg="1"/>
      <p:bldP spid="1069" grpId="0" animBg="1"/>
      <p:bldP spid="1070" grpId="0" animBg="1"/>
      <p:bldP spid="1071" grpId="0" animBg="1"/>
      <p:bldP spid="1072" grpId="0" animBg="1"/>
      <p:bldP spid="1073" grpId="0" animBg="1"/>
      <p:bldP spid="1074" grpId="0" animBg="1"/>
      <p:bldP spid="1075" grpId="0" animBg="1"/>
      <p:bldP spid="1076" grpId="0" animBg="1"/>
      <p:bldP spid="1077" grpId="0" animBg="1"/>
      <p:bldP spid="1078" grpId="0" animBg="1"/>
      <p:bldP spid="1079" grpId="0" animBg="1"/>
      <p:bldP spid="1080" grpId="0" animBg="1"/>
      <p:bldP spid="1081" grpId="0" animBg="1"/>
      <p:bldP spid="1082" grpId="0" animBg="1"/>
      <p:bldP spid="1083" grpId="0" animBg="1"/>
      <p:bldP spid="1084" grpId="0" animBg="1"/>
      <p:bldP spid="1085" grpId="0" animBg="1"/>
      <p:bldP spid="1086" grpId="0" animBg="1"/>
      <p:bldP spid="1087" grpId="0" animBg="1"/>
      <p:bldP spid="1088" grpId="0" animBg="1"/>
      <p:bldP spid="1089" grpId="0" animBg="1"/>
      <p:bldP spid="1090" grpId="0" animBg="1"/>
      <p:bldP spid="1091" grpId="0" animBg="1"/>
      <p:bldP spid="1092" grpId="0" animBg="1"/>
      <p:bldP spid="1093" grpId="0" animBg="1"/>
      <p:bldP spid="1094" grpId="0" animBg="1"/>
      <p:bldP spid="1095" grpId="0" animBg="1"/>
      <p:bldP spid="1096" grpId="0" animBg="1"/>
      <p:bldP spid="1097" grpId="0" animBg="1"/>
      <p:bldP spid="1098" grpId="0" animBg="1"/>
      <p:bldP spid="1099" grpId="0" animBg="1"/>
      <p:bldP spid="1100" grpId="0" animBg="1"/>
      <p:bldP spid="1101" grpId="0" animBg="1"/>
      <p:bldP spid="1102" grpId="0" animBg="1"/>
      <p:bldP spid="1103" grpId="0" animBg="1"/>
      <p:bldP spid="1104" grpId="0" animBg="1"/>
      <p:bldP spid="1105" grpId="0" animBg="1"/>
      <p:bldP spid="1106" grpId="0" animBg="1"/>
      <p:bldP spid="1107" grpId="0" animBg="1"/>
      <p:bldP spid="1108" grpId="0" animBg="1"/>
      <p:bldP spid="1109" grpId="0" animBg="1"/>
      <p:bldP spid="1110" grpId="0" animBg="1"/>
      <p:bldP spid="1111" grpId="0" animBg="1"/>
      <p:bldP spid="1112" grpId="0" animBg="1"/>
      <p:bldP spid="1113" grpId="0" animBg="1"/>
      <p:bldP spid="1114" grpId="0" animBg="1"/>
      <p:bldP spid="1115" grpId="0" animBg="1"/>
      <p:bldP spid="1116" grpId="0" animBg="1"/>
      <p:bldP spid="1117" grpId="0" animBg="1"/>
      <p:bldP spid="1118" grpId="0" animBg="1"/>
      <p:bldP spid="1119" grpId="0" animBg="1"/>
      <p:bldP spid="1120" grpId="0" animBg="1"/>
      <p:bldP spid="1121" grpId="0" animBg="1"/>
      <p:bldP spid="1122" grpId="0" animBg="1"/>
      <p:bldP spid="1123" grpId="0" animBg="1"/>
      <p:bldP spid="1124" grpId="0" animBg="1"/>
      <p:bldP spid="1125" grpId="0" animBg="1"/>
      <p:bldP spid="1126" grpId="0" animBg="1"/>
      <p:bldP spid="1127" grpId="0" animBg="1"/>
      <p:bldP spid="1128" grpId="0" animBg="1"/>
      <p:bldP spid="1129" grpId="0" animBg="1"/>
      <p:bldP spid="1130" grpId="0" animBg="1"/>
      <p:bldP spid="1131" grpId="0" animBg="1"/>
      <p:bldP spid="1132" grpId="0" animBg="1"/>
      <p:bldP spid="1133" grpId="0" animBg="1"/>
      <p:bldP spid="1134" grpId="0" animBg="1"/>
      <p:bldP spid="1135" grpId="0" animBg="1"/>
      <p:bldP spid="1136" grpId="0" animBg="1"/>
      <p:bldP spid="1137" grpId="0" animBg="1"/>
      <p:bldP spid="1138" grpId="0" animBg="1"/>
      <p:bldP spid="1139" grpId="0" animBg="1"/>
      <p:bldP spid="1140" grpId="0" animBg="1"/>
      <p:bldP spid="1141" grpId="0" animBg="1"/>
      <p:bldP spid="1142" grpId="0" animBg="1"/>
      <p:bldP spid="1143" grpId="0" animBg="1"/>
      <p:bldP spid="1144" grpId="0" animBg="1"/>
      <p:bldP spid="1145" grpId="0" animBg="1"/>
      <p:bldP spid="1146" grpId="0" animBg="1"/>
      <p:bldP spid="1147" grpId="0" animBg="1"/>
      <p:bldP spid="1148" grpId="0" animBg="1"/>
      <p:bldP spid="1149" grpId="0" animBg="1"/>
      <p:bldP spid="1150" grpId="0" animBg="1"/>
      <p:bldP spid="1151" grpId="0" animBg="1"/>
      <p:bldP spid="1152" grpId="0" animBg="1"/>
      <p:bldP spid="1153" grpId="0" animBg="1"/>
      <p:bldP spid="1154" grpId="0" animBg="1"/>
      <p:bldP spid="1155" grpId="0" animBg="1"/>
      <p:bldP spid="1156" grpId="0" animBg="1"/>
      <p:bldP spid="1157" grpId="0" animBg="1"/>
      <p:bldP spid="1158" grpId="0" animBg="1"/>
      <p:bldP spid="1159" grpId="0" animBg="1"/>
      <p:bldP spid="1160" grpId="0" animBg="1"/>
      <p:bldP spid="1161" grpId="0" animBg="1"/>
      <p:bldP spid="1162" grpId="0" animBg="1"/>
      <p:bldP spid="1163" grpId="0" animBg="1"/>
      <p:bldP spid="1164" grpId="0" animBg="1"/>
      <p:bldP spid="1165" grpId="0" animBg="1"/>
      <p:bldP spid="1166" grpId="0" animBg="1"/>
      <p:bldP spid="1167" grpId="0" animBg="1"/>
      <p:bldP spid="1168" grpId="0" animBg="1"/>
      <p:bldP spid="1169" grpId="0" animBg="1"/>
      <p:bldP spid="1170" grpId="0" animBg="1"/>
      <p:bldP spid="1171" grpId="0" animBg="1"/>
      <p:bldP spid="1172" grpId="0" animBg="1"/>
      <p:bldP spid="1173" grpId="0" animBg="1"/>
      <p:bldP spid="1174" grpId="0" animBg="1"/>
      <p:bldP spid="1175" grpId="0" animBg="1"/>
      <p:bldP spid="1176" grpId="0" animBg="1"/>
      <p:bldP spid="1177" grpId="0" animBg="1"/>
      <p:bldP spid="1178" grpId="0" animBg="1"/>
      <p:bldP spid="1179" grpId="0" animBg="1"/>
      <p:bldP spid="1180" grpId="0" animBg="1"/>
      <p:bldP spid="1181" grpId="0" animBg="1"/>
      <p:bldP spid="1182" grpId="0" animBg="1"/>
      <p:bldP spid="1183" grpId="0" animBg="1"/>
      <p:bldP spid="1184" grpId="0" animBg="1"/>
      <p:bldP spid="1185" grpId="0" animBg="1"/>
      <p:bldP spid="1186" grpId="0" animBg="1"/>
      <p:bldP spid="1187" grpId="0" animBg="1"/>
      <p:bldP spid="1188" grpId="0" animBg="1"/>
      <p:bldP spid="1189" grpId="0" animBg="1"/>
      <p:bldP spid="1190" grpId="0" animBg="1"/>
      <p:bldP spid="1191" grpId="0" animBg="1"/>
      <p:bldP spid="1192" grpId="0" animBg="1"/>
      <p:bldP spid="1193" grpId="0" animBg="1"/>
      <p:bldP spid="1194" grpId="0" animBg="1"/>
      <p:bldP spid="1195" grpId="0" animBg="1"/>
      <p:bldP spid="1196" grpId="0" animBg="1"/>
      <p:bldP spid="1197" grpId="0" animBg="1"/>
      <p:bldP spid="1198" grpId="0" animBg="1"/>
      <p:bldP spid="1199" grpId="0" animBg="1"/>
      <p:bldP spid="1200" grpId="0" animBg="1"/>
      <p:bldP spid="1201" grpId="0" animBg="1"/>
      <p:bldP spid="1202" grpId="0" animBg="1"/>
      <p:bldP spid="1203" grpId="0" animBg="1"/>
      <p:bldP spid="1204" grpId="0" animBg="1"/>
      <p:bldP spid="1205" grpId="0" animBg="1"/>
      <p:bldP spid="1206" grpId="0" animBg="1"/>
      <p:bldP spid="1207" grpId="0" animBg="1"/>
      <p:bldP spid="1208" grpId="0" animBg="1"/>
      <p:bldP spid="1209" grpId="0" animBg="1"/>
      <p:bldP spid="1210" grpId="0" animBg="1"/>
      <p:bldP spid="1211" grpId="0" animBg="1"/>
      <p:bldP spid="1212" grpId="0" animBg="1"/>
      <p:bldP spid="1213" grpId="0" animBg="1"/>
      <p:bldP spid="1214" grpId="0" animBg="1"/>
      <p:bldP spid="1215" grpId="0" animBg="1"/>
      <p:bldP spid="1216" grpId="0" animBg="1"/>
      <p:bldP spid="1217" grpId="0" animBg="1"/>
      <p:bldP spid="1218" grpId="0" animBg="1"/>
      <p:bldP spid="1219" grpId="0" animBg="1"/>
      <p:bldP spid="1220" grpId="0" animBg="1"/>
      <p:bldP spid="1221" grpId="0" animBg="1"/>
      <p:bldP spid="1222" grpId="0" animBg="1"/>
      <p:bldP spid="1223" grpId="0" animBg="1"/>
      <p:bldP spid="1224" grpId="0" animBg="1"/>
      <p:bldP spid="1225" grpId="0" animBg="1"/>
      <p:bldP spid="1226" grpId="0" animBg="1"/>
      <p:bldP spid="1227" grpId="0" animBg="1"/>
      <p:bldP spid="1228" grpId="0" animBg="1"/>
      <p:bldP spid="1229" grpId="0" animBg="1"/>
      <p:bldP spid="1230" grpId="0" animBg="1"/>
      <p:bldP spid="1231" grpId="0" animBg="1"/>
      <p:bldP spid="1232" grpId="0" animBg="1"/>
      <p:bldP spid="1233" grpId="0" animBg="1"/>
      <p:bldP spid="1234" grpId="0" animBg="1"/>
      <p:bldP spid="1235" grpId="0" animBg="1"/>
      <p:bldP spid="1236" grpId="0" animBg="1"/>
      <p:bldP spid="1237" grpId="0" animBg="1"/>
      <p:bldP spid="1238" grpId="0" animBg="1"/>
      <p:bldP spid="1239" grpId="0" animBg="1"/>
      <p:bldP spid="1240" grpId="0" animBg="1"/>
      <p:bldP spid="1241" grpId="0" animBg="1"/>
      <p:bldP spid="1242" grpId="0" animBg="1"/>
      <p:bldP spid="1243" grpId="0" animBg="1"/>
      <p:bldP spid="1244" grpId="0" animBg="1"/>
      <p:bldP spid="1245" grpId="0" animBg="1"/>
      <p:bldP spid="1246" grpId="0" animBg="1"/>
      <p:bldP spid="1247" grpId="0" animBg="1"/>
      <p:bldP spid="1248" grpId="0" animBg="1"/>
      <p:bldP spid="1249" grpId="0" animBg="1"/>
      <p:bldP spid="1250" grpId="0" animBg="1"/>
      <p:bldP spid="1251" grpId="0" animBg="1"/>
      <p:bldP spid="1252" grpId="0" animBg="1"/>
      <p:bldP spid="1253" grpId="0" animBg="1"/>
      <p:bldP spid="1254" grpId="0" animBg="1"/>
      <p:bldP spid="1255" grpId="0" animBg="1"/>
      <p:bldP spid="1256" grpId="0" animBg="1"/>
      <p:bldP spid="1257" grpId="0" animBg="1"/>
      <p:bldP spid="1258" grpId="0" animBg="1"/>
      <p:bldP spid="1259" grpId="0" animBg="1"/>
      <p:bldP spid="1260" grpId="0" animBg="1"/>
      <p:bldP spid="1261" grpId="0" animBg="1"/>
      <p:bldP spid="1262" grpId="0" animBg="1"/>
      <p:bldP spid="1263" grpId="0" animBg="1"/>
      <p:bldP spid="1264" grpId="0" animBg="1"/>
      <p:bldP spid="1265" grpId="0" animBg="1"/>
      <p:bldP spid="1266" grpId="0" animBg="1"/>
      <p:bldP spid="1267" grpId="0" animBg="1"/>
      <p:bldP spid="1268" grpId="0" animBg="1"/>
      <p:bldP spid="1269" grpId="0" animBg="1"/>
      <p:bldP spid="1270" grpId="0" animBg="1"/>
      <p:bldP spid="1271" grpId="0" animBg="1"/>
      <p:bldP spid="1272" grpId="0" animBg="1"/>
      <p:bldP spid="1273" grpId="0" animBg="1"/>
      <p:bldP spid="1274" grpId="0" animBg="1"/>
      <p:bldP spid="1275" grpId="0" animBg="1"/>
      <p:bldP spid="1276" grpId="0" animBg="1"/>
      <p:bldP spid="1277" grpId="0" animBg="1"/>
      <p:bldP spid="1278" grpId="0" animBg="1"/>
      <p:bldP spid="1279" grpId="0" animBg="1"/>
      <p:bldP spid="1280" grpId="0" animBg="1"/>
      <p:bldP spid="1281" grpId="0" animBg="1"/>
      <p:bldP spid="1282" grpId="0" animBg="1"/>
      <p:bldP spid="1283" grpId="0" animBg="1"/>
      <p:bldP spid="1284" grpId="0" animBg="1"/>
      <p:bldP spid="1285" grpId="0" animBg="1"/>
      <p:bldP spid="1286" grpId="0" animBg="1"/>
      <p:bldP spid="1287" grpId="0" animBg="1"/>
      <p:bldP spid="1288" grpId="0" animBg="1"/>
      <p:bldP spid="1289" grpId="0" animBg="1"/>
      <p:bldP spid="1290" grpId="0" animBg="1"/>
      <p:bldP spid="1291" grpId="0" animBg="1"/>
      <p:bldP spid="1292" grpId="0" animBg="1"/>
      <p:bldP spid="1293" grpId="0" animBg="1"/>
      <p:bldP spid="1294" grpId="0" animBg="1"/>
      <p:bldP spid="1295" grpId="0" animBg="1"/>
      <p:bldP spid="1296" grpId="0" animBg="1"/>
      <p:bldP spid="1297" grpId="0" animBg="1"/>
      <p:bldP spid="1298" grpId="0" animBg="1"/>
      <p:bldP spid="1299" grpId="0" animBg="1"/>
      <p:bldP spid="1300" grpId="0" animBg="1"/>
      <p:bldP spid="1301" grpId="0" animBg="1"/>
      <p:bldP spid="1302" grpId="0" animBg="1"/>
      <p:bldP spid="1303" grpId="0" animBg="1"/>
      <p:bldP spid="1304" grpId="0" animBg="1"/>
      <p:bldP spid="1305" grpId="0" animBg="1"/>
      <p:bldP spid="1306" grpId="0" animBg="1"/>
      <p:bldP spid="1307" grpId="0" animBg="1"/>
      <p:bldP spid="1308" grpId="0" animBg="1"/>
      <p:bldP spid="1309" grpId="0" animBg="1"/>
      <p:bldP spid="1310" grpId="0" animBg="1"/>
      <p:bldP spid="1311" grpId="0" animBg="1"/>
      <p:bldP spid="1312" grpId="0" animBg="1"/>
      <p:bldP spid="1313" grpId="0" animBg="1"/>
      <p:bldP spid="1314" grpId="0" animBg="1"/>
      <p:bldP spid="1315" grpId="0" animBg="1"/>
      <p:bldP spid="1316" grpId="0" animBg="1"/>
      <p:bldP spid="1317" grpId="0" animBg="1"/>
      <p:bldP spid="1318" grpId="0" animBg="1"/>
      <p:bldP spid="1319" grpId="0" animBg="1"/>
      <p:bldP spid="1320" grpId="0" animBg="1"/>
      <p:bldP spid="1321" grpId="0" animBg="1"/>
      <p:bldP spid="1322" grpId="0" animBg="1"/>
      <p:bldP spid="1323" grpId="0" animBg="1"/>
      <p:bldP spid="1324" grpId="0" animBg="1"/>
      <p:bldP spid="1325" grpId="0" animBg="1"/>
      <p:bldP spid="1326" grpId="0" animBg="1"/>
      <p:bldP spid="1327" grpId="0" animBg="1"/>
      <p:bldP spid="1328" grpId="0" animBg="1"/>
      <p:bldP spid="1329" grpId="0" animBg="1"/>
      <p:bldP spid="1330" grpId="0" animBg="1"/>
      <p:bldP spid="1331" grpId="0" animBg="1"/>
      <p:bldP spid="1332" grpId="0" animBg="1"/>
      <p:bldP spid="1333" grpId="0" animBg="1"/>
      <p:bldP spid="1334" grpId="0" animBg="1"/>
      <p:bldP spid="1335" grpId="0" animBg="1"/>
      <p:bldP spid="1336" grpId="0" animBg="1"/>
      <p:bldP spid="1337" grpId="0" animBg="1"/>
      <p:bldP spid="1338" grpId="0" animBg="1"/>
      <p:bldP spid="1339" grpId="0" animBg="1"/>
      <p:bldP spid="1340" grpId="0" animBg="1"/>
      <p:bldP spid="1341" grpId="0" animBg="1"/>
      <p:bldP spid="1342" grpId="0" animBg="1"/>
      <p:bldP spid="1343" grpId="0" animBg="1"/>
      <p:bldP spid="1344" grpId="0" animBg="1"/>
      <p:bldP spid="1345" grpId="0" animBg="1"/>
      <p:bldP spid="1346" grpId="0" animBg="1"/>
      <p:bldP spid="1347" grpId="0" animBg="1"/>
      <p:bldP spid="1348" grpId="0" animBg="1"/>
      <p:bldP spid="1349" grpId="0" animBg="1"/>
      <p:bldP spid="1350" grpId="0" animBg="1"/>
      <p:bldP spid="1351" grpId="0" animBg="1"/>
      <p:bldP spid="1352" grpId="0" animBg="1"/>
      <p:bldP spid="1353" grpId="0" animBg="1"/>
      <p:bldP spid="1354" grpId="0" animBg="1"/>
      <p:bldP spid="1355" grpId="0" animBg="1"/>
      <p:bldP spid="1356" grpId="0" animBg="1"/>
      <p:bldP spid="1357" grpId="0" animBg="1"/>
      <p:bldP spid="1358" grpId="0" animBg="1"/>
      <p:bldP spid="1359" grpId="0" animBg="1"/>
      <p:bldP spid="1360" grpId="0" animBg="1"/>
      <p:bldP spid="1361" grpId="0" animBg="1"/>
      <p:bldP spid="1362" grpId="0" animBg="1"/>
      <p:bldP spid="1363" grpId="0" animBg="1"/>
      <p:bldP spid="1364" grpId="0" animBg="1"/>
      <p:bldP spid="1365" grpId="0" animBg="1"/>
      <p:bldP spid="1366" grpId="0" animBg="1"/>
      <p:bldP spid="1367" grpId="0" animBg="1"/>
      <p:bldP spid="1368" grpId="0" animBg="1"/>
      <p:bldP spid="1369" grpId="0" animBg="1"/>
      <p:bldP spid="1370" grpId="0" animBg="1"/>
      <p:bldP spid="1371" grpId="0" animBg="1"/>
      <p:bldP spid="1372" grpId="0" animBg="1"/>
      <p:bldP spid="1373" grpId="0" animBg="1"/>
      <p:bldP spid="1374" grpId="0" animBg="1"/>
      <p:bldP spid="1375" grpId="0" animBg="1"/>
      <p:bldP spid="1376" grpId="0" animBg="1"/>
      <p:bldP spid="1377" grpId="0" animBg="1"/>
      <p:bldP spid="1378" grpId="0" animBg="1"/>
      <p:bldP spid="1379" grpId="0" animBg="1"/>
      <p:bldP spid="1380" grpId="0" animBg="1"/>
      <p:bldP spid="1381" grpId="0" animBg="1"/>
      <p:bldP spid="1382" grpId="0" animBg="1"/>
      <p:bldP spid="1383" grpId="0" animBg="1"/>
      <p:bldP spid="1384" grpId="0" animBg="1"/>
      <p:bldP spid="1385" grpId="0" animBg="1"/>
      <p:bldP spid="1386" grpId="0" animBg="1"/>
      <p:bldP spid="1387" grpId="0" animBg="1"/>
      <p:bldP spid="1388" grpId="0" animBg="1"/>
      <p:bldP spid="1389" grpId="0" animBg="1"/>
      <p:bldP spid="1390" grpId="0" animBg="1"/>
      <p:bldP spid="1391" grpId="0" animBg="1"/>
      <p:bldP spid="1392" grpId="0" animBg="1"/>
      <p:bldP spid="1393" grpId="0" animBg="1"/>
      <p:bldP spid="1394" grpId="0" animBg="1"/>
      <p:bldP spid="1395" grpId="0" animBg="1"/>
      <p:bldP spid="1396" grpId="0" animBg="1"/>
      <p:bldP spid="1397" grpId="0" animBg="1"/>
      <p:bldP spid="1398" grpId="0" animBg="1"/>
      <p:bldP spid="1399" grpId="0" animBg="1"/>
      <p:bldP spid="1400" grpId="0" animBg="1"/>
      <p:bldP spid="1401" grpId="0" animBg="1"/>
      <p:bldP spid="1402" grpId="0" animBg="1"/>
      <p:bldP spid="1403" grpId="0" animBg="1"/>
      <p:bldP spid="1404" grpId="0" animBg="1"/>
      <p:bldP spid="1405" grpId="0" animBg="1"/>
      <p:bldP spid="1406" grpId="0" animBg="1"/>
      <p:bldP spid="1407" grpId="0" animBg="1"/>
      <p:bldP spid="1408" grpId="0" animBg="1"/>
      <p:bldP spid="1409" grpId="0" animBg="1"/>
      <p:bldP spid="1410" grpId="0" animBg="1"/>
      <p:bldP spid="1411" grpId="0" animBg="1"/>
      <p:bldP spid="1412" grpId="0" animBg="1"/>
      <p:bldP spid="1413" grpId="0" animBg="1"/>
      <p:bldP spid="1414" grpId="0" animBg="1"/>
      <p:bldP spid="1415" grpId="0" animBg="1"/>
      <p:bldP spid="1416" grpId="0" animBg="1"/>
      <p:bldP spid="1417" grpId="0" animBg="1"/>
      <p:bldP spid="1418" grpId="0" animBg="1"/>
      <p:bldP spid="1419" grpId="0" animBg="1"/>
      <p:bldP spid="1420" grpId="0" animBg="1"/>
      <p:bldP spid="1421" grpId="0" animBg="1"/>
      <p:bldP spid="1422" grpId="0" animBg="1"/>
      <p:bldP spid="1423" grpId="0" animBg="1"/>
      <p:bldP spid="1424" grpId="0" animBg="1"/>
      <p:bldP spid="1425" grpId="0" animBg="1"/>
      <p:bldP spid="1426" grpId="0" animBg="1"/>
      <p:bldP spid="1427" grpId="0" animBg="1"/>
      <p:bldP spid="1428" grpId="0" animBg="1"/>
      <p:bldP spid="1429" grpId="0" animBg="1"/>
      <p:bldP spid="1430" grpId="0" animBg="1"/>
      <p:bldP spid="1431" grpId="0" animBg="1"/>
      <p:bldP spid="1432" grpId="0" animBg="1"/>
      <p:bldP spid="1433" grpId="0" animBg="1"/>
      <p:bldP spid="1434" grpId="0" animBg="1"/>
      <p:bldP spid="1435" grpId="0" animBg="1"/>
      <p:bldP spid="1436" grpId="0" animBg="1"/>
      <p:bldP spid="1437" grpId="0" animBg="1"/>
      <p:bldP spid="1438" grpId="0" animBg="1"/>
      <p:bldP spid="1439" grpId="0" animBg="1"/>
      <p:bldP spid="1440" grpId="0" animBg="1"/>
      <p:bldP spid="1441" grpId="0" animBg="1"/>
      <p:bldP spid="1442" grpId="0" animBg="1"/>
      <p:bldP spid="1443" grpId="0" animBg="1"/>
      <p:bldP spid="1444" grpId="0" animBg="1"/>
      <p:bldP spid="1445" grpId="0" animBg="1"/>
      <p:bldP spid="1446" grpId="0" animBg="1"/>
      <p:bldP spid="1447" grpId="0" animBg="1"/>
      <p:bldP spid="1448" grpId="0" animBg="1"/>
      <p:bldP spid="1449" grpId="0" animBg="1"/>
      <p:bldP spid="1450" grpId="0" animBg="1"/>
      <p:bldP spid="1451" grpId="0" animBg="1"/>
      <p:bldP spid="1452" grpId="0" animBg="1"/>
      <p:bldP spid="1453" grpId="0" animBg="1"/>
      <p:bldP spid="1454" grpId="0" animBg="1"/>
      <p:bldP spid="1455" grpId="0" animBg="1"/>
      <p:bldP spid="1456" grpId="0" animBg="1"/>
      <p:bldP spid="1457" grpId="0" animBg="1"/>
      <p:bldP spid="1458" grpId="0" animBg="1"/>
      <p:bldP spid="1459" grpId="0" animBg="1"/>
      <p:bldP spid="1460" grpId="0" animBg="1"/>
      <p:bldP spid="1461" grpId="0" animBg="1"/>
      <p:bldP spid="1462" grpId="0" animBg="1"/>
      <p:bldP spid="1463" grpId="0" animBg="1"/>
      <p:bldP spid="1464" grpId="0" animBg="1"/>
      <p:bldP spid="1465" grpId="0" animBg="1"/>
      <p:bldP spid="1466" grpId="0" animBg="1"/>
      <p:bldP spid="1467" grpId="0" animBg="1"/>
      <p:bldP spid="1468" grpId="0" animBg="1"/>
      <p:bldP spid="1469" grpId="0" animBg="1"/>
      <p:bldP spid="1470" grpId="0" animBg="1"/>
      <p:bldP spid="1471" grpId="0" animBg="1"/>
      <p:bldP spid="1472" grpId="0" animBg="1"/>
      <p:bldP spid="1473" grpId="0" animBg="1"/>
      <p:bldP spid="1474" grpId="0" animBg="1"/>
      <p:bldP spid="1475" grpId="0" animBg="1"/>
      <p:bldP spid="1476" grpId="0" animBg="1"/>
      <p:bldP spid="1477" grpId="0" animBg="1"/>
      <p:bldP spid="1478" grpId="0" animBg="1"/>
      <p:bldP spid="1479" grpId="0" animBg="1"/>
      <p:bldP spid="1480" grpId="0" animBg="1"/>
      <p:bldP spid="1481" grpId="0" animBg="1"/>
      <p:bldP spid="1482" grpId="0" animBg="1"/>
      <p:bldP spid="1483" grpId="0" animBg="1"/>
      <p:bldP spid="1484" grpId="0" animBg="1"/>
      <p:bldP spid="1485" grpId="0" animBg="1"/>
      <p:bldP spid="1486" grpId="0" animBg="1"/>
      <p:bldP spid="1487" grpId="0" animBg="1"/>
      <p:bldP spid="1488" grpId="0" animBg="1"/>
      <p:bldP spid="1489" grpId="0" animBg="1"/>
      <p:bldP spid="1490" grpId="0" animBg="1"/>
      <p:bldP spid="1491" grpId="0" animBg="1"/>
      <p:bldP spid="1492" grpId="0" animBg="1"/>
      <p:bldP spid="1493" grpId="0" animBg="1"/>
      <p:bldP spid="1494" grpId="0" animBg="1"/>
      <p:bldP spid="1495" grpId="0" animBg="1"/>
      <p:bldP spid="1496" grpId="0" animBg="1"/>
      <p:bldP spid="1497" grpId="0" animBg="1"/>
      <p:bldP spid="1498" grpId="0" animBg="1"/>
      <p:bldP spid="1499" grpId="0" animBg="1"/>
      <p:bldP spid="1500" grpId="0" animBg="1"/>
      <p:bldP spid="1501" grpId="0" animBg="1"/>
      <p:bldP spid="1502" grpId="0" animBg="1"/>
      <p:bldP spid="1503" grpId="0" animBg="1"/>
      <p:bldP spid="1504" grpId="0" animBg="1"/>
      <p:bldP spid="1505" grpId="0" animBg="1"/>
      <p:bldP spid="1506" grpId="0" animBg="1"/>
      <p:bldP spid="1507" grpId="0" animBg="1"/>
      <p:bldP spid="1508" grpId="0" animBg="1"/>
      <p:bldP spid="1509" grpId="0" animBg="1"/>
      <p:bldP spid="1510" grpId="0" animBg="1"/>
      <p:bldP spid="1511" grpId="0" animBg="1"/>
      <p:bldP spid="1512" grpId="0" animBg="1"/>
      <p:bldP spid="1513" grpId="0" animBg="1"/>
      <p:bldP spid="1514" grpId="0" animBg="1"/>
      <p:bldP spid="1515" grpId="0" animBg="1"/>
      <p:bldP spid="1516" grpId="0" animBg="1"/>
      <p:bldP spid="1517" grpId="0" animBg="1"/>
      <p:bldP spid="1518" grpId="0" animBg="1"/>
      <p:bldP spid="1519" grpId="0" animBg="1"/>
      <p:bldP spid="1520" grpId="0" animBg="1"/>
      <p:bldP spid="1521" grpId="0" animBg="1"/>
      <p:bldP spid="1522" grpId="0" animBg="1"/>
      <p:bldP spid="1523" grpId="0" animBg="1"/>
      <p:bldP spid="1524" grpId="0" animBg="1"/>
      <p:bldP spid="1525" grpId="0" animBg="1"/>
      <p:bldP spid="1526" grpId="0" animBg="1"/>
      <p:bldP spid="1527" grpId="0" animBg="1"/>
      <p:bldP spid="1528" grpId="0" animBg="1"/>
      <p:bldP spid="1529" grpId="0" animBg="1"/>
      <p:bldP spid="1530" grpId="0" animBg="1"/>
      <p:bldP spid="1531" grpId="0" animBg="1"/>
      <p:bldP spid="1532" grpId="0" animBg="1"/>
      <p:bldP spid="1533" grpId="0" animBg="1"/>
      <p:bldP spid="1534" grpId="0" animBg="1"/>
      <p:bldP spid="1535" grpId="0" animBg="1"/>
      <p:bldP spid="1536" grpId="0" animBg="1"/>
      <p:bldP spid="1537" grpId="0" animBg="1"/>
      <p:bldP spid="1538" grpId="0" animBg="1"/>
      <p:bldP spid="1539" grpId="0" animBg="1"/>
      <p:bldP spid="1540" grpId="0" animBg="1"/>
      <p:bldP spid="1541" grpId="0" animBg="1"/>
      <p:bldP spid="1542" grpId="0" animBg="1"/>
      <p:bldP spid="1543" grpId="0" animBg="1"/>
      <p:bldP spid="1544" grpId="0" animBg="1"/>
      <p:bldP spid="1545" grpId="0" animBg="1"/>
      <p:bldP spid="1546" grpId="0" animBg="1"/>
      <p:bldP spid="1547" grpId="0" animBg="1"/>
      <p:bldP spid="1548" grpId="0" animBg="1"/>
      <p:bldP spid="1549" grpId="0" animBg="1"/>
      <p:bldP spid="1550" grpId="0" animBg="1"/>
      <p:bldP spid="1551" grpId="0" animBg="1"/>
      <p:bldP spid="1552" grpId="0" animBg="1"/>
      <p:bldP spid="1553" grpId="0" animBg="1"/>
      <p:bldP spid="1554" grpId="0" animBg="1"/>
      <p:bldP spid="1555" grpId="0" animBg="1"/>
      <p:bldP spid="1556" grpId="0" animBg="1"/>
      <p:bldP spid="1557" grpId="0" animBg="1"/>
      <p:bldP spid="1558" grpId="0" animBg="1"/>
      <p:bldP spid="1559" grpId="0" animBg="1"/>
      <p:bldP spid="1560" grpId="0" animBg="1"/>
      <p:bldP spid="1561" grpId="0" animBg="1"/>
      <p:bldP spid="1562" grpId="0" animBg="1"/>
      <p:bldP spid="1563" grpId="0" animBg="1"/>
      <p:bldP spid="1564" grpId="0" animBg="1"/>
      <p:bldP spid="1565" grpId="0" animBg="1"/>
      <p:bldP spid="1566" grpId="0" animBg="1"/>
      <p:bldP spid="1567" grpId="0" animBg="1"/>
      <p:bldP spid="1568" grpId="0" animBg="1"/>
      <p:bldP spid="1569" grpId="0" animBg="1"/>
      <p:bldP spid="1570" grpId="0" animBg="1"/>
      <p:bldP spid="1571" grpId="0" animBg="1"/>
      <p:bldP spid="1572" grpId="0" animBg="1"/>
      <p:bldP spid="1573" grpId="0" animBg="1"/>
      <p:bldP spid="1574" grpId="0" animBg="1"/>
      <p:bldP spid="1575" grpId="0" animBg="1"/>
      <p:bldP spid="1576" grpId="0" animBg="1"/>
      <p:bldP spid="1577" grpId="0" animBg="1"/>
      <p:bldP spid="1578" grpId="0" animBg="1"/>
      <p:bldP spid="1579" grpId="0" animBg="1"/>
      <p:bldP spid="1580" grpId="0" animBg="1"/>
      <p:bldP spid="1581" grpId="0" animBg="1"/>
      <p:bldP spid="1582" grpId="0" animBg="1"/>
      <p:bldP spid="1583" grpId="0" animBg="1"/>
      <p:bldP spid="1584" grpId="0" animBg="1"/>
      <p:bldP spid="1585" grpId="0" animBg="1"/>
      <p:bldP spid="1586" grpId="0" animBg="1"/>
      <p:bldP spid="1587" grpId="0" animBg="1"/>
      <p:bldP spid="1588" grpId="0" animBg="1"/>
      <p:bldP spid="1589" grpId="0" animBg="1"/>
      <p:bldP spid="1590" grpId="0" animBg="1"/>
      <p:bldP spid="1591" grpId="0" animBg="1"/>
      <p:bldP spid="1592" grpId="0" animBg="1"/>
      <p:bldP spid="1593" grpId="0" animBg="1"/>
      <p:bldP spid="1594" grpId="0" animBg="1"/>
      <p:bldP spid="1595" grpId="0" animBg="1"/>
      <p:bldP spid="1596" grpId="0" animBg="1"/>
      <p:bldP spid="1597" grpId="0" animBg="1"/>
      <p:bldP spid="1598" grpId="0" animBg="1"/>
      <p:bldP spid="1599" grpId="0" animBg="1"/>
      <p:bldP spid="1600" grpId="0" animBg="1"/>
      <p:bldP spid="1601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71" grpId="0" animBg="1"/>
      <p:bldP spid="167" grpId="0" animBg="1"/>
      <p:bldP spid="166" grpId="0" animBg="1"/>
      <p:bldP spid="136" grpId="0" animBg="1"/>
      <p:bldP spid="165" grpId="0" animBg="1"/>
      <p:bldP spid="135" grpId="0" animBg="1"/>
      <p:bldP spid="137" grpId="0" animBg="1"/>
      <p:bldP spid="170" grpId="0" animBg="1"/>
      <p:bldP spid="169" grpId="0" animBg="1"/>
      <p:bldP spid="168" grpId="0" animBg="1"/>
      <p:bldP spid="164" grpId="0" animBg="1"/>
      <p:bldP spid="163" grpId="0" animBg="1"/>
      <p:bldP spid="162" grpId="0" animBg="1"/>
      <p:bldP spid="161" grpId="0" animBg="1"/>
      <p:bldP spid="160" grpId="0" animBg="1"/>
      <p:bldP spid="159" grpId="0" animBg="1"/>
      <p:bldP spid="158" grpId="0" animBg="1"/>
      <p:bldP spid="157" grpId="0" animBg="1"/>
      <p:bldP spid="156" grpId="0" animBg="1"/>
      <p:bldP spid="155" grpId="0" animBg="1"/>
      <p:bldP spid="154" grpId="0" animBg="1"/>
      <p:bldP spid="153" grpId="0" animBg="1"/>
      <p:bldP spid="152" grpId="0" animBg="1"/>
      <p:bldP spid="151" grpId="0" animBg="1"/>
      <p:bldP spid="150" grpId="0" animBg="1"/>
      <p:bldP spid="149" grpId="0" animBg="1"/>
      <p:bldP spid="148" grpId="0" animBg="1"/>
      <p:bldP spid="147" grpId="0" animBg="1"/>
      <p:bldP spid="146" grpId="0" animBg="1"/>
      <p:bldP spid="145" grpId="0" animBg="1"/>
      <p:bldP spid="144" grpId="0" animBg="1"/>
      <p:bldP spid="143" grpId="0" animBg="1"/>
      <p:bldP spid="142" grpId="0" animBg="1"/>
      <p:bldP spid="141" grpId="0" animBg="1"/>
      <p:bldP spid="140" grpId="0" animBg="1"/>
      <p:bldP spid="139" grpId="0" animBg="1"/>
      <p:bldP spid="138" grpId="0" animBg="1"/>
      <p:bldP spid="134" grpId="0" animBg="1"/>
      <p:bldP spid="133" grpId="0" animBg="1"/>
      <p:bldP spid="132" grpId="0" animBg="1"/>
      <p:bldP spid="131" grpId="0" animBg="1"/>
      <p:bldP spid="130" grpId="0" animBg="1"/>
      <p:bldP spid="789" grpId="0" animBg="1"/>
      <p:bldP spid="4" grpId="0"/>
      <p:bldP spid="790" grpId="0"/>
      <p:bldP spid="791" grpId="0"/>
      <p:bldP spid="792" grpId="0" animBg="1"/>
      <p:bldP spid="7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0434"/>
            <a:ext cx="7886700" cy="672366"/>
          </a:xfrm>
        </p:spPr>
        <p:txBody>
          <a:bodyPr/>
          <a:lstStyle/>
          <a:p>
            <a:r>
              <a:rPr lang="en-US" dirty="0" smtClean="0"/>
              <a:t>How Data Analytics Helped LRASM M&amp;S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8131"/>
            <a:ext cx="7886700" cy="534836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LRASM Kill Chain Testbed (KCT) was developed as an end to end simulation in an operationally relevant environment</a:t>
            </a:r>
          </a:p>
          <a:p>
            <a:pPr lvl="1"/>
            <a:r>
              <a:rPr lang="en-US" dirty="0" smtClean="0"/>
              <a:t>Design of Experiments (DoE) with salvo vs. multiple targets (200 </a:t>
            </a:r>
            <a:r>
              <a:rPr lang="en-US" dirty="0" smtClean="0"/>
              <a:t>runs)</a:t>
            </a:r>
            <a:endParaRPr lang="en-US" dirty="0" smtClean="0"/>
          </a:p>
          <a:p>
            <a:pPr lvl="1"/>
            <a:r>
              <a:rPr lang="en-US" dirty="0" smtClean="0"/>
              <a:t>Outputs large amounts of disparate, unstructured, complex data</a:t>
            </a:r>
          </a:p>
          <a:p>
            <a:r>
              <a:rPr lang="en-US" dirty="0" smtClean="0"/>
              <a:t>Developed </a:t>
            </a:r>
            <a:r>
              <a:rPr lang="en-US" dirty="0" err="1" smtClean="0"/>
              <a:t>Matlab</a:t>
            </a:r>
            <a:r>
              <a:rPr lang="en-US" dirty="0" smtClean="0"/>
              <a:t> scripts to automate calculation of performance measures and combine results across hundreds of simulation runs</a:t>
            </a:r>
          </a:p>
          <a:p>
            <a:pPr lvl="1"/>
            <a:r>
              <a:rPr lang="en-US" dirty="0" smtClean="0"/>
              <a:t>About 200 performance </a:t>
            </a:r>
            <a:r>
              <a:rPr lang="en-US" dirty="0"/>
              <a:t>measures </a:t>
            </a:r>
            <a:r>
              <a:rPr lang="en-US" dirty="0" smtClean="0"/>
              <a:t>calculated</a:t>
            </a:r>
            <a:endParaRPr lang="en-US" dirty="0"/>
          </a:p>
          <a:p>
            <a:pPr lvl="1"/>
            <a:r>
              <a:rPr lang="en-US" dirty="0" smtClean="0"/>
              <a:t>Outputs well structured files at the salvo and missile level</a:t>
            </a:r>
          </a:p>
          <a:p>
            <a:pPr lvl="1"/>
            <a:r>
              <a:rPr lang="en-US" dirty="0" smtClean="0"/>
              <a:t>Mapped measures to DoE parameters 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Time Savings</a:t>
            </a:r>
          </a:p>
          <a:p>
            <a:pPr lvl="1"/>
            <a:r>
              <a:rPr lang="en-US" dirty="0" smtClean="0"/>
              <a:t>Focused </a:t>
            </a:r>
            <a:r>
              <a:rPr lang="en-US" dirty="0"/>
              <a:t>subset of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Quick identification of deficiencies</a:t>
            </a:r>
            <a:br>
              <a:rPr lang="en-US" dirty="0" smtClean="0"/>
            </a:br>
            <a:r>
              <a:rPr lang="en-US" dirty="0" smtClean="0"/>
              <a:t>and anomalies</a:t>
            </a:r>
          </a:p>
          <a:p>
            <a:pPr lvl="1"/>
            <a:r>
              <a:rPr lang="en-US" dirty="0" smtClean="0"/>
              <a:t>Higher fidelity analysis</a:t>
            </a:r>
          </a:p>
          <a:p>
            <a:pPr lvl="1"/>
            <a:r>
              <a:rPr lang="en-US" dirty="0" smtClean="0"/>
              <a:t>Scalable</a:t>
            </a:r>
          </a:p>
          <a:p>
            <a:pPr lvl="1"/>
            <a:r>
              <a:rPr lang="en-US" dirty="0" smtClean="0"/>
              <a:t>Improves and facilitates collaborative working </a:t>
            </a:r>
            <a:br>
              <a:rPr lang="en-US" dirty="0" smtClean="0"/>
            </a:br>
            <a:r>
              <a:rPr lang="en-US" dirty="0" smtClean="0"/>
              <a:t>relationships with stakeholders (e.g. COTF)</a:t>
            </a:r>
          </a:p>
          <a:p>
            <a:r>
              <a:rPr lang="en-US" dirty="0"/>
              <a:t>E</a:t>
            </a:r>
            <a:r>
              <a:rPr lang="en-US" dirty="0" smtClean="0"/>
              <a:t>fforts ongoing to improve analytics tools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492875"/>
            <a:ext cx="3086100" cy="365125"/>
          </a:xfrm>
        </p:spPr>
        <p:txBody>
          <a:bodyPr/>
          <a:lstStyle/>
          <a:p>
            <a:r>
              <a:rPr lang="en-US" dirty="0" smtClean="0"/>
              <a:t>Unclassified / FOUO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253431"/>
            <a:ext cx="91440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Analytics accelerates and increases confidence in decisions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088422" y="3543708"/>
            <a:ext cx="5345724" cy="2664392"/>
            <a:chOff x="381588" y="1010850"/>
            <a:chExt cx="8396911" cy="3896717"/>
          </a:xfrm>
        </p:grpSpPr>
        <p:sp>
          <p:nvSpPr>
            <p:cNvPr id="8" name="TextBox 7"/>
            <p:cNvSpPr txBox="1"/>
            <p:nvPr/>
          </p:nvSpPr>
          <p:spPr>
            <a:xfrm>
              <a:off x="6122509" y="1010850"/>
              <a:ext cx="265599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u="sng" dirty="0">
                  <a:solidFill>
                    <a:srgbClr val="C00000"/>
                  </a:solidFill>
                </a:rPr>
                <a:t>Difficult to Work </a:t>
              </a:r>
              <a:r>
                <a:rPr lang="en-US" sz="1100" u="sng" dirty="0" smtClean="0">
                  <a:solidFill>
                    <a:srgbClr val="C00000"/>
                  </a:solidFill>
                </a:rPr>
                <a:t>With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 smtClean="0">
                  <a:solidFill>
                    <a:srgbClr val="C00000"/>
                  </a:solidFill>
                </a:rPr>
                <a:t>Large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 smtClean="0">
                  <a:solidFill>
                    <a:srgbClr val="C00000"/>
                  </a:solidFill>
                </a:rPr>
                <a:t>Unstructured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 smtClean="0">
                  <a:solidFill>
                    <a:srgbClr val="C00000"/>
                  </a:solidFill>
                </a:rPr>
                <a:t>Missing Data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81588" y="1072130"/>
              <a:ext cx="6241772" cy="3835437"/>
              <a:chOff x="548642" y="1065832"/>
              <a:chExt cx="6241772" cy="3835437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753306" y="1065832"/>
                <a:ext cx="1835676" cy="1154139"/>
                <a:chOff x="2649938" y="350214"/>
                <a:chExt cx="1835676" cy="1154139"/>
              </a:xfrm>
            </p:grpSpPr>
            <p:sp>
              <p:nvSpPr>
                <p:cNvPr id="26" name="Rounded Rectangle 25"/>
                <p:cNvSpPr/>
                <p:nvPr/>
              </p:nvSpPr>
              <p:spPr>
                <a:xfrm>
                  <a:off x="2649938" y="350214"/>
                  <a:ext cx="612251" cy="28624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2649938" y="628994"/>
                  <a:ext cx="612251" cy="28624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2649938" y="924517"/>
                  <a:ext cx="612251" cy="286247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9" name="Rounded Rectangle 28"/>
                <p:cNvSpPr/>
                <p:nvPr/>
              </p:nvSpPr>
              <p:spPr>
                <a:xfrm>
                  <a:off x="2649938" y="1218106"/>
                  <a:ext cx="612251" cy="28624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3873363" y="1218106"/>
                  <a:ext cx="612251" cy="28624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3257136" y="1218106"/>
                  <a:ext cx="612251" cy="28624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5200156" y="1365204"/>
                <a:ext cx="612251" cy="862695"/>
                <a:chOff x="5096788" y="649586"/>
                <a:chExt cx="612251" cy="862695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5096788" y="649586"/>
                  <a:ext cx="612251" cy="286247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5096788" y="942206"/>
                  <a:ext cx="612251" cy="286247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5096788" y="1226034"/>
                  <a:ext cx="612251" cy="286247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sp>
            <p:nvSpPr>
              <p:cNvPr id="14" name="Rounded Rectangle 13"/>
              <p:cNvSpPr/>
              <p:nvPr/>
            </p:nvSpPr>
            <p:spPr>
              <a:xfrm>
                <a:off x="3370859" y="3565983"/>
                <a:ext cx="612251" cy="286247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917630" y="1372293"/>
                <a:ext cx="1224502" cy="846814"/>
                <a:chOff x="814262" y="656675"/>
                <a:chExt cx="1224502" cy="846814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814262" y="656675"/>
                  <a:ext cx="612251" cy="286247"/>
                </a:xfrm>
                <a:prstGeom prst="roundRect">
                  <a:avLst/>
                </a:prstGeom>
                <a:solidFill>
                  <a:srgbClr val="FF5050"/>
                </a:solidFill>
                <a:ln>
                  <a:solidFill>
                    <a:srgbClr val="CC0000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814262" y="930995"/>
                  <a:ext cx="612251" cy="286247"/>
                </a:xfrm>
                <a:prstGeom prst="roundRect">
                  <a:avLst/>
                </a:prstGeom>
                <a:solidFill>
                  <a:srgbClr val="FF5050"/>
                </a:solidFill>
                <a:ln>
                  <a:solidFill>
                    <a:srgbClr val="CC0000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1426513" y="930995"/>
                  <a:ext cx="612251" cy="286247"/>
                </a:xfrm>
                <a:prstGeom prst="roundRect">
                  <a:avLst/>
                </a:prstGeom>
                <a:noFill/>
                <a:ln>
                  <a:solidFill>
                    <a:srgbClr val="CC0000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1426513" y="1217242"/>
                  <a:ext cx="612251" cy="286247"/>
                </a:xfrm>
                <a:prstGeom prst="roundRect">
                  <a:avLst/>
                </a:prstGeom>
                <a:solidFill>
                  <a:srgbClr val="FF5050"/>
                </a:solidFill>
                <a:ln>
                  <a:solidFill>
                    <a:srgbClr val="CC0000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sp>
            <p:nvSpPr>
              <p:cNvPr id="16" name="Arc 15"/>
              <p:cNvSpPr/>
              <p:nvPr/>
            </p:nvSpPr>
            <p:spPr>
              <a:xfrm>
                <a:off x="548642" y="2219107"/>
                <a:ext cx="3108048" cy="2678897"/>
              </a:xfrm>
              <a:prstGeom prst="arc">
                <a:avLst>
                  <a:gd name="adj1" fmla="val 16242847"/>
                  <a:gd name="adj2" fmla="val 0"/>
                </a:avLst>
              </a:prstGeom>
              <a:ln>
                <a:headEnd type="none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7" name="Straight Connector 16"/>
              <p:cNvCxnSpPr>
                <a:stCxn id="31" idx="2"/>
                <a:endCxn id="16" idx="2"/>
              </p:cNvCxnSpPr>
              <p:nvPr/>
            </p:nvCxnSpPr>
            <p:spPr>
              <a:xfrm flipH="1">
                <a:off x="3656690" y="2219971"/>
                <a:ext cx="9940" cy="133858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Arc 17"/>
              <p:cNvSpPr/>
              <p:nvPr/>
            </p:nvSpPr>
            <p:spPr>
              <a:xfrm>
                <a:off x="3654083" y="2222372"/>
                <a:ext cx="3136331" cy="2678897"/>
              </a:xfrm>
              <a:prstGeom prst="arc">
                <a:avLst>
                  <a:gd name="adj1" fmla="val 10814368"/>
                  <a:gd name="adj2" fmla="val 16230621"/>
                </a:avLst>
              </a:prstGeom>
              <a:ln>
                <a:headEnd type="none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6122509" y="2651901"/>
              <a:ext cx="192123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u="sng" dirty="0" smtClean="0">
                  <a:solidFill>
                    <a:schemeClr val="accent6"/>
                  </a:solidFill>
                </a:rPr>
                <a:t>Ready to Use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 smtClean="0">
                  <a:solidFill>
                    <a:schemeClr val="accent6"/>
                  </a:solidFill>
                </a:rPr>
                <a:t>Small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 smtClean="0">
                  <a:solidFill>
                    <a:schemeClr val="accent6"/>
                  </a:solidFill>
                </a:rPr>
                <a:t>Organized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 smtClean="0">
                  <a:solidFill>
                    <a:schemeClr val="accent6"/>
                  </a:solidFill>
                </a:rPr>
                <a:t>Clean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6019137" y="1048248"/>
              <a:ext cx="0" cy="2803982"/>
            </a:xfrm>
            <a:prstGeom prst="straightConnector1">
              <a:avLst/>
            </a:prstGeom>
            <a:ln w="28575">
              <a:gradFill>
                <a:gsLst>
                  <a:gs pos="100000">
                    <a:schemeClr val="accent6"/>
                  </a:gs>
                  <a:gs pos="0">
                    <a:srgbClr val="C00000"/>
                  </a:gs>
                  <a:gs pos="5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174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523" y="365127"/>
            <a:ext cx="8198827" cy="5476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Distilling Complex Raw Data into a Digestible Format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1902" y="6569848"/>
            <a:ext cx="3086100" cy="365125"/>
          </a:xfrm>
        </p:spPr>
        <p:txBody>
          <a:bodyPr/>
          <a:lstStyle/>
          <a:p>
            <a:r>
              <a:rPr lang="en-US" dirty="0" smtClean="0"/>
              <a:t>Unclassified / FOUO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696036"/>
              </p:ext>
            </p:extLst>
          </p:nvPr>
        </p:nvGraphicFramePr>
        <p:xfrm>
          <a:off x="67427" y="1286182"/>
          <a:ext cx="6172199" cy="2635921"/>
        </p:xfrm>
        <a:graphic>
          <a:graphicData uri="http://schemas.openxmlformats.org/drawingml/2006/table">
            <a:tbl>
              <a:tblPr/>
              <a:tblGrid>
                <a:gridCol w="294366">
                  <a:extLst>
                    <a:ext uri="{9D8B030D-6E8A-4147-A177-3AD203B41FA5}">
                      <a16:colId xmlns:a16="http://schemas.microsoft.com/office/drawing/2014/main" val="3784357921"/>
                    </a:ext>
                  </a:extLst>
                </a:gridCol>
                <a:gridCol w="674194">
                  <a:extLst>
                    <a:ext uri="{9D8B030D-6E8A-4147-A177-3AD203B41FA5}">
                      <a16:colId xmlns:a16="http://schemas.microsoft.com/office/drawing/2014/main" val="1419203463"/>
                    </a:ext>
                  </a:extLst>
                </a:gridCol>
                <a:gridCol w="674194">
                  <a:extLst>
                    <a:ext uri="{9D8B030D-6E8A-4147-A177-3AD203B41FA5}">
                      <a16:colId xmlns:a16="http://schemas.microsoft.com/office/drawing/2014/main" val="2539446367"/>
                    </a:ext>
                  </a:extLst>
                </a:gridCol>
                <a:gridCol w="674194">
                  <a:extLst>
                    <a:ext uri="{9D8B030D-6E8A-4147-A177-3AD203B41FA5}">
                      <a16:colId xmlns:a16="http://schemas.microsoft.com/office/drawing/2014/main" val="3505672971"/>
                    </a:ext>
                  </a:extLst>
                </a:gridCol>
                <a:gridCol w="873604">
                  <a:extLst>
                    <a:ext uri="{9D8B030D-6E8A-4147-A177-3AD203B41FA5}">
                      <a16:colId xmlns:a16="http://schemas.microsoft.com/office/drawing/2014/main" val="1558653184"/>
                    </a:ext>
                  </a:extLst>
                </a:gridCol>
                <a:gridCol w="674194">
                  <a:extLst>
                    <a:ext uri="{9D8B030D-6E8A-4147-A177-3AD203B41FA5}">
                      <a16:colId xmlns:a16="http://schemas.microsoft.com/office/drawing/2014/main" val="2413588624"/>
                    </a:ext>
                  </a:extLst>
                </a:gridCol>
                <a:gridCol w="902091">
                  <a:extLst>
                    <a:ext uri="{9D8B030D-6E8A-4147-A177-3AD203B41FA5}">
                      <a16:colId xmlns:a16="http://schemas.microsoft.com/office/drawing/2014/main" val="3379848185"/>
                    </a:ext>
                  </a:extLst>
                </a:gridCol>
                <a:gridCol w="746994">
                  <a:extLst>
                    <a:ext uri="{9D8B030D-6E8A-4147-A177-3AD203B41FA5}">
                      <a16:colId xmlns:a16="http://schemas.microsoft.com/office/drawing/2014/main" val="3350524709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1315758055"/>
                    </a:ext>
                  </a:extLst>
                </a:gridCol>
              </a:tblGrid>
              <a:tr h="34992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DoE </a:t>
                      </a:r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Parameters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Performance Measures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8844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Wind Speed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Launch Range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Param 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Time to Launch Salvo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Number of Hits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Primary Target </a:t>
                      </a:r>
                      <a:r>
                        <a:rPr lang="en-US" sz="1100" b="1" i="0" u="none" strike="noStrike" dirty="0" smtClean="0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Disabled</a:t>
                      </a:r>
                      <a:endParaRPr lang="en-US" sz="11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Range at First Detect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Meas. 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8433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Near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9.7 </a:t>
                      </a:r>
                      <a:r>
                        <a:rPr lang="en-US" sz="1100" b="0" i="0" u="none" strike="noStrike" dirty="0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sec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15 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4665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Med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Far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8.5 sec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18 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1885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Near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10.2 </a:t>
                      </a:r>
                      <a:r>
                        <a:rPr lang="en-US" sz="1100" b="0" i="0" u="none" strike="noStrike" dirty="0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sec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4859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Far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2168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Med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Near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3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Far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169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Near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563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Med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Far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2318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Near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89988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Far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078644"/>
                  </a:ext>
                </a:extLst>
              </a:tr>
            </a:tbl>
          </a:graphicData>
        </a:graphic>
      </p:graphicFrame>
      <p:sp>
        <p:nvSpPr>
          <p:cNvPr id="13" name="Flowchart: Extract 12"/>
          <p:cNvSpPr/>
          <p:nvPr/>
        </p:nvSpPr>
        <p:spPr>
          <a:xfrm>
            <a:off x="2575629" y="4112971"/>
            <a:ext cx="2921696" cy="569424"/>
          </a:xfrm>
          <a:prstGeom prst="flowChartExtra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bIns="274320" rtlCol="0" anchor="ctr" anchorCtr="1"/>
          <a:lstStyle/>
          <a:p>
            <a:pPr algn="ctr"/>
            <a:r>
              <a:rPr lang="en-US" dirty="0" smtClean="0"/>
              <a:t>Data Analytics</a:t>
            </a:r>
            <a:endParaRPr lang="en-US" dirty="0"/>
          </a:p>
        </p:txBody>
      </p:sp>
      <p:sp>
        <p:nvSpPr>
          <p:cNvPr id="14" name="Flowchart: Data 13"/>
          <p:cNvSpPr/>
          <p:nvPr/>
        </p:nvSpPr>
        <p:spPr>
          <a:xfrm>
            <a:off x="36915" y="5333554"/>
            <a:ext cx="5835440" cy="516304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Volumes of Complex </a:t>
            </a:r>
            <a:r>
              <a:rPr lang="en-US" dirty="0" smtClean="0"/>
              <a:t>Raw Data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3" idx="0"/>
          </p:cNvCxnSpPr>
          <p:nvPr/>
        </p:nvCxnSpPr>
        <p:spPr>
          <a:xfrm flipH="1" flipV="1">
            <a:off x="2751992" y="2641866"/>
            <a:ext cx="1284485" cy="1471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0"/>
          </p:cNvCxnSpPr>
          <p:nvPr/>
        </p:nvCxnSpPr>
        <p:spPr>
          <a:xfrm flipH="1" flipV="1">
            <a:off x="3683977" y="2641866"/>
            <a:ext cx="352500" cy="1471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0"/>
          </p:cNvCxnSpPr>
          <p:nvPr/>
        </p:nvCxnSpPr>
        <p:spPr>
          <a:xfrm flipV="1">
            <a:off x="4036477" y="2641866"/>
            <a:ext cx="1107023" cy="1471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0"/>
          </p:cNvCxnSpPr>
          <p:nvPr/>
        </p:nvCxnSpPr>
        <p:spPr>
          <a:xfrm flipV="1">
            <a:off x="4036477" y="2641866"/>
            <a:ext cx="1835878" cy="1471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0"/>
          </p:cNvCxnSpPr>
          <p:nvPr/>
        </p:nvCxnSpPr>
        <p:spPr>
          <a:xfrm flipV="1">
            <a:off x="4036477" y="2641866"/>
            <a:ext cx="403638" cy="1471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 rot="16200000">
            <a:off x="3783678" y="4737669"/>
            <a:ext cx="505598" cy="493873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875" y="1095314"/>
            <a:ext cx="3678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Sample Salvo Level Results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732718" y="4080402"/>
            <a:ext cx="16340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Automatically populates performance measure matrix</a:t>
            </a:r>
            <a:endParaRPr lang="en-US" sz="11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6387772" y="2156230"/>
            <a:ext cx="1787854" cy="1641048"/>
            <a:chOff x="6430281" y="2232666"/>
            <a:chExt cx="1787854" cy="1998165"/>
          </a:xfrm>
        </p:grpSpPr>
        <p:sp>
          <p:nvSpPr>
            <p:cNvPr id="59" name="Bent-Up Arrow 58"/>
            <p:cNvSpPr/>
            <p:nvPr/>
          </p:nvSpPr>
          <p:spPr>
            <a:xfrm flipV="1">
              <a:off x="6430281" y="2327540"/>
              <a:ext cx="1787854" cy="1903291"/>
            </a:xfrm>
            <a:prstGeom prst="bentUp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668205" y="2232666"/>
              <a:ext cx="1164556" cy="591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Performance Assessment</a:t>
              </a:r>
              <a:endParaRPr lang="en-US" sz="1400" dirty="0"/>
            </a:p>
          </p:txBody>
        </p:sp>
      </p:grpSp>
      <p:sp>
        <p:nvSpPr>
          <p:cNvPr id="62" name="Flowchart: Document 61"/>
          <p:cNvSpPr/>
          <p:nvPr/>
        </p:nvSpPr>
        <p:spPr>
          <a:xfrm>
            <a:off x="6430637" y="3935781"/>
            <a:ext cx="2556988" cy="2192925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Executive Summary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127" y="4309242"/>
            <a:ext cx="1618842" cy="123314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0" y="6208100"/>
            <a:ext cx="91440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  </a:t>
            </a:r>
            <a:r>
              <a:rPr lang="en-US" dirty="0" smtClean="0">
                <a:sym typeface="Wingdings" panose="05000000000000000000" pitchFamily="2" charset="2"/>
              </a:rPr>
              <a:t>   Information     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2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ircular Arrow 24"/>
          <p:cNvSpPr/>
          <p:nvPr/>
        </p:nvSpPr>
        <p:spPr>
          <a:xfrm rot="2802140">
            <a:off x="5149351" y="2833855"/>
            <a:ext cx="1808972" cy="1612059"/>
          </a:xfrm>
          <a:prstGeom prst="circular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73929" y="2915363"/>
            <a:ext cx="19711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Analytics Improvements</a:t>
            </a:r>
          </a:p>
          <a:p>
            <a:r>
              <a:rPr lang="en-US" sz="1100" dirty="0" smtClean="0"/>
              <a:t>Performance Measures</a:t>
            </a:r>
          </a:p>
          <a:p>
            <a:r>
              <a:rPr lang="en-US" sz="1100" dirty="0" smtClean="0"/>
              <a:t>Visualizations</a:t>
            </a:r>
          </a:p>
          <a:p>
            <a:r>
              <a:rPr lang="en-US" sz="1100" dirty="0" smtClean="0"/>
              <a:t>Dynamic Data Exploration</a:t>
            </a:r>
          </a:p>
          <a:p>
            <a:r>
              <a:rPr lang="en-US" sz="1100" dirty="0" smtClean="0"/>
              <a:t>Automated Analyses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0371"/>
          </a:xfrm>
        </p:spPr>
        <p:txBody>
          <a:bodyPr>
            <a:normAutofit/>
          </a:bodyPr>
          <a:lstStyle/>
          <a:p>
            <a:r>
              <a:rPr lang="en-US" dirty="0" smtClean="0"/>
              <a:t>Data Analytics Improves the Process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7069" y="2189285"/>
            <a:ext cx="1178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SUT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647592" y="4152955"/>
            <a:ext cx="1178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Analytics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183879" y="4152955"/>
            <a:ext cx="1342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Simulation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321169" y="2734463"/>
            <a:ext cx="1274885" cy="1309998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35579" y="4384794"/>
            <a:ext cx="2654106" cy="2015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659923" y="2558617"/>
            <a:ext cx="1314156" cy="1485844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8818872">
            <a:off x="2375439" y="3270824"/>
            <a:ext cx="1530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Improved Design</a:t>
            </a:r>
          </a:p>
          <a:p>
            <a:pPr algn="ctr"/>
            <a:r>
              <a:rPr lang="en-US" sz="1200" dirty="0" smtClean="0"/>
              <a:t>and Tactics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328487" y="4092883"/>
            <a:ext cx="1530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Simulation Results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 rot="2894617">
            <a:off x="4326083" y="3248861"/>
            <a:ext cx="1766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Performance Assessment</a:t>
            </a:r>
          </a:p>
          <a:p>
            <a:pPr algn="ctr"/>
            <a:r>
              <a:rPr lang="en-US" sz="1200" dirty="0" smtClean="0"/>
              <a:t>ID of Deficiencies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183879" y="5940549"/>
            <a:ext cx="117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Live Test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760631" y="4434471"/>
            <a:ext cx="0" cy="1549436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1139326" y="5092552"/>
            <a:ext cx="1258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Model Validation</a:t>
            </a:r>
          </a:p>
          <a:p>
            <a:pPr algn="ctr"/>
            <a:r>
              <a:rPr lang="en-US" sz="1200" dirty="0" smtClean="0"/>
              <a:t>Improved M&amp;S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0" y="6428778"/>
            <a:ext cx="91440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Analytics should be a tool (not a one-off effort) built for reusability and continuously improved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16872" y="6106305"/>
            <a:ext cx="3086100" cy="365125"/>
          </a:xfrm>
        </p:spPr>
        <p:txBody>
          <a:bodyPr/>
          <a:lstStyle/>
          <a:p>
            <a:r>
              <a:rPr lang="en-US" dirty="0" smtClean="0"/>
              <a:t>Unclassified / FOUO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851948" y="1655855"/>
            <a:ext cx="3198348" cy="772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Clear data promotes better insights faster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Good insights lead to better questions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Better questions </a:t>
            </a:r>
            <a:r>
              <a:rPr lang="en-US" sz="1200" dirty="0" smtClean="0">
                <a:solidFill>
                  <a:schemeClr val="tx1"/>
                </a:solidFill>
              </a:rPr>
              <a:t>feed back </a:t>
            </a:r>
            <a:r>
              <a:rPr lang="en-US" sz="1200" dirty="0">
                <a:solidFill>
                  <a:schemeClr val="tx1"/>
                </a:solidFill>
              </a:rPr>
              <a:t>into improved </a:t>
            </a:r>
            <a:r>
              <a:rPr lang="en-US" sz="1200" dirty="0" smtClean="0">
                <a:solidFill>
                  <a:schemeClr val="tx1"/>
                </a:solidFill>
              </a:rPr>
              <a:t>analytics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261897" y="5076342"/>
            <a:ext cx="2455426" cy="5222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Faster and better analytics </a:t>
            </a:r>
            <a:r>
              <a:rPr lang="en-US" sz="1200" dirty="0" smtClean="0">
                <a:solidFill>
                  <a:schemeClr val="tx1"/>
                </a:solidFill>
              </a:rPr>
              <a:t>reduces </a:t>
            </a:r>
            <a:r>
              <a:rPr lang="en-US" sz="1200" dirty="0">
                <a:solidFill>
                  <a:schemeClr val="tx1"/>
                </a:solidFill>
              </a:rPr>
              <a:t>iteration time between cycles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62044" y="2456907"/>
            <a:ext cx="2455426" cy="5222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Each iteration through cycle strengthens SUT, Sim, and Analytics</a:t>
            </a:r>
          </a:p>
        </p:txBody>
      </p:sp>
    </p:spTree>
    <p:extLst>
      <p:ext uri="{BB962C8B-B14F-4D97-AF65-F5344CB8AC3E}">
        <p14:creationId xmlns:p14="http://schemas.microsoft.com/office/powerpoint/2010/main" val="423745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6856"/>
          </a:xfrm>
        </p:spPr>
        <p:txBody>
          <a:bodyPr>
            <a:normAutofit/>
          </a:bodyPr>
          <a:lstStyle/>
          <a:p>
            <a:r>
              <a:rPr lang="en-US" dirty="0" smtClean="0"/>
              <a:t>Leveraging Data </a:t>
            </a:r>
            <a:r>
              <a:rPr lang="en-US" dirty="0" smtClean="0"/>
              <a:t>Analytics Across </a:t>
            </a:r>
            <a:r>
              <a:rPr lang="en-US" dirty="0" smtClean="0"/>
              <a:t>NAVAIR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77108"/>
            <a:ext cx="7886700" cy="5020407"/>
          </a:xfrm>
        </p:spPr>
        <p:txBody>
          <a:bodyPr>
            <a:normAutofit/>
          </a:bodyPr>
          <a:lstStyle/>
          <a:p>
            <a:r>
              <a:rPr lang="en-US" dirty="0" smtClean="0"/>
              <a:t>Trend towards </a:t>
            </a:r>
            <a:r>
              <a:rPr lang="en-US" dirty="0"/>
              <a:t>more complex and interconnected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More reliant on M&amp;S vs. live </a:t>
            </a:r>
            <a:r>
              <a:rPr lang="en-US" dirty="0"/>
              <a:t>t</a:t>
            </a:r>
            <a:r>
              <a:rPr lang="en-US" dirty="0" smtClean="0"/>
              <a:t>esting</a:t>
            </a:r>
          </a:p>
          <a:p>
            <a:pPr lvl="1"/>
            <a:r>
              <a:rPr lang="en-US" dirty="0" smtClean="0"/>
              <a:t>M&amp;S </a:t>
            </a:r>
            <a:r>
              <a:rPr lang="en-US" dirty="0" smtClean="0"/>
              <a:t>produces larger volumes of more complex data</a:t>
            </a:r>
            <a:endParaRPr lang="en-US" dirty="0" smtClean="0"/>
          </a:p>
          <a:p>
            <a:pPr lvl="1"/>
            <a:r>
              <a:rPr lang="en-US" dirty="0" smtClean="0"/>
              <a:t>Coupled with trend towards more rapid acquisition, necessitates </a:t>
            </a:r>
            <a:r>
              <a:rPr lang="en-US" dirty="0"/>
              <a:t>the development of highly automated data analytics for system performance </a:t>
            </a:r>
            <a:r>
              <a:rPr lang="en-US" dirty="0" smtClean="0"/>
              <a:t>assessments</a:t>
            </a:r>
          </a:p>
          <a:p>
            <a:r>
              <a:rPr lang="en-US" dirty="0" smtClean="0"/>
              <a:t>Significant improvement in data analytics software in recent years</a:t>
            </a:r>
          </a:p>
          <a:p>
            <a:pPr lvl="1"/>
            <a:r>
              <a:rPr lang="en-US" dirty="0" smtClean="0"/>
              <a:t>More powerful and easier to use</a:t>
            </a:r>
          </a:p>
          <a:p>
            <a:pPr lvl="1"/>
            <a:r>
              <a:rPr lang="en-US" dirty="0" smtClean="0"/>
              <a:t>Increases pool of potential data analysts</a:t>
            </a:r>
            <a:endParaRPr lang="en-US" dirty="0"/>
          </a:p>
          <a:p>
            <a:r>
              <a:rPr lang="en-US" dirty="0" smtClean="0"/>
              <a:t>What can we do to solve the data problem?</a:t>
            </a:r>
          </a:p>
          <a:p>
            <a:pPr lvl="1"/>
            <a:r>
              <a:rPr lang="en-US" dirty="0"/>
              <a:t>Reduce </a:t>
            </a:r>
            <a:r>
              <a:rPr lang="en-US" dirty="0" smtClean="0"/>
              <a:t>‘reinventing the wheel’ </a:t>
            </a:r>
            <a:r>
              <a:rPr lang="en-US" dirty="0"/>
              <a:t>across programs</a:t>
            </a:r>
          </a:p>
          <a:p>
            <a:pPr lvl="1"/>
            <a:r>
              <a:rPr lang="en-US" dirty="0"/>
              <a:t>What inventory of existing tools can we leverage now?</a:t>
            </a:r>
          </a:p>
          <a:p>
            <a:pPr lvl="1"/>
            <a:r>
              <a:rPr lang="en-US" dirty="0" smtClean="0"/>
              <a:t>Program specific vs. generic tools</a:t>
            </a:r>
          </a:p>
          <a:p>
            <a:pPr lvl="1"/>
            <a:r>
              <a:rPr lang="en-US" dirty="0" smtClean="0"/>
              <a:t>Library </a:t>
            </a:r>
            <a:r>
              <a:rPr lang="en-US" dirty="0"/>
              <a:t>of </a:t>
            </a:r>
            <a:r>
              <a:rPr lang="en-US" dirty="0" smtClean="0"/>
              <a:t>reusable data analytics products</a:t>
            </a:r>
          </a:p>
          <a:p>
            <a:pPr lvl="1"/>
            <a:r>
              <a:rPr lang="en-US" dirty="0" smtClean="0"/>
              <a:t>Embed data scientists as members of IPTs</a:t>
            </a:r>
          </a:p>
          <a:p>
            <a:pPr lvl="1"/>
            <a:r>
              <a:rPr lang="en-US" dirty="0" smtClean="0"/>
              <a:t>Get existing data scientists talking to each other and sharing lessons learned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497515"/>
            <a:ext cx="3086100" cy="365125"/>
          </a:xfrm>
        </p:spPr>
        <p:txBody>
          <a:bodyPr/>
          <a:lstStyle/>
          <a:p>
            <a:r>
              <a:rPr lang="en-US" dirty="0" smtClean="0"/>
              <a:t>Unclassified / FOUO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0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2134</TotalTime>
  <Words>690</Words>
  <Application>Microsoft Office PowerPoint</Application>
  <PresentationFormat>On-screen Show (4:3)</PresentationFormat>
  <Paragraphs>214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Tahoma</vt:lpstr>
      <vt:lpstr>Wingdings</vt:lpstr>
      <vt:lpstr>Office Theme</vt:lpstr>
      <vt:lpstr>Background</vt:lpstr>
      <vt:lpstr>LRASM M&amp;S Strategy</vt:lpstr>
      <vt:lpstr>How Data Analytics Helped LRASM M&amp;S</vt:lpstr>
      <vt:lpstr>Distilling Complex Raw Data into a Digestible Format</vt:lpstr>
      <vt:lpstr>Data Analytics Improves the Process</vt:lpstr>
      <vt:lpstr>Leveraging Data Analytics Across NAVAIR</vt:lpstr>
    </vt:vector>
  </TitlesOfParts>
  <Company>HPES NMCI 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Mchenry, Michael S CTR PMA201</dc:creator>
  <cp:lastModifiedBy>Mchenry, Michael S CTR PMA201</cp:lastModifiedBy>
  <cp:revision>96</cp:revision>
  <cp:lastPrinted>2018-09-07T19:01:08Z</cp:lastPrinted>
  <dcterms:created xsi:type="dcterms:W3CDTF">2018-08-16T13:32:16Z</dcterms:created>
  <dcterms:modified xsi:type="dcterms:W3CDTF">2018-11-06T17:07:56Z</dcterms:modified>
</cp:coreProperties>
</file>