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3FE7-ADB5-6501-00B2-9A8B868B9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DD222-5C43-94D0-DB2E-1E4AC2F83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F3F8-6265-A077-5553-9913956E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05E6-6A43-9846-9A1A-26C4FE55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F8F7-6D6E-4672-9A55-58C3E646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5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B873-0BAE-A1DA-8B7B-B0A3C54E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BC8E9-2E3F-CD23-412E-5AE50C591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98F6-1C97-22DB-423B-F95F0DDE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759F-CE88-B6AE-E670-5595C5DB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974B-12B8-BB9A-2D7A-E10D7C3E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6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E944-6B19-4981-8BE2-27C79F557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FBE3D-485F-E322-D76D-C55FB099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1332-E841-0E7C-4BAE-A664207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5655-CBE1-E690-ADFF-E0B7703E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A2B3-CF62-407D-D176-E7A63F06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25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DE58-864F-7197-D17A-FD5C5B88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5AB9-2DC4-D364-662F-8C1E6F6F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57EE-0AE3-06B1-2F80-5ED10324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DE98-C0F8-8698-9989-5244005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716E-8A80-5629-3CBF-51A0FF3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2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3F2D-D2B5-49F4-B985-C7809F51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D79F-E947-39F2-0358-47C4218CB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BFFD-F1B6-AABE-4208-94F38F66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FA11-B212-B584-459B-A9DD55B3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64B8-D3E6-6657-F5AD-E38A8512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50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EC78-2037-9C2E-4932-91E31ED7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DDA3-C06F-103A-768C-B307F0094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18222-8FDF-025C-447F-B98647F0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33A4D-FA39-E001-5674-53A50DE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3C85-47BC-8BDC-C8B5-FE6BE8FB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9C5A9-E2B1-5EB9-4402-446B466E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57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27D0-EEB5-B16E-B479-389131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CE444-E6DE-B4B3-5722-3B78DFEB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157D2-3308-1320-1E62-D20016051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2E787-686B-BDF5-1C0D-E754CF56F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9B5F8-5813-DDAF-63F4-ECD0F8368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E067D-9032-5837-8A83-CBA9D464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E59E9-A99F-3039-8AFB-D543851D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0B9A2-A01A-1474-2994-04E60B5D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36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4618-E983-E559-663A-76EE85CF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9469E-C7F7-6D57-0F0E-F68E149C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41ECF-E6A5-6097-3F06-11E8611B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1A703-B9C7-7547-21C2-AAA9DD16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69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8D71D-0435-2BB5-BC13-90B8819A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4B4AA-4F27-AC03-99E9-F1E056A6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FA6B7-D352-A900-BA59-2D9A4F5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48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DD9A-1F87-3E11-700E-614FE810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FF14-42B8-3927-FE69-A23430F3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E001-6621-8D8C-60F3-114C8B85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A0A0A-351F-1561-3C77-CD5CBD8B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4C0EF-0B55-AB33-1E5F-0F31DA71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16343-5621-583B-6B48-6E00BB6E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40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E26C-FD51-C219-932D-349B2DC2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A2AEC-C75F-376E-31B8-71F847254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F7C17-093C-FD87-9B0F-7413DFACA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20B2-006C-DA88-4F43-87DE635F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4137-2A0F-8501-1958-20F192B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2A1D2-A9D0-B52A-27A9-8FC870CD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85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84A49-9B64-899C-6BFD-141ECB7F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B2B7C-6A74-C794-31AF-BCA5D6C2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4ADC-B388-909D-E49D-85CAF7322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B3D6-38FB-4B04-9B23-B19F6D0A514A}" type="datetimeFigureOut">
              <a:rPr lang="en-CA" smtClean="0"/>
              <a:t>2023-06-07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4A2A-24EC-800D-4B7A-C2E636F44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1A54-6B6A-3C00-0AF7-217C57235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98C5-4D05-4D5B-8BF7-E708E04B21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92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F8A0-E7EB-5AE1-1407-74CC7066D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Wicked Python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8382B-ED04-F1EF-C28E-86A864915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go wicked fast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998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21EA-3641-33D6-E86B-4B1B9937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9C60-02D6-1A99-EAF1-CB89BB33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89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980-8C68-B37F-2EB2-21E6473B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compare to C?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E034-DB50-D544-1DD3-3947BCDE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37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5DC4-AD45-D86C-631C-30DCB6E8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– when you NEED 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0EBE-6284-3D8B-C2E4-EA478F2A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option is to use modules that have already been built</a:t>
            </a:r>
          </a:p>
          <a:p>
            <a:r>
              <a:rPr lang="en-US" dirty="0"/>
              <a:t>In research, you will eventually do something completely new</a:t>
            </a:r>
          </a:p>
          <a:p>
            <a:r>
              <a:rPr lang="en-US" dirty="0" err="1"/>
              <a:t>Cython</a:t>
            </a:r>
            <a:r>
              <a:rPr lang="en-US" dirty="0"/>
              <a:t> provides a way to instrument C code so that it can be compiled and imported into Python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832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5724-2535-56DB-87F8-DBA34FF0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slow?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6AFB-26DA-A5B1-783E-C5206099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complaint is that Python is too slow for “real” work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not true, it is easy to end up with slow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83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CCAC-8B75-DB76-F3B4-7EAC2419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Performance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9E18-5181-59ED-9ACF-3C196CCD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options to avoid bad code</a:t>
            </a:r>
          </a:p>
          <a:p>
            <a:pPr lvl="1"/>
            <a:r>
              <a:rPr lang="en-US" dirty="0"/>
              <a:t>Use Python idioms – iterators,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Don’t write C code – bad for loops</a:t>
            </a:r>
          </a:p>
          <a:p>
            <a:pPr lvl="1"/>
            <a:r>
              <a:rPr lang="en-US" dirty="0"/>
              <a:t>Use objects when appropriate – work on objects as single units</a:t>
            </a:r>
          </a:p>
          <a:p>
            <a:pPr lvl="1"/>
            <a:r>
              <a:rPr lang="en-US" dirty="0"/>
              <a:t>Use modules when appropriate – </a:t>
            </a:r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r>
              <a:rPr lang="en-US" dirty="0"/>
              <a:t> for 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415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40E-D7B0-C2F2-ED80-338A4181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D560-A433-89A5-11EF-98E058F3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other implementations of the Python language – </a:t>
            </a:r>
            <a:r>
              <a:rPr lang="en-US" dirty="0" err="1"/>
              <a:t>pypy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a JIT compiler to get optimized code – </a:t>
            </a:r>
            <a:r>
              <a:rPr lang="en-US" dirty="0" err="1"/>
              <a:t>numba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Write C extensions - </a:t>
            </a:r>
            <a:r>
              <a:rPr lang="en-US" dirty="0" err="1"/>
              <a:t>Cython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518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7365-C700-C27A-BEFC-8A99B3B3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PYPY – easy fix?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B9DA-5B31-1939-0AD2-3129D5BB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is a very fast implementation of Python</a:t>
            </a:r>
          </a:p>
          <a:p>
            <a:r>
              <a:rPr lang="en-US" dirty="0"/>
              <a:t>75% - 80% of the time, it is a drop-in solution</a:t>
            </a:r>
          </a:p>
          <a:p>
            <a:r>
              <a:rPr lang="en-US" dirty="0"/>
              <a:t>Not all modules available</a:t>
            </a:r>
          </a:p>
          <a:p>
            <a:r>
              <a:rPr lang="en-US" dirty="0"/>
              <a:t>Simple to use</a:t>
            </a:r>
          </a:p>
          <a:p>
            <a:endParaRPr lang="en-US" dirty="0"/>
          </a:p>
          <a:p>
            <a:r>
              <a:rPr lang="en-US" dirty="0"/>
              <a:t>You may need to install your own modules – </a:t>
            </a:r>
            <a:r>
              <a:rPr lang="en-US" dirty="0" err="1"/>
              <a:t>numpy</a:t>
            </a:r>
            <a:r>
              <a:rPr lang="en-US" dirty="0"/>
              <a:t> for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248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010C-39E6-CDE3-D5DC-63AABA35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benchmark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C5FD-76D6-13F3-6DE8-751680D6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92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CE84-3B16-7F17-3106-2F46B0DC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77AD-534F-9059-8DCE-8236C0FC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12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95CF-FA44-9E55-AA64-A8135653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– minimal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1AD7-0490-4703-8AFD-EB9F507B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is a python module</a:t>
            </a:r>
          </a:p>
          <a:p>
            <a:r>
              <a:rPr lang="en-US" dirty="0"/>
              <a:t>You use decorators to tell </a:t>
            </a:r>
            <a:r>
              <a:rPr lang="en-US" dirty="0" err="1"/>
              <a:t>numba</a:t>
            </a:r>
            <a:r>
              <a:rPr lang="en-US" dirty="0"/>
              <a:t> what functions need to be compiled</a:t>
            </a:r>
          </a:p>
          <a:p>
            <a:r>
              <a:rPr lang="en-US" dirty="0"/>
              <a:t>This introduces overhead that is costly for small problems</a:t>
            </a:r>
          </a:p>
          <a:p>
            <a:r>
              <a:rPr lang="en-US" dirty="0"/>
              <a:t>Works well for “real” workloads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998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90BF-B4C0-A177-296B-1824030D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benchmark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1983-3B96-0B45-6D3D-D0E5C0C9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57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a5b6fb-0601-4b55-9ae3-9a9c139fb69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8ABE782C6C44588EB8CC1544FEBBE" ma:contentTypeVersion="16" ma:contentTypeDescription="Create a new document." ma:contentTypeScope="" ma:versionID="5f76f822ea1ec405d6f8e5d8f7e3f4a9">
  <xsd:schema xmlns:xsd="http://www.w3.org/2001/XMLSchema" xmlns:xs="http://www.w3.org/2001/XMLSchema" xmlns:p="http://schemas.microsoft.com/office/2006/metadata/properties" xmlns:ns3="35a5b6fb-0601-4b55-9ae3-9a9c139fb693" xmlns:ns4="05a448c4-588e-481c-be32-5e385bf1ee5d" targetNamespace="http://schemas.microsoft.com/office/2006/metadata/properties" ma:root="true" ma:fieldsID="1527602b3a676777c3555fe812572577" ns3:_="" ns4:_="">
    <xsd:import namespace="35a5b6fb-0601-4b55-9ae3-9a9c139fb693"/>
    <xsd:import namespace="05a448c4-588e-481c-be32-5e385bf1ee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5b6fb-0601-4b55-9ae3-9a9c139fb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a448c4-588e-481c-be32-5e385bf1ee5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3DC29-660B-4605-BC37-C5017BE6A262}">
  <ds:schemaRefs>
    <ds:schemaRef ds:uri="35a5b6fb-0601-4b55-9ae3-9a9c139fb693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05a448c4-588e-481c-be32-5e385bf1ee5d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F2DA72-36E6-40C1-8BF2-1EA3E60279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53E77-E7EB-42C8-BCC0-3AF769D84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5b6fb-0601-4b55-9ae3-9a9c139fb693"/>
    <ds:schemaRef ds:uri="05a448c4-588e-481c-be32-5e385bf1e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257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Wicked Python</vt:lpstr>
      <vt:lpstr>Python is slow?</vt:lpstr>
      <vt:lpstr>Basic Performance</vt:lpstr>
      <vt:lpstr>Where to go from here?</vt:lpstr>
      <vt:lpstr>PYPY – easy fix?</vt:lpstr>
      <vt:lpstr>Savage benchmark</vt:lpstr>
      <vt:lpstr>Runge-Kutta 4</vt:lpstr>
      <vt:lpstr>Numba – minimal work</vt:lpstr>
      <vt:lpstr>Savage benchmark</vt:lpstr>
      <vt:lpstr>Runge-Kutta 4</vt:lpstr>
      <vt:lpstr>How does it compare to C?</vt:lpstr>
      <vt:lpstr>Cython – when you NEED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Wicked Python</dc:title>
  <dc:creator>Joey Bernard</dc:creator>
  <cp:lastModifiedBy>Joey Bernard</cp:lastModifiedBy>
  <cp:revision>2</cp:revision>
  <dcterms:created xsi:type="dcterms:W3CDTF">2023-06-07T12:13:33Z</dcterms:created>
  <dcterms:modified xsi:type="dcterms:W3CDTF">2023-06-07T17:10:38Z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0x0101005838ABE782C6C44588EB8CC1544FEBBE</vt:lpwstr>
  </property>
</Properties>
</file>