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624EBB-2975-41C1-AD7F-9A08780AA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D18285-7D64-414C-BFFE-4DC516BFC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D3D349-17F5-4F10-8DA5-E8326956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2CEFD-B3AF-4AAD-9DA7-2198B2FD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289875-61BB-4B41-B475-42CBDE27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796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DE093B-A81A-488C-BA72-1B5DCBBA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596DF1-A394-43C3-A4E7-8D7E2AED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92489-D076-4DBA-9458-FEA84913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DB4936-8617-4CC5-ACDE-E05AFCB1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FC28FA-6289-4BE3-8124-DA315909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00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AA5B2A-B369-4AA9-842E-6E95959B2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1BDC5B-8BBA-4EA8-BEC5-13D48A9E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29EB6-8129-47A7-9030-0B1E939C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ACC9DA-92D6-4E84-9A28-35155F01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86EF8A-161E-42FF-8C14-CB9F49F5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116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39266A-BF6A-4DEB-A053-F9D5600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80172C-7213-401B-9FBE-5DEF4D54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CA30C1-A4EE-4EA8-9662-33C393D3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565EB3-DF85-485D-BEED-8912D1C0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A8FC6-D986-4552-98A3-0562DDB2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3145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42D15-AB59-421E-B1FE-D9E88D58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D61BD8-7927-41CF-A9C2-A22232A8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E83610-3053-4BFA-8775-5102B52B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175C0E-F67F-45D2-87F0-30531228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18B0BC-9913-41A5-9A19-94C09731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629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7AA62-3E36-44A1-90C6-4F5AD701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06964-3390-4F8D-8774-147DC795D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81BB29-3FB7-4010-A1EC-82081E42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ABEE7C-E7E6-4ACA-816E-02670FE7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72C90A-2681-442C-85AA-E83F3AA7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046281-B597-411A-B461-6B501A39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883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436CA-26BA-4F81-A359-6ED59BF1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7EC4A2-C8A1-4BD9-A724-4AEFEBFE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2DB84D-EA4F-4AD5-9773-ECC38EE1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17E92F-A582-4782-B501-BCD54B785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EC6D97-73AE-4CC5-87C1-4206441F6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CA7656A-87C1-431D-9C52-1D8E93C1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50555E-6444-4635-BFC0-A1FC8A8C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1CF971-0641-4AE9-B14C-3C9FDD89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5240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A7D96-8298-44BE-A5E1-3359F5CE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398790-18A9-4DDD-894C-7BEF0763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EF5AC0-A7AE-44B7-B012-6951C9C3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B787E6-E5FF-4332-9576-BDE7FAFD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69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DD4C29-777E-4B72-BA81-B78514A0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00D758-406C-43E8-BFB4-902DE9B6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68405-A8B0-44E7-87D8-0B1631F2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87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BDAEE-A65E-4AE7-9066-86710E23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454157-9CDA-4E4D-A33B-5C5290B7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AFA0B8-34D1-4150-93CD-9CDB7E76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652D21-E49E-48AA-86FE-C61C303F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9E9D43-00CE-4E13-9749-8868802F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2B6FC1-6FD9-4D1B-992F-3CFD10DE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511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F5783-1603-4E1F-B54A-340C4608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4767E6-10C3-4724-81DE-684B20D56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4E344D-5113-4824-AFD1-DE72AA73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01414B-C6A7-4FC4-BA83-0A889B41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E3DE52-D3DD-4D54-A307-C086707A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2B6F6C-F103-4298-B70A-3D10FE78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746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2E2B2E-1F72-4ACB-9C28-3C5A41A3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78D309-538C-4998-87BB-9DAE0319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D70626-A353-4F79-AC0B-F8288004C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E84A-2045-40ED-BBDE-C77ED09C627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ED50F7-E555-4D4D-BA4E-B23F00B5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898C8-8480-4BAD-95D7-1FAF88B63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CA2CC-247A-47A9-85E2-83823253B35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29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8467-A4F1-4951-8F75-D4EBF7906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Progetto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AEF137-0025-4B1C-BAC3-A89010C50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Joey </a:t>
            </a:r>
            <a:r>
              <a:rPr lang="it-CH" dirty="0" err="1"/>
              <a:t>Biancardi</a:t>
            </a:r>
            <a:r>
              <a:rPr lang="it-CH" dirty="0"/>
              <a:t>, I3BB</a:t>
            </a:r>
          </a:p>
        </p:txBody>
      </p:sp>
    </p:spTree>
    <p:extLst>
      <p:ext uri="{BB962C8B-B14F-4D97-AF65-F5344CB8AC3E}">
        <p14:creationId xmlns:p14="http://schemas.microsoft.com/office/powerpoint/2010/main" val="288747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61A989-CA5F-40F5-AA1A-B9FEF433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FB97A7-BA83-4EB0-9073-52679ACA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Obiettivo</a:t>
            </a:r>
          </a:p>
          <a:p>
            <a:r>
              <a:rPr lang="it-CH" dirty="0"/>
              <a:t>Tempistiche</a:t>
            </a:r>
          </a:p>
          <a:p>
            <a:r>
              <a:rPr lang="it-CH" dirty="0"/>
              <a:t>Implementazione</a:t>
            </a:r>
          </a:p>
          <a:p>
            <a:r>
              <a:rPr lang="it-CH" dirty="0"/>
              <a:t>Conclusione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2710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54BD-01DF-4B41-AE41-E6BBC770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7CC859-7340-4B68-95D3-E0B6F4EE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Supporto</a:t>
            </a:r>
          </a:p>
          <a:p>
            <a:r>
              <a:rPr lang="it-CH" dirty="0"/>
              <a:t>Comodità</a:t>
            </a:r>
          </a:p>
          <a:p>
            <a:r>
              <a:rPr lang="it-CH" dirty="0"/>
              <a:t>Velocità</a:t>
            </a:r>
          </a:p>
          <a:p>
            <a:r>
              <a:rPr lang="it-CH" dirty="0"/>
              <a:t>Facile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8706F9-A727-47DA-90CA-66725C3A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74" y="193990"/>
            <a:ext cx="5837426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8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C4339-11D7-40C0-9C3C-A5CE4191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Tempistiche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1851E0-F0C3-4470-BB00-2045CE463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458446"/>
            <a:ext cx="11353800" cy="45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9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C82297EA-6F14-486C-9E1D-5F5D2BB3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CH" dirty="0"/>
              <a:t>Prodotto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D30FD6-1DE0-4D75-BEBE-162631E0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197"/>
            <a:ext cx="5326602" cy="645574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8FB6ED-09D7-41C9-996D-A2B5621F0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4" y="1468745"/>
            <a:ext cx="5315919" cy="4930253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8C139DB-2BE9-47BA-A876-4476CFED1971}"/>
              </a:ext>
            </a:extLst>
          </p:cNvPr>
          <p:cNvCxnSpPr/>
          <p:nvPr/>
        </p:nvCxnSpPr>
        <p:spPr>
          <a:xfrm flipV="1">
            <a:off x="5104660" y="639192"/>
            <a:ext cx="1118587" cy="116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C379D6CC-4403-429A-AF23-10D0BAE2EBB8}"/>
              </a:ext>
            </a:extLst>
          </p:cNvPr>
          <p:cNvCxnSpPr>
            <a:cxnSpLocks/>
          </p:cNvCxnSpPr>
          <p:nvPr/>
        </p:nvCxnSpPr>
        <p:spPr>
          <a:xfrm>
            <a:off x="4901953" y="5905131"/>
            <a:ext cx="1718981" cy="715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5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4EB2F-381D-450B-A2AF-26350F7E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99A87C-45D1-4AAC-8716-46F07A685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562866"/>
            <a:ext cx="11535052" cy="46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49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Progetto 1</vt:lpstr>
      <vt:lpstr>Indice</vt:lpstr>
      <vt:lpstr>Obiettivo</vt:lpstr>
      <vt:lpstr>Tempistiche</vt:lpstr>
      <vt:lpstr>Prodotto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Joey</dc:creator>
  <cp:lastModifiedBy>Joey</cp:lastModifiedBy>
  <cp:revision>4</cp:revision>
  <dcterms:created xsi:type="dcterms:W3CDTF">2017-10-27T13:54:00Z</dcterms:created>
  <dcterms:modified xsi:type="dcterms:W3CDTF">2017-10-27T14:10:33Z</dcterms:modified>
</cp:coreProperties>
</file>