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D798E-93D0-4FEA-8FE1-874863C794C8}"/>
              </a:ext>
            </a:extLst>
          </p:cNvPr>
          <p:cNvGrpSpPr/>
          <p:nvPr/>
        </p:nvGrpSpPr>
        <p:grpSpPr>
          <a:xfrm>
            <a:off x="7856399" y="1093402"/>
            <a:ext cx="4244829" cy="2631666"/>
            <a:chOff x="7809744" y="847821"/>
            <a:chExt cx="4244829" cy="2774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31AB1F-8785-46A7-96E8-739FDD6A3036}"/>
                </a:ext>
              </a:extLst>
            </p:cNvPr>
            <p:cNvSpPr/>
            <p:nvPr/>
          </p:nvSpPr>
          <p:spPr>
            <a:xfrm>
              <a:off x="7809744" y="847821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Image Classification API </a:t>
              </a:r>
            </a:p>
            <a:p>
              <a:r>
                <a:rPr lang="en-US" sz="1050" dirty="0"/>
                <a:t>Product Image Classification classifies images into a fixed set of categories of products that are common in eCommerce.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841B1C-65EF-40ED-889B-5052FE007A1C}"/>
                </a:ext>
              </a:extLst>
            </p:cNvPr>
            <p:cNvSpPr/>
            <p:nvPr/>
          </p:nvSpPr>
          <p:spPr>
            <a:xfrm>
              <a:off x="7809744" y="1670098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Text Classification API </a:t>
              </a:r>
            </a:p>
            <a:p>
              <a:r>
                <a:rPr lang="en-US" sz="1050" dirty="0"/>
                <a:t>Product Text Classification API aims at classifying each product to relevant categories based on its description.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2DC706-430C-4D70-B445-A0470D73E60F}"/>
                </a:ext>
              </a:extLst>
            </p:cNvPr>
            <p:cNvSpPr/>
            <p:nvPr/>
          </p:nvSpPr>
          <p:spPr>
            <a:xfrm>
              <a:off x="7809744" y="2492375"/>
              <a:ext cx="4244829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Machine Translation </a:t>
              </a:r>
            </a:p>
            <a:p>
              <a:r>
                <a:rPr lang="en-US" sz="1050" dirty="0"/>
                <a:t>Translates text from a source language to multiple target languages.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85103A-D02A-4ED6-8ABB-1FCE1C53EDDB}"/>
                </a:ext>
              </a:extLst>
            </p:cNvPr>
            <p:cNvSpPr/>
            <p:nvPr/>
          </p:nvSpPr>
          <p:spPr>
            <a:xfrm>
              <a:off x="7809744" y="3145374"/>
              <a:ext cx="414006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Language Detection </a:t>
              </a:r>
            </a:p>
            <a:p>
              <a:r>
                <a:rPr lang="en-US" sz="1050" dirty="0"/>
                <a:t>Detects the language of any given text.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154063" y="736860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APIs to be considered:</a:t>
            </a:r>
          </a:p>
        </p:txBody>
      </p: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 </a:t>
            </a:r>
            <a:r>
              <a:rPr lang="en-US" sz="5400" dirty="0" err="1"/>
              <a:t>PoC</a:t>
            </a:r>
            <a:r>
              <a:rPr lang="en-US" sz="5400" dirty="0"/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>
            <a:cxnSpLocks/>
          </p:cNvCxnSpPr>
          <p:nvPr/>
        </p:nvCxnSpPr>
        <p:spPr>
          <a:xfrm>
            <a:off x="3246540" y="3738175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3133696"/>
            <a:ext cx="462628" cy="462628"/>
          </a:xfrm>
          <a:prstGeom prst="rect">
            <a:avLst/>
          </a:prstGeom>
        </p:spPr>
      </p:pic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757" y="3517296"/>
            <a:ext cx="441758" cy="441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31AB1F-8785-46A7-96E8-739FDD6A3036}"/>
              </a:ext>
            </a:extLst>
          </p:cNvPr>
          <p:cNvSpPr/>
          <p:nvPr/>
        </p:nvSpPr>
        <p:spPr>
          <a:xfrm>
            <a:off x="7856399" y="1093402"/>
            <a:ext cx="398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2182-46A7-447E-AC74-7C8B267F3095}"/>
              </a:ext>
            </a:extLst>
          </p:cNvPr>
          <p:cNvSpPr/>
          <p:nvPr/>
        </p:nvSpPr>
        <p:spPr>
          <a:xfrm>
            <a:off x="1889043" y="2306488"/>
            <a:ext cx="3539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Image Classification API </a:t>
            </a:r>
          </a:p>
          <a:p>
            <a:r>
              <a:rPr lang="en-US" sz="1000" dirty="0"/>
              <a:t>Product Image Classification classifies images into a fixed set of categories of products that are common in eCommerce.</a:t>
            </a:r>
            <a:endParaRPr lang="en-US" sz="1200" dirty="0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769BA8C2-E42B-4385-A38C-1CDEC687A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2546" y="4974671"/>
            <a:ext cx="461509" cy="461509"/>
          </a:xfrm>
          <a:prstGeom prst="rect">
            <a:avLst/>
          </a:prstGeom>
        </p:spPr>
      </p:pic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71D04BCB-426B-48DB-8C32-AEB538A19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7621" y="4974671"/>
            <a:ext cx="461509" cy="46150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B35FCDA9-0011-4A6D-B480-A9669DCD7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5885" y="3394502"/>
            <a:ext cx="687347" cy="687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2AE2B8-2EAF-4216-AC15-A4B45F830FFD}"/>
              </a:ext>
            </a:extLst>
          </p:cNvPr>
          <p:cNvSpPr/>
          <p:nvPr/>
        </p:nvSpPr>
        <p:spPr>
          <a:xfrm>
            <a:off x="6083053" y="2306488"/>
            <a:ext cx="353912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Inference Service for Machine Translation </a:t>
            </a:r>
          </a:p>
          <a:p>
            <a:r>
              <a:rPr lang="en-US" sz="1000" dirty="0"/>
              <a:t>Translates text from a source language to multiple target languages</a:t>
            </a:r>
            <a:r>
              <a:rPr lang="en-US" sz="1050" dirty="0"/>
              <a:t>.</a:t>
            </a:r>
          </a:p>
        </p:txBody>
      </p:sp>
      <p:pic>
        <p:nvPicPr>
          <p:cNvPr id="56" name="Graphic 55" descr="Head with gears">
            <a:extLst>
              <a:ext uri="{FF2B5EF4-FFF2-40B4-BE49-F238E27FC236}">
                <a16:creationId xmlns:a16="http://schemas.microsoft.com/office/drawing/2014/main" id="{7C4E70EC-7F61-4939-993E-46BE97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026" y="3133696"/>
            <a:ext cx="462628" cy="46262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BE199E-9B25-4C91-82FB-C7AA4CDADB94}"/>
              </a:ext>
            </a:extLst>
          </p:cNvPr>
          <p:cNvCxnSpPr>
            <a:cxnSpLocks/>
          </p:cNvCxnSpPr>
          <p:nvPr/>
        </p:nvCxnSpPr>
        <p:spPr>
          <a:xfrm flipV="1">
            <a:off x="5778700" y="4199840"/>
            <a:ext cx="0" cy="741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7773B2-3323-4353-8209-A22CCD362BBA}"/>
              </a:ext>
            </a:extLst>
          </p:cNvPr>
          <p:cNvSpPr/>
          <p:nvPr/>
        </p:nvSpPr>
        <p:spPr>
          <a:xfrm>
            <a:off x="4483948" y="5436180"/>
            <a:ext cx="2799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Human validation</a:t>
            </a:r>
          </a:p>
          <a:p>
            <a:r>
              <a:rPr lang="en-US" sz="1000" dirty="0"/>
              <a:t>Employee validates the proposed product category classification and description in English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40A702-E5CC-459C-A692-59716C8EA5E5}"/>
              </a:ext>
            </a:extLst>
          </p:cNvPr>
          <p:cNvSpPr/>
          <p:nvPr/>
        </p:nvSpPr>
        <p:spPr>
          <a:xfrm>
            <a:off x="490243" y="3441648"/>
            <a:ext cx="1756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Photograph</a:t>
            </a:r>
          </a:p>
          <a:p>
            <a:r>
              <a:rPr lang="en-US" sz="1000" dirty="0"/>
              <a:t>Incoming goods are photographed by employee</a:t>
            </a:r>
            <a:endParaRPr lang="en-US" sz="10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FE501-7981-46E4-8B0A-67AC2282F08B}"/>
              </a:ext>
            </a:extLst>
          </p:cNvPr>
          <p:cNvCxnSpPr>
            <a:cxnSpLocks/>
          </p:cNvCxnSpPr>
          <p:nvPr/>
        </p:nvCxnSpPr>
        <p:spPr>
          <a:xfrm>
            <a:off x="6322800" y="3738175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3846A8-E48B-4C58-BDFF-5A88F418B9C5}"/>
              </a:ext>
            </a:extLst>
          </p:cNvPr>
          <p:cNvSpPr/>
          <p:nvPr/>
        </p:nvSpPr>
        <p:spPr>
          <a:xfrm>
            <a:off x="9555236" y="3276510"/>
            <a:ext cx="2074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 Shop</a:t>
            </a:r>
          </a:p>
          <a:p>
            <a:r>
              <a:rPr lang="en-US" sz="1000" dirty="0"/>
              <a:t>Descriptions are automatically translated into consumer’s language</a:t>
            </a:r>
          </a:p>
          <a:p>
            <a:endParaRPr lang="en-US" sz="10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7F30C-FF80-48A5-A716-B5F64597EEBD}"/>
              </a:ext>
            </a:extLst>
          </p:cNvPr>
          <p:cNvCxnSpPr>
            <a:cxnSpLocks/>
          </p:cNvCxnSpPr>
          <p:nvPr/>
        </p:nvCxnSpPr>
        <p:spPr>
          <a:xfrm>
            <a:off x="6322800" y="4081849"/>
            <a:ext cx="1914089" cy="1123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498EFD79-C97C-4968-8E06-7FDD0FDE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0402" y="3424532"/>
            <a:ext cx="647980" cy="647980"/>
          </a:xfrm>
          <a:prstGeom prst="rect">
            <a:avLst/>
          </a:prstGeom>
        </p:spPr>
      </p:pic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3DDA8B07-2BE4-46BE-83EE-0D74F530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7065" y="4974671"/>
            <a:ext cx="637994" cy="63799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52A6D88-AA29-44B9-9CF4-9FC6B3186FFE}"/>
              </a:ext>
            </a:extLst>
          </p:cNvPr>
          <p:cNvSpPr/>
          <p:nvPr/>
        </p:nvSpPr>
        <p:spPr>
          <a:xfrm>
            <a:off x="9555236" y="4825444"/>
            <a:ext cx="22842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catalog</a:t>
            </a:r>
          </a:p>
          <a:p>
            <a:r>
              <a:rPr lang="en-US" sz="1200" dirty="0"/>
              <a:t>Products are categorized automatically to provide correct information without delay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8E2B2-EA79-48FC-B492-6936706C56EA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8896062" y="4081849"/>
            <a:ext cx="3497" cy="8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315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MyShop:</vt:lpstr>
      <vt:lpstr>MyShop:</vt:lpstr>
      <vt:lpstr>MyShop PoC: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26</cp:revision>
  <dcterms:created xsi:type="dcterms:W3CDTF">2019-09-25T17:26:49Z</dcterms:created>
  <dcterms:modified xsi:type="dcterms:W3CDTF">2019-09-26T18:26:30Z</dcterms:modified>
</cp:coreProperties>
</file>