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8" r:id="rId14"/>
    <p:sldId id="274" r:id="rId15"/>
    <p:sldId id="273" r:id="rId16"/>
    <p:sldId id="275" r:id="rId17"/>
    <p:sldId id="276" r:id="rId18"/>
    <p:sldId id="277" r:id="rId19"/>
    <p:sldId id="278" r:id="rId20"/>
    <p:sldId id="271" r:id="rId21"/>
    <p:sldId id="282" r:id="rId22"/>
    <p:sldId id="279" r:id="rId23"/>
    <p:sldId id="272" r:id="rId24"/>
    <p:sldId id="269" r:id="rId25"/>
    <p:sldId id="270" r:id="rId26"/>
    <p:sldId id="284" r:id="rId27"/>
    <p:sldId id="285" r:id="rId28"/>
    <p:sldId id="286" r:id="rId29"/>
    <p:sldId id="283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01DF3-4E80-4B05-B751-11DF20EF745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7958A-B7AD-4AAC-A9A7-F97996E4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main application and then Run via command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bit about each one. Framework has lots of ways to set things up. Mock is like using a stunt double. Fluent Assertions makes things 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code architecture directly affects how it can be tested. Tests cannot always “come later” because of how things are designed.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deterministic. Not function in mathematical sense. Subroutine.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of Mocking: Two things that affect this test: speed &amp; failure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CutService</a:t>
            </a:r>
            <a:r>
              <a:rPr lang="en-US" dirty="0"/>
              <a:t> ln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E29F-FB01-445E-B08A-15EBC455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Floor Makeover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3F1A-4116-4C08-AAA4-2DE861FD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55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Unit Testing?</a:t>
            </a:r>
          </a:p>
          <a:p>
            <a:r>
              <a:rPr lang="en-US" dirty="0"/>
              <a:t>https://github.com/joeybrown/tiles</a:t>
            </a:r>
          </a:p>
        </p:txBody>
      </p:sp>
    </p:spTree>
    <p:extLst>
      <p:ext uri="{BB962C8B-B14F-4D97-AF65-F5344CB8AC3E}">
        <p14:creationId xmlns:p14="http://schemas.microsoft.com/office/powerpoint/2010/main" val="250786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C11E-0102-4FA5-8CCA-1C44528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Robot Pipeline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C225E2A-3D09-4AA8-AF5A-38153F50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827356"/>
            <a:ext cx="6268060" cy="5030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082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2AC9C-F247-485A-BF19-6DF153C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000" dirty="0"/>
              <a:t>Demo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871E-9B1C-4F1E-AF19-01AA9F15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14" y="457198"/>
            <a:ext cx="3444211" cy="134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9EE6B-2CE0-4365-B8C8-37B0FEA96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08" y="643465"/>
            <a:ext cx="464219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04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7C0B-6157-446F-BB77-5351698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9F09-A296-4421-9A6A-E5292A7F6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2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81E1-8C0E-4F65-BD66-D003775D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2AC9-22AC-4BAC-A172-C8B04E03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xUnit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Moq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Fluent Assertions</a:t>
            </a:r>
          </a:p>
        </p:txBody>
      </p:sp>
    </p:spTree>
    <p:extLst>
      <p:ext uri="{BB962C8B-B14F-4D97-AF65-F5344CB8AC3E}">
        <p14:creationId xmlns:p14="http://schemas.microsoft.com/office/powerpoint/2010/main" val="19698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FED60-7C6F-4CED-ADA7-04D9728A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-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18B21-945F-4BF6-A3D5-6FA80551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r>
              <a:rPr lang="en-US" dirty="0"/>
              <a:t>Design against Interface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Enables Mocking</a:t>
            </a:r>
          </a:p>
        </p:txBody>
      </p:sp>
    </p:spTree>
    <p:extLst>
      <p:ext uri="{BB962C8B-B14F-4D97-AF65-F5344CB8AC3E}">
        <p14:creationId xmlns:p14="http://schemas.microsoft.com/office/powerpoint/2010/main" val="309071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B71-57A4-4CAD-8887-EDA7802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FC8A3-9A7E-45F8-915E-4ABD6197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363" y="2588216"/>
            <a:ext cx="697327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5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B71-57A4-4CAD-8887-EDA7802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EBC6-96D4-4F25-9740-F6BCECA4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58055-B6C4-4BD9-8964-A3DDFF41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4" y="2455880"/>
            <a:ext cx="633500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7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Against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CFB34-6A68-4296-99C8-6DE3D241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7" y="0"/>
            <a:ext cx="701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Against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08665-0A40-4E9A-8DE1-37D45354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BD4D-A538-4775-A979-25CC2BA5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209630"/>
            <a:ext cx="1052659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A13E4-0383-4A0D-80C8-EECC57D0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Hard to get all the way to the wall</a:t>
            </a:r>
          </a:p>
        </p:txBody>
      </p:sp>
      <p:pic>
        <p:nvPicPr>
          <p:cNvPr id="7" name="Content Placeholder 3" descr="A picture containing ground, building, indoor&#10;&#10;Description automatically generated">
            <a:extLst>
              <a:ext uri="{FF2B5EF4-FFF2-40B4-BE49-F238E27FC236}">
                <a16:creationId xmlns:a16="http://schemas.microsoft.com/office/drawing/2014/main" id="{B0DB0B1B-E907-4E6F-96BA-B16993FA5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01170"/>
            <a:ext cx="6268062" cy="36824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8967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Mocking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88420-A9DF-4A31-A39C-B00E206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3" y="1422345"/>
            <a:ext cx="10460962" cy="20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36AB2-6680-4F59-8083-ECE0D7AC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Costly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8076-8DBD-4663-8954-D6659B70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3052710"/>
            <a:ext cx="5753903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B366A-8673-4F3C-A250-C75544B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8" y="4158485"/>
            <a:ext cx="87451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1221-65AE-4FCB-877F-05B5674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017C-77CB-41BB-9AE7-E9D5C860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Unit Testing</a:t>
            </a:r>
          </a:p>
          <a:p>
            <a:pPr lvl="1"/>
            <a:r>
              <a:rPr lang="en-US" dirty="0"/>
              <a:t>Not too concerned with implementation details</a:t>
            </a:r>
          </a:p>
          <a:p>
            <a:pPr lvl="1"/>
            <a:r>
              <a:rPr lang="en-US" dirty="0"/>
              <a:t>Not TDD</a:t>
            </a:r>
          </a:p>
          <a:p>
            <a:r>
              <a:rPr lang="en-US" dirty="0"/>
              <a:t>Single Responsibility Principle </a:t>
            </a:r>
          </a:p>
          <a:p>
            <a:pPr lvl="1"/>
            <a:r>
              <a:rPr lang="en-US" dirty="0"/>
              <a:t>Able to build robots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51943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493-19AE-4B17-AF6E-9F09A035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A’s of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C6132-E5BA-4641-8B18-A47707B34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</p:spTree>
    <p:extLst>
      <p:ext uri="{BB962C8B-B14F-4D97-AF65-F5344CB8AC3E}">
        <p14:creationId xmlns:p14="http://schemas.microsoft.com/office/powerpoint/2010/main" val="254473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2C778-C793-41B2-AB3B-92FECA1E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36" y="1104575"/>
            <a:ext cx="844032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8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26CD7-6466-483B-A13F-93BC401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7" y="528232"/>
            <a:ext cx="9850225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8AA8-D522-4D71-928F-3AEFDAF9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6201-9DF0-4008-9F3A-8A980EA4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  <a:p>
            <a:r>
              <a:rPr lang="en-US" dirty="0"/>
              <a:t>100% Code Coverage != No Bugs</a:t>
            </a:r>
          </a:p>
        </p:txBody>
      </p:sp>
    </p:spTree>
    <p:extLst>
      <p:ext uri="{BB962C8B-B14F-4D97-AF65-F5344CB8AC3E}">
        <p14:creationId xmlns:p14="http://schemas.microsoft.com/office/powerpoint/2010/main" val="1411287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22FF-8FC3-4211-9D07-19C7500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Changing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3006-202F-4D7B-B871-43D016C8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HasAnyColor</a:t>
            </a:r>
            <a:r>
              <a:rPr lang="en-US" dirty="0"/>
              <a:t>(this Bitmap bitmap)</a:t>
            </a:r>
          </a:p>
          <a:p>
            <a:r>
              <a:rPr lang="en-US" dirty="0"/>
              <a:t>Bitmap Crop(this Bitmap bitmap)</a:t>
            </a:r>
          </a:p>
        </p:txBody>
      </p:sp>
    </p:spTree>
    <p:extLst>
      <p:ext uri="{BB962C8B-B14F-4D97-AF65-F5344CB8AC3E}">
        <p14:creationId xmlns:p14="http://schemas.microsoft.com/office/powerpoint/2010/main" val="1750464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EA33-FB2E-498F-9765-F5F0E1E9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B655-55B4-4E46-841D-DD000EF0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to make changes</a:t>
            </a:r>
          </a:p>
          <a:p>
            <a:r>
              <a:rPr lang="en-US" dirty="0"/>
              <a:t>Provides examples</a:t>
            </a:r>
          </a:p>
        </p:txBody>
      </p:sp>
    </p:spTree>
    <p:extLst>
      <p:ext uri="{BB962C8B-B14F-4D97-AF65-F5344CB8AC3E}">
        <p14:creationId xmlns:p14="http://schemas.microsoft.com/office/powerpoint/2010/main" val="2296562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F646-10DC-425F-9F2B-A8BC95E2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C042-FDFA-4483-BA60-6F7FBA17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 A’s</a:t>
            </a:r>
          </a:p>
          <a:p>
            <a:r>
              <a:rPr lang="en-US" dirty="0"/>
              <a:t>Code to Interfaces &amp; Inversion of Control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Confidence to make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26D46-7AC3-463D-A86A-705936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726F-F13F-4763-8720-DCB83584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Hard to line up tiles</a:t>
            </a:r>
          </a:p>
        </p:txBody>
      </p:sp>
      <p:pic>
        <p:nvPicPr>
          <p:cNvPr id="1026" name="Picture 2" descr="69fe06fa-eb08-425b-a72c-3f69fbee706d@namprd12">
            <a:extLst>
              <a:ext uri="{FF2B5EF4-FFF2-40B4-BE49-F238E27FC236}">
                <a16:creationId xmlns:a16="http://schemas.microsoft.com/office/drawing/2014/main" id="{3A748D99-D197-4BD9-AA18-40BD33E3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790" y="929274"/>
            <a:ext cx="6267743" cy="470080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841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ACE4-5916-4EE9-A966-F6410F8B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Floor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CDF-5BA2-4118-8AD2-C2AE561F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Floor still not done</a:t>
            </a:r>
          </a:p>
        </p:txBody>
      </p:sp>
    </p:spTree>
    <p:extLst>
      <p:ext uri="{BB962C8B-B14F-4D97-AF65-F5344CB8AC3E}">
        <p14:creationId xmlns:p14="http://schemas.microsoft.com/office/powerpoint/2010/main" val="79680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D11-EFF7-4941-BCFB-99F6D939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3A0-6C15-40F7-93DC-E2F5ED72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Scanning Robot</a:t>
            </a:r>
          </a:p>
          <a:p>
            <a:r>
              <a:rPr lang="en-US" dirty="0"/>
              <a:t>Tile Cutting Robots</a:t>
            </a:r>
          </a:p>
          <a:p>
            <a:r>
              <a:rPr lang="en-US" dirty="0"/>
              <a:t>Tile Laying Robot</a:t>
            </a:r>
          </a:p>
        </p:txBody>
      </p:sp>
    </p:spTree>
    <p:extLst>
      <p:ext uri="{BB962C8B-B14F-4D97-AF65-F5344CB8AC3E}">
        <p14:creationId xmlns:p14="http://schemas.microsoft.com/office/powerpoint/2010/main" val="1234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D11-EFF7-4941-BCFB-99F6D939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3A0-6C15-40F7-93DC-E2F5ED72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Scanning Robot</a:t>
            </a:r>
          </a:p>
          <a:p>
            <a:pPr lvl="1"/>
            <a:r>
              <a:rPr lang="en-US" dirty="0"/>
              <a:t>Extract</a:t>
            </a:r>
          </a:p>
          <a:p>
            <a:r>
              <a:rPr lang="en-US" dirty="0"/>
              <a:t>Tile Cutting Robots</a:t>
            </a:r>
          </a:p>
          <a:p>
            <a:pPr lvl="1"/>
            <a:r>
              <a:rPr lang="en-US" dirty="0"/>
              <a:t>Transform</a:t>
            </a:r>
          </a:p>
          <a:p>
            <a:r>
              <a:rPr lang="en-US" dirty="0"/>
              <a:t>Tile Laying Robot</a:t>
            </a:r>
          </a:p>
          <a:p>
            <a:pPr lvl="1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8008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D9E0-40FD-4DEF-AD23-A9778B1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Layout Scanning Robot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69EE7FA-7BFE-4E77-BECA-67C9B6C6C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964" y="643465"/>
            <a:ext cx="548907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440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D9E0-40FD-4DEF-AD23-A9778B1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Tile Cutting Robots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0F180D-4BF6-4E08-800C-075656117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959" y="643467"/>
            <a:ext cx="548907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172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5608-ADE9-4728-A2EC-823C58F0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Tile Laying Robot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05D12-12C2-4612-B31C-42608BA9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0920" y="643467"/>
            <a:ext cx="2447277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421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B6B4-C2F5-422E-B2E1-57307C6F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Tile Cutting Robots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4526-8EB4-4058-9601-687D0F91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800" b="1" dirty="0"/>
              <a:t>Parallelizable</a:t>
            </a:r>
          </a:p>
          <a:p>
            <a:r>
              <a:rPr lang="en-US" sz="2800" b="1" dirty="0"/>
              <a:t>Different Types</a:t>
            </a:r>
          </a:p>
          <a:p>
            <a:pPr lvl="1"/>
            <a:r>
              <a:rPr lang="en-US" sz="2800" dirty="0"/>
              <a:t>Score Cutting Robot</a:t>
            </a:r>
          </a:p>
          <a:p>
            <a:pPr lvl="1"/>
            <a:r>
              <a:rPr lang="en-US" sz="2800" dirty="0"/>
              <a:t>Jig Cutting Robot</a:t>
            </a:r>
          </a:p>
          <a:p>
            <a:pPr lvl="1"/>
            <a:r>
              <a:rPr lang="en-US" sz="2800" dirty="0"/>
              <a:t>Laser Cutting Robot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84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319</Words>
  <Application>Microsoft Office PowerPoint</Application>
  <PresentationFormat>Widescreen</PresentationFormat>
  <Paragraphs>84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2</vt:lpstr>
      <vt:lpstr>Quotable</vt:lpstr>
      <vt:lpstr>Floor Makeover</vt:lpstr>
      <vt:lpstr>Hard to get all the way to the wall</vt:lpstr>
      <vt:lpstr>PowerPoint Presentation</vt:lpstr>
      <vt:lpstr>Tile Robots</vt:lpstr>
      <vt:lpstr>Tile Robots</vt:lpstr>
      <vt:lpstr>Layout Scanning Robot</vt:lpstr>
      <vt:lpstr>Tile Cutting Robots</vt:lpstr>
      <vt:lpstr>Tile Laying Robot</vt:lpstr>
      <vt:lpstr>Tile Cutting Robots</vt:lpstr>
      <vt:lpstr>Robot Pipeline</vt:lpstr>
      <vt:lpstr>Demo</vt:lpstr>
      <vt:lpstr>Unit Testing</vt:lpstr>
      <vt:lpstr>Tools</vt:lpstr>
      <vt:lpstr>Detour - Architecture</vt:lpstr>
      <vt:lpstr>Inversion of Control</vt:lpstr>
      <vt:lpstr>Inversion of Control</vt:lpstr>
      <vt:lpstr>Design Against Interface</vt:lpstr>
      <vt:lpstr>Design Against Interface</vt:lpstr>
      <vt:lpstr>Mocking</vt:lpstr>
      <vt:lpstr>Mocking Dependencies</vt:lpstr>
      <vt:lpstr>Mock Costly Things</vt:lpstr>
      <vt:lpstr>Architecture</vt:lpstr>
      <vt:lpstr>Triple A’s of Unit Testing</vt:lpstr>
      <vt:lpstr>PowerPoint Presentation</vt:lpstr>
      <vt:lpstr>PowerPoint Presentation</vt:lpstr>
      <vt:lpstr>Sufficient Unit Tests</vt:lpstr>
      <vt:lpstr>Demo Changing Implementation Details</vt:lpstr>
      <vt:lpstr>Benefits</vt:lpstr>
      <vt:lpstr>Recap</vt:lpstr>
      <vt:lpstr>Kitchen Floor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Makeover</dc:title>
  <dc:creator>Joey Brown</dc:creator>
  <cp:lastModifiedBy>Joey Brown</cp:lastModifiedBy>
  <cp:revision>8</cp:revision>
  <dcterms:created xsi:type="dcterms:W3CDTF">2019-06-24T14:21:37Z</dcterms:created>
  <dcterms:modified xsi:type="dcterms:W3CDTF">2019-06-24T15:46:09Z</dcterms:modified>
</cp:coreProperties>
</file>