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8" r:id="rId14"/>
    <p:sldId id="272" r:id="rId15"/>
    <p:sldId id="269" r:id="rId16"/>
    <p:sldId id="270" r:id="rId17"/>
    <p:sldId id="274" r:id="rId18"/>
    <p:sldId id="273" r:id="rId19"/>
    <p:sldId id="275" r:id="rId20"/>
    <p:sldId id="276" r:id="rId21"/>
    <p:sldId id="277" r:id="rId22"/>
    <p:sldId id="278" r:id="rId23"/>
    <p:sldId id="271" r:id="rId24"/>
    <p:sldId id="282" r:id="rId25"/>
    <p:sldId id="279" r:id="rId26"/>
    <p:sldId id="283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AE7BF-B3A0-429A-B103-3F21CE0A61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0D14E3-9E59-41CA-B5F8-87693A3E10BF}">
      <dgm:prSet/>
      <dgm:spPr/>
      <dgm:t>
        <a:bodyPr/>
        <a:lstStyle/>
        <a:p>
          <a:pPr>
            <a:defRPr cap="all"/>
          </a:pPr>
          <a:r>
            <a:rPr lang="en-US"/>
            <a:t>Triple A’s</a:t>
          </a:r>
        </a:p>
      </dgm:t>
    </dgm:pt>
    <dgm:pt modelId="{D0A1C238-372B-4C11-B4E3-B7C3F03748C7}" type="parTrans" cxnId="{7D942CC4-FFDD-4FDC-AFE1-AC09A32FC983}">
      <dgm:prSet/>
      <dgm:spPr/>
      <dgm:t>
        <a:bodyPr/>
        <a:lstStyle/>
        <a:p>
          <a:endParaRPr lang="en-US"/>
        </a:p>
      </dgm:t>
    </dgm:pt>
    <dgm:pt modelId="{4C72B786-13B1-4D7C-A325-601D715D6585}" type="sibTrans" cxnId="{7D942CC4-FFDD-4FDC-AFE1-AC09A32FC983}">
      <dgm:prSet/>
      <dgm:spPr/>
      <dgm:t>
        <a:bodyPr/>
        <a:lstStyle/>
        <a:p>
          <a:endParaRPr lang="en-US"/>
        </a:p>
      </dgm:t>
    </dgm:pt>
    <dgm:pt modelId="{1DD513E4-BDF8-41F5-B06B-502385E794CE}">
      <dgm:prSet/>
      <dgm:spPr/>
      <dgm:t>
        <a:bodyPr/>
        <a:lstStyle/>
        <a:p>
          <a:pPr>
            <a:defRPr cap="all"/>
          </a:pPr>
          <a:r>
            <a:rPr lang="en-US"/>
            <a:t>Code to Interfaces &amp; Inversion of Control</a:t>
          </a:r>
        </a:p>
      </dgm:t>
    </dgm:pt>
    <dgm:pt modelId="{A6DC2887-CA09-4C6C-884E-83463869571E}" type="parTrans" cxnId="{57F1D3CD-3F2E-4C80-8739-82EE3F81729F}">
      <dgm:prSet/>
      <dgm:spPr/>
      <dgm:t>
        <a:bodyPr/>
        <a:lstStyle/>
        <a:p>
          <a:endParaRPr lang="en-US"/>
        </a:p>
      </dgm:t>
    </dgm:pt>
    <dgm:pt modelId="{ACFA4040-31F4-4FBB-A45F-EC7DFAB356CA}" type="sibTrans" cxnId="{57F1D3CD-3F2E-4C80-8739-82EE3F81729F}">
      <dgm:prSet/>
      <dgm:spPr/>
      <dgm:t>
        <a:bodyPr/>
        <a:lstStyle/>
        <a:p>
          <a:endParaRPr lang="en-US"/>
        </a:p>
      </dgm:t>
    </dgm:pt>
    <dgm:pt modelId="{F3435339-C82F-4944-9D9E-765629D82FC1}">
      <dgm:prSet/>
      <dgm:spPr/>
      <dgm:t>
        <a:bodyPr/>
        <a:lstStyle/>
        <a:p>
          <a:pPr>
            <a:defRPr cap="all"/>
          </a:pPr>
          <a:r>
            <a:rPr lang="en-US"/>
            <a:t>Single Responsibility Principle</a:t>
          </a:r>
        </a:p>
      </dgm:t>
    </dgm:pt>
    <dgm:pt modelId="{CF42662E-3AC9-4E21-9F03-F66824501E2F}" type="parTrans" cxnId="{749450B1-8F5E-4D13-B420-64BA6B4F1604}">
      <dgm:prSet/>
      <dgm:spPr/>
      <dgm:t>
        <a:bodyPr/>
        <a:lstStyle/>
        <a:p>
          <a:endParaRPr lang="en-US"/>
        </a:p>
      </dgm:t>
    </dgm:pt>
    <dgm:pt modelId="{E704A50B-42FD-472E-B3BD-09BE4C46CE98}" type="sibTrans" cxnId="{749450B1-8F5E-4D13-B420-64BA6B4F1604}">
      <dgm:prSet/>
      <dgm:spPr/>
      <dgm:t>
        <a:bodyPr/>
        <a:lstStyle/>
        <a:p>
          <a:endParaRPr lang="en-US"/>
        </a:p>
      </dgm:t>
    </dgm:pt>
    <dgm:pt modelId="{AFC48B5E-0293-478A-8F17-9DA338C48A1F}" type="pres">
      <dgm:prSet presAssocID="{D20AE7BF-B3A0-429A-B103-3F21CE0A6129}" presName="root" presStyleCnt="0">
        <dgm:presLayoutVars>
          <dgm:dir/>
          <dgm:resizeHandles val="exact"/>
        </dgm:presLayoutVars>
      </dgm:prSet>
      <dgm:spPr/>
    </dgm:pt>
    <dgm:pt modelId="{74331D6A-778E-4BE9-A9E0-AD1898DE05A8}" type="pres">
      <dgm:prSet presAssocID="{EB0D14E3-9E59-41CA-B5F8-87693A3E10BF}" presName="compNode" presStyleCnt="0"/>
      <dgm:spPr/>
    </dgm:pt>
    <dgm:pt modelId="{BBF0FA74-9861-452A-A3AF-BA1315D6D49E}" type="pres">
      <dgm:prSet presAssocID="{EB0D14E3-9E59-41CA-B5F8-87693A3E10BF}" presName="iconBgRect" presStyleLbl="bgShp" presStyleIdx="0" presStyleCnt="3"/>
      <dgm:spPr/>
    </dgm:pt>
    <dgm:pt modelId="{401D5FC5-57AA-45F1-9E89-0CCB80FC0B31}" type="pres">
      <dgm:prSet presAssocID="{EB0D14E3-9E59-41CA-B5F8-87693A3E10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018FAFA0-15EE-4613-B66A-38EAAF4B4864}" type="pres">
      <dgm:prSet presAssocID="{EB0D14E3-9E59-41CA-B5F8-87693A3E10BF}" presName="spaceRect" presStyleCnt="0"/>
      <dgm:spPr/>
    </dgm:pt>
    <dgm:pt modelId="{3CF1C204-3544-4649-B497-508B29418510}" type="pres">
      <dgm:prSet presAssocID="{EB0D14E3-9E59-41CA-B5F8-87693A3E10BF}" presName="textRect" presStyleLbl="revTx" presStyleIdx="0" presStyleCnt="3">
        <dgm:presLayoutVars>
          <dgm:chMax val="1"/>
          <dgm:chPref val="1"/>
        </dgm:presLayoutVars>
      </dgm:prSet>
      <dgm:spPr/>
    </dgm:pt>
    <dgm:pt modelId="{E6F11CF7-DC5B-4B09-8FB5-D8919EB249E4}" type="pres">
      <dgm:prSet presAssocID="{4C72B786-13B1-4D7C-A325-601D715D6585}" presName="sibTrans" presStyleCnt="0"/>
      <dgm:spPr/>
    </dgm:pt>
    <dgm:pt modelId="{35E11FF5-0C33-4E27-8F12-3FF82E8AC090}" type="pres">
      <dgm:prSet presAssocID="{1DD513E4-BDF8-41F5-B06B-502385E794CE}" presName="compNode" presStyleCnt="0"/>
      <dgm:spPr/>
    </dgm:pt>
    <dgm:pt modelId="{5C10F9D8-72CE-4898-8347-9C8F951C144F}" type="pres">
      <dgm:prSet presAssocID="{1DD513E4-BDF8-41F5-B06B-502385E794CE}" presName="iconBgRect" presStyleLbl="bgShp" presStyleIdx="1" presStyleCnt="3"/>
      <dgm:spPr/>
    </dgm:pt>
    <dgm:pt modelId="{722B0964-0B4D-4CAC-A4C6-39104AAE24BF}" type="pres">
      <dgm:prSet presAssocID="{1DD513E4-BDF8-41F5-B06B-502385E794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96E28967-443C-4A12-914C-F163D119B9E8}" type="pres">
      <dgm:prSet presAssocID="{1DD513E4-BDF8-41F5-B06B-502385E794CE}" presName="spaceRect" presStyleCnt="0"/>
      <dgm:spPr/>
    </dgm:pt>
    <dgm:pt modelId="{43CC73F8-2589-44FD-96B9-044B2B0DF5AC}" type="pres">
      <dgm:prSet presAssocID="{1DD513E4-BDF8-41F5-B06B-502385E794CE}" presName="textRect" presStyleLbl="revTx" presStyleIdx="1" presStyleCnt="3">
        <dgm:presLayoutVars>
          <dgm:chMax val="1"/>
          <dgm:chPref val="1"/>
        </dgm:presLayoutVars>
      </dgm:prSet>
      <dgm:spPr/>
    </dgm:pt>
    <dgm:pt modelId="{0C933B8A-510B-4D96-871D-AF074FA3C71E}" type="pres">
      <dgm:prSet presAssocID="{ACFA4040-31F4-4FBB-A45F-EC7DFAB356CA}" presName="sibTrans" presStyleCnt="0"/>
      <dgm:spPr/>
    </dgm:pt>
    <dgm:pt modelId="{BBF1E45E-2E87-4648-80FE-FD82D4C07B74}" type="pres">
      <dgm:prSet presAssocID="{F3435339-C82F-4944-9D9E-765629D82FC1}" presName="compNode" presStyleCnt="0"/>
      <dgm:spPr/>
    </dgm:pt>
    <dgm:pt modelId="{C76B08F0-65ED-4F12-9E25-274A0CBFAA1B}" type="pres">
      <dgm:prSet presAssocID="{F3435339-C82F-4944-9D9E-765629D82FC1}" presName="iconBgRect" presStyleLbl="bgShp" presStyleIdx="2" presStyleCnt="3"/>
      <dgm:spPr/>
    </dgm:pt>
    <dgm:pt modelId="{6DBA4FA5-7645-483A-B102-661ABA60CC78}" type="pres">
      <dgm:prSet presAssocID="{F3435339-C82F-4944-9D9E-765629D82F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8E4A0C-35BF-4A26-8297-804B775B7BEE}" type="pres">
      <dgm:prSet presAssocID="{F3435339-C82F-4944-9D9E-765629D82FC1}" presName="spaceRect" presStyleCnt="0"/>
      <dgm:spPr/>
    </dgm:pt>
    <dgm:pt modelId="{CAB0D8A4-CD71-43B2-B187-0463F18480E4}" type="pres">
      <dgm:prSet presAssocID="{F3435339-C82F-4944-9D9E-765629D82F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AF2E2C-A3D4-4CB3-BB59-5C0E4100A2C2}" type="presOf" srcId="{1DD513E4-BDF8-41F5-B06B-502385E794CE}" destId="{43CC73F8-2589-44FD-96B9-044B2B0DF5AC}" srcOrd="0" destOrd="0" presId="urn:microsoft.com/office/officeart/2018/5/layout/IconCircleLabelList"/>
    <dgm:cxn modelId="{FFF21A72-680C-4A01-9AA5-9896ADC52C63}" type="presOf" srcId="{F3435339-C82F-4944-9D9E-765629D82FC1}" destId="{CAB0D8A4-CD71-43B2-B187-0463F18480E4}" srcOrd="0" destOrd="0" presId="urn:microsoft.com/office/officeart/2018/5/layout/IconCircleLabelList"/>
    <dgm:cxn modelId="{AC444B8D-9BF7-4C37-A9E6-523328921174}" type="presOf" srcId="{EB0D14E3-9E59-41CA-B5F8-87693A3E10BF}" destId="{3CF1C204-3544-4649-B497-508B29418510}" srcOrd="0" destOrd="0" presId="urn:microsoft.com/office/officeart/2018/5/layout/IconCircleLabelList"/>
    <dgm:cxn modelId="{D19FE2A8-3AE0-4ABA-B8F4-9B5F16A0A92A}" type="presOf" srcId="{D20AE7BF-B3A0-429A-B103-3F21CE0A6129}" destId="{AFC48B5E-0293-478A-8F17-9DA338C48A1F}" srcOrd="0" destOrd="0" presId="urn:microsoft.com/office/officeart/2018/5/layout/IconCircleLabelList"/>
    <dgm:cxn modelId="{749450B1-8F5E-4D13-B420-64BA6B4F1604}" srcId="{D20AE7BF-B3A0-429A-B103-3F21CE0A6129}" destId="{F3435339-C82F-4944-9D9E-765629D82FC1}" srcOrd="2" destOrd="0" parTransId="{CF42662E-3AC9-4E21-9F03-F66824501E2F}" sibTransId="{E704A50B-42FD-472E-B3BD-09BE4C46CE98}"/>
    <dgm:cxn modelId="{7D942CC4-FFDD-4FDC-AFE1-AC09A32FC983}" srcId="{D20AE7BF-B3A0-429A-B103-3F21CE0A6129}" destId="{EB0D14E3-9E59-41CA-B5F8-87693A3E10BF}" srcOrd="0" destOrd="0" parTransId="{D0A1C238-372B-4C11-B4E3-B7C3F03748C7}" sibTransId="{4C72B786-13B1-4D7C-A325-601D715D6585}"/>
    <dgm:cxn modelId="{57F1D3CD-3F2E-4C80-8739-82EE3F81729F}" srcId="{D20AE7BF-B3A0-429A-B103-3F21CE0A6129}" destId="{1DD513E4-BDF8-41F5-B06B-502385E794CE}" srcOrd="1" destOrd="0" parTransId="{A6DC2887-CA09-4C6C-884E-83463869571E}" sibTransId="{ACFA4040-31F4-4FBB-A45F-EC7DFAB356CA}"/>
    <dgm:cxn modelId="{E4BD41BF-E5C0-419B-860B-F94D16EA5E3F}" type="presParOf" srcId="{AFC48B5E-0293-478A-8F17-9DA338C48A1F}" destId="{74331D6A-778E-4BE9-A9E0-AD1898DE05A8}" srcOrd="0" destOrd="0" presId="urn:microsoft.com/office/officeart/2018/5/layout/IconCircleLabelList"/>
    <dgm:cxn modelId="{13B4E412-3B5C-484E-BC89-C708131C1DD3}" type="presParOf" srcId="{74331D6A-778E-4BE9-A9E0-AD1898DE05A8}" destId="{BBF0FA74-9861-452A-A3AF-BA1315D6D49E}" srcOrd="0" destOrd="0" presId="urn:microsoft.com/office/officeart/2018/5/layout/IconCircleLabelList"/>
    <dgm:cxn modelId="{E936FAAF-A344-40BB-B90A-37473F2E0EAD}" type="presParOf" srcId="{74331D6A-778E-4BE9-A9E0-AD1898DE05A8}" destId="{401D5FC5-57AA-45F1-9E89-0CCB80FC0B31}" srcOrd="1" destOrd="0" presId="urn:microsoft.com/office/officeart/2018/5/layout/IconCircleLabelList"/>
    <dgm:cxn modelId="{F30F53FC-413B-47EC-866C-04CC01CBC593}" type="presParOf" srcId="{74331D6A-778E-4BE9-A9E0-AD1898DE05A8}" destId="{018FAFA0-15EE-4613-B66A-38EAAF4B4864}" srcOrd="2" destOrd="0" presId="urn:microsoft.com/office/officeart/2018/5/layout/IconCircleLabelList"/>
    <dgm:cxn modelId="{EB2748C7-B4E8-41CA-A193-03F4639CC22E}" type="presParOf" srcId="{74331D6A-778E-4BE9-A9E0-AD1898DE05A8}" destId="{3CF1C204-3544-4649-B497-508B29418510}" srcOrd="3" destOrd="0" presId="urn:microsoft.com/office/officeart/2018/5/layout/IconCircleLabelList"/>
    <dgm:cxn modelId="{9D6BB4C7-80A0-4B6C-9DE7-42F074EF42FA}" type="presParOf" srcId="{AFC48B5E-0293-478A-8F17-9DA338C48A1F}" destId="{E6F11CF7-DC5B-4B09-8FB5-D8919EB249E4}" srcOrd="1" destOrd="0" presId="urn:microsoft.com/office/officeart/2018/5/layout/IconCircleLabelList"/>
    <dgm:cxn modelId="{DFFC9B4B-C4E8-41D8-99BC-4B1C24467C84}" type="presParOf" srcId="{AFC48B5E-0293-478A-8F17-9DA338C48A1F}" destId="{35E11FF5-0C33-4E27-8F12-3FF82E8AC090}" srcOrd="2" destOrd="0" presId="urn:microsoft.com/office/officeart/2018/5/layout/IconCircleLabelList"/>
    <dgm:cxn modelId="{F9FDD571-531A-4B76-8D9C-CE1E102598DE}" type="presParOf" srcId="{35E11FF5-0C33-4E27-8F12-3FF82E8AC090}" destId="{5C10F9D8-72CE-4898-8347-9C8F951C144F}" srcOrd="0" destOrd="0" presId="urn:microsoft.com/office/officeart/2018/5/layout/IconCircleLabelList"/>
    <dgm:cxn modelId="{1917258C-CBD5-4A7B-9E5F-7AD9548237F3}" type="presParOf" srcId="{35E11FF5-0C33-4E27-8F12-3FF82E8AC090}" destId="{722B0964-0B4D-4CAC-A4C6-39104AAE24BF}" srcOrd="1" destOrd="0" presId="urn:microsoft.com/office/officeart/2018/5/layout/IconCircleLabelList"/>
    <dgm:cxn modelId="{870C6950-1A31-4BDE-AC00-6725364FBA21}" type="presParOf" srcId="{35E11FF5-0C33-4E27-8F12-3FF82E8AC090}" destId="{96E28967-443C-4A12-914C-F163D119B9E8}" srcOrd="2" destOrd="0" presId="urn:microsoft.com/office/officeart/2018/5/layout/IconCircleLabelList"/>
    <dgm:cxn modelId="{8F0C8F7F-4F18-466D-B2C7-51942B583B96}" type="presParOf" srcId="{35E11FF5-0C33-4E27-8F12-3FF82E8AC090}" destId="{43CC73F8-2589-44FD-96B9-044B2B0DF5AC}" srcOrd="3" destOrd="0" presId="urn:microsoft.com/office/officeart/2018/5/layout/IconCircleLabelList"/>
    <dgm:cxn modelId="{EB72DF07-3BA5-40F9-BFC0-54420E3E4175}" type="presParOf" srcId="{AFC48B5E-0293-478A-8F17-9DA338C48A1F}" destId="{0C933B8A-510B-4D96-871D-AF074FA3C71E}" srcOrd="3" destOrd="0" presId="urn:microsoft.com/office/officeart/2018/5/layout/IconCircleLabelList"/>
    <dgm:cxn modelId="{191DED94-8980-4F59-BD79-6D8055C6CF9B}" type="presParOf" srcId="{AFC48B5E-0293-478A-8F17-9DA338C48A1F}" destId="{BBF1E45E-2E87-4648-80FE-FD82D4C07B74}" srcOrd="4" destOrd="0" presId="urn:microsoft.com/office/officeart/2018/5/layout/IconCircleLabelList"/>
    <dgm:cxn modelId="{FFEE026B-9280-4C0A-A1B3-1646F6FEBA34}" type="presParOf" srcId="{BBF1E45E-2E87-4648-80FE-FD82D4C07B74}" destId="{C76B08F0-65ED-4F12-9E25-274A0CBFAA1B}" srcOrd="0" destOrd="0" presId="urn:microsoft.com/office/officeart/2018/5/layout/IconCircleLabelList"/>
    <dgm:cxn modelId="{AC235FEA-7D46-4564-93B1-2034CC5930E0}" type="presParOf" srcId="{BBF1E45E-2E87-4648-80FE-FD82D4C07B74}" destId="{6DBA4FA5-7645-483A-B102-661ABA60CC78}" srcOrd="1" destOrd="0" presId="urn:microsoft.com/office/officeart/2018/5/layout/IconCircleLabelList"/>
    <dgm:cxn modelId="{72197FF4-DC61-464B-A4DE-FD08C8641D4E}" type="presParOf" srcId="{BBF1E45E-2E87-4648-80FE-FD82D4C07B74}" destId="{208E4A0C-35BF-4A26-8297-804B775B7BEE}" srcOrd="2" destOrd="0" presId="urn:microsoft.com/office/officeart/2018/5/layout/IconCircleLabelList"/>
    <dgm:cxn modelId="{C6216890-94A7-4601-9342-CDA6CFFF3585}" type="presParOf" srcId="{BBF1E45E-2E87-4648-80FE-FD82D4C07B74}" destId="{CAB0D8A4-CD71-43B2-B187-0463F18480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0FA74-9861-452A-A3AF-BA1315D6D49E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D5FC5-57AA-45F1-9E89-0CCB80FC0B31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1C204-3544-4649-B497-508B29418510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Triple A’s</a:t>
          </a:r>
        </a:p>
      </dsp:txBody>
      <dsp:txXfrm>
        <a:off x="600" y="2555408"/>
        <a:ext cx="3150000" cy="720000"/>
      </dsp:txXfrm>
    </dsp:sp>
    <dsp:sp modelId="{5C10F9D8-72CE-4898-8347-9C8F951C144F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B0964-0B4D-4CAC-A4C6-39104AAE24BF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C73F8-2589-44FD-96B9-044B2B0DF5AC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Code to Interfaces &amp; Inversion of Control</a:t>
          </a:r>
        </a:p>
      </dsp:txBody>
      <dsp:txXfrm>
        <a:off x="3701850" y="2555408"/>
        <a:ext cx="3150000" cy="720000"/>
      </dsp:txXfrm>
    </dsp:sp>
    <dsp:sp modelId="{C76B08F0-65ED-4F12-9E25-274A0CBFAA1B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A4FA5-7645-483A-B102-661ABA60CC78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0D8A4-CD71-43B2-B187-0463F18480E4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Single Responsibility Principle</a:t>
          </a:r>
        </a:p>
      </dsp:txBody>
      <dsp:txXfrm>
        <a:off x="7403100" y="2555408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01DF3-4E80-4B05-B751-11DF20EF745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7958A-B7AD-4AAC-A9A7-F97996E4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main application and then Run via command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bit about each one. Framework has lots of ways to set things up. Mock is like using a stunt double. Fluent Assertions makes things 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code architecture directly affects how it can be tested. Tests cannot always “come later” because of how things are designed.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deterministic. Not function in mathematical sense. Subroutine.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of Mocking: Two things that affect this test: speed &amp; failure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CutService</a:t>
            </a:r>
            <a:r>
              <a:rPr lang="en-US" dirty="0"/>
              <a:t> ln 116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5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958A-B7AD-4AAC-A9A7-F97996E48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E29F-FB01-445E-B08A-15EBC4556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Floor Makeover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3F1A-4116-4C08-AAA4-2DE861FDB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Testing?</a:t>
            </a:r>
          </a:p>
        </p:txBody>
      </p:sp>
    </p:spTree>
    <p:extLst>
      <p:ext uri="{BB962C8B-B14F-4D97-AF65-F5344CB8AC3E}">
        <p14:creationId xmlns:p14="http://schemas.microsoft.com/office/powerpoint/2010/main" val="250786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0C11E-0102-4FA5-8CCA-1C445282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Robot Pipeline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C225E2A-3D09-4AA8-AF5A-38153F50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827356"/>
            <a:ext cx="6268060" cy="50301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082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2AC9C-F247-485A-BF19-6DF153C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000" dirty="0"/>
              <a:t>Demo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871E-9B1C-4F1E-AF19-01AA9F15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14" y="457198"/>
            <a:ext cx="3444211" cy="1343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9EE6B-2CE0-4365-B8C8-37B0FEA96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08" y="643465"/>
            <a:ext cx="464219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104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7C0B-6157-446F-BB77-5351698B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9F09-A296-4421-9A6A-E5292A7F6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2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81E1-8C0E-4F65-BD66-D003775D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2AC9-22AC-4BAC-A172-C8B04E03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xUnit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Moq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Fluent Assertions</a:t>
            </a:r>
          </a:p>
        </p:txBody>
      </p:sp>
    </p:spTree>
    <p:extLst>
      <p:ext uri="{BB962C8B-B14F-4D97-AF65-F5344CB8AC3E}">
        <p14:creationId xmlns:p14="http://schemas.microsoft.com/office/powerpoint/2010/main" val="19698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493-19AE-4B17-AF6E-9F09A035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A’s of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C6132-E5BA-4641-8B18-A47707B34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Arrange, Act, Assert</a:t>
            </a:r>
          </a:p>
        </p:txBody>
      </p:sp>
    </p:spTree>
    <p:extLst>
      <p:ext uri="{BB962C8B-B14F-4D97-AF65-F5344CB8AC3E}">
        <p14:creationId xmlns:p14="http://schemas.microsoft.com/office/powerpoint/2010/main" val="254473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2C778-C793-41B2-AB3B-92FECA1E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36" y="1104575"/>
            <a:ext cx="844032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8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26CD7-6466-483B-A13F-93BC401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7" y="528232"/>
            <a:ext cx="9850225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FED60-7C6F-4CED-ADA7-04D9728A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-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18B21-945F-4BF6-A3D5-6FA80551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r>
              <a:rPr lang="en-US" dirty="0"/>
              <a:t>Design against Interface</a:t>
            </a:r>
          </a:p>
          <a:p>
            <a:r>
              <a:rPr lang="en-US" dirty="0"/>
              <a:t>Single Responsibility Principle</a:t>
            </a:r>
          </a:p>
          <a:p>
            <a:r>
              <a:rPr lang="en-US" dirty="0"/>
              <a:t>Enables Mocking</a:t>
            </a:r>
          </a:p>
        </p:txBody>
      </p:sp>
    </p:spTree>
    <p:extLst>
      <p:ext uri="{BB962C8B-B14F-4D97-AF65-F5344CB8AC3E}">
        <p14:creationId xmlns:p14="http://schemas.microsoft.com/office/powerpoint/2010/main" val="309071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B71-57A4-4CAD-8887-EDA7802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FC8A3-9A7E-45F8-915E-4ABD61975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9363" y="2588216"/>
            <a:ext cx="697327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5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B71-57A4-4CAD-8887-EDA7802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EBC6-96D4-4F25-9740-F6BCECA4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58055-B6C4-4BD9-8964-A3DDFF41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4" y="2455880"/>
            <a:ext cx="633500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7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A13E4-0383-4A0D-80C8-EECC57D0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Hard to get all the way to the wall</a:t>
            </a:r>
          </a:p>
        </p:txBody>
      </p:sp>
      <p:pic>
        <p:nvPicPr>
          <p:cNvPr id="7" name="Content Placeholder 3" descr="A picture containing ground, building, indoor&#10;&#10;Description automatically generated">
            <a:extLst>
              <a:ext uri="{FF2B5EF4-FFF2-40B4-BE49-F238E27FC236}">
                <a16:creationId xmlns:a16="http://schemas.microsoft.com/office/drawing/2014/main" id="{B0DB0B1B-E907-4E6F-96BA-B16993FA5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01170"/>
            <a:ext cx="6268062" cy="36824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8967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Against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CFB34-6A68-4296-99C8-6DE3D241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17" y="0"/>
            <a:ext cx="701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Against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08665-0A40-4E9A-8DE1-37D45354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C678-28CF-4442-94C4-5969A0E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C50-06A9-4179-9384-362E8E9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2BD4D-A538-4775-A979-25CC2BA5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209630"/>
            <a:ext cx="1052659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8B598-823C-4F2E-B225-5EF2CA8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Mocking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D498-5EE4-446A-9FE9-9F41893B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88420-A9DF-4A31-A39C-B00E206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3" y="1422345"/>
            <a:ext cx="10460962" cy="20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36AB2-6680-4F59-8083-ECE0D7AC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Costly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8076-8DBD-4663-8954-D6659B70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3052710"/>
            <a:ext cx="5753903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B366A-8673-4F3C-A250-C75544B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8" y="4158485"/>
            <a:ext cx="87451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9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1221-65AE-4FCB-877F-05B5674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017C-77CB-41BB-9AE7-E9D5C860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Unit Testing</a:t>
            </a:r>
          </a:p>
          <a:p>
            <a:pPr lvl="1"/>
            <a:r>
              <a:rPr lang="en-US" dirty="0"/>
              <a:t>Not too concerned with implementation details</a:t>
            </a:r>
          </a:p>
          <a:p>
            <a:pPr lvl="1"/>
            <a:r>
              <a:rPr lang="en-US" dirty="0"/>
              <a:t>Not TDD</a:t>
            </a:r>
          </a:p>
          <a:p>
            <a:r>
              <a:rPr lang="en-US" dirty="0"/>
              <a:t>Single Responsibility Principle </a:t>
            </a:r>
          </a:p>
          <a:p>
            <a:pPr lvl="1"/>
            <a:r>
              <a:rPr lang="en-US" dirty="0"/>
              <a:t>Able to build robots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51943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F646-10DC-425F-9F2B-A8BC95E2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706107-F98C-44A8-8143-5B3638335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76032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68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ACE4-5916-4EE9-A966-F6410F8B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Floor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CDF-5BA2-4118-8AD2-C2AE561F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Floor still not done</a:t>
            </a:r>
          </a:p>
        </p:txBody>
      </p:sp>
    </p:spTree>
    <p:extLst>
      <p:ext uri="{BB962C8B-B14F-4D97-AF65-F5344CB8AC3E}">
        <p14:creationId xmlns:p14="http://schemas.microsoft.com/office/powerpoint/2010/main" val="79680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26D46-7AC3-463D-A86A-705936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726F-F13F-4763-8720-DCB83584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Hard to line up tiles</a:t>
            </a:r>
          </a:p>
        </p:txBody>
      </p:sp>
      <p:pic>
        <p:nvPicPr>
          <p:cNvPr id="1026" name="Picture 2" descr="69fe06fa-eb08-425b-a72c-3f69fbee706d@namprd12">
            <a:extLst>
              <a:ext uri="{FF2B5EF4-FFF2-40B4-BE49-F238E27FC236}">
                <a16:creationId xmlns:a16="http://schemas.microsoft.com/office/drawing/2014/main" id="{3A748D99-D197-4BD9-AA18-40BD33E3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790" y="929274"/>
            <a:ext cx="6267743" cy="470080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841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D11-EFF7-4941-BCFB-99F6D939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43A0-6C15-40F7-93DC-E2F5ED72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Scanning Robot</a:t>
            </a:r>
          </a:p>
          <a:p>
            <a:r>
              <a:rPr lang="en-US" dirty="0"/>
              <a:t>Tile Cutting Robots</a:t>
            </a:r>
          </a:p>
          <a:p>
            <a:r>
              <a:rPr lang="en-US" dirty="0"/>
              <a:t>Tile Laying Robot</a:t>
            </a:r>
          </a:p>
        </p:txBody>
      </p:sp>
    </p:spTree>
    <p:extLst>
      <p:ext uri="{BB962C8B-B14F-4D97-AF65-F5344CB8AC3E}">
        <p14:creationId xmlns:p14="http://schemas.microsoft.com/office/powerpoint/2010/main" val="1234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D11-EFF7-4941-BCFB-99F6D939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43A0-6C15-40F7-93DC-E2F5ED72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Scanning Robot</a:t>
            </a:r>
          </a:p>
          <a:p>
            <a:pPr lvl="1"/>
            <a:r>
              <a:rPr lang="en-US" dirty="0"/>
              <a:t>Extract</a:t>
            </a:r>
          </a:p>
          <a:p>
            <a:r>
              <a:rPr lang="en-US" dirty="0"/>
              <a:t>Tile Cutting Robots</a:t>
            </a:r>
          </a:p>
          <a:p>
            <a:pPr lvl="1"/>
            <a:r>
              <a:rPr lang="en-US" dirty="0"/>
              <a:t>Transform</a:t>
            </a:r>
          </a:p>
          <a:p>
            <a:r>
              <a:rPr lang="en-US" dirty="0"/>
              <a:t>Tile Laying Robot</a:t>
            </a:r>
          </a:p>
          <a:p>
            <a:pPr lvl="1"/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8008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D9E0-40FD-4DEF-AD23-A9778B10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Layout Scanning Robot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69EE7FA-7BFE-4E77-BECA-67C9B6C6C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964" y="643465"/>
            <a:ext cx="548907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440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D9E0-40FD-4DEF-AD23-A9778B10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Tile Cutting Robots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0F180D-4BF6-4E08-800C-075656117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959" y="643467"/>
            <a:ext cx="548907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1720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5608-ADE9-4728-A2EC-823C58F0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Tile Laying Robot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05D12-12C2-4612-B31C-42608BA9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0920" y="643467"/>
            <a:ext cx="2447277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3421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B6B4-C2F5-422E-B2E1-57307C6F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Tile Cutting Robots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4526-8EB4-4058-9601-687D0F91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800" b="1" dirty="0"/>
              <a:t>Parallelizable</a:t>
            </a:r>
          </a:p>
          <a:p>
            <a:r>
              <a:rPr lang="en-US" sz="2800" b="1" dirty="0"/>
              <a:t>Different Types</a:t>
            </a:r>
          </a:p>
          <a:p>
            <a:pPr lvl="1"/>
            <a:r>
              <a:rPr lang="en-US" sz="2800" dirty="0"/>
              <a:t>Score Cutting Robot</a:t>
            </a:r>
          </a:p>
          <a:p>
            <a:pPr lvl="1"/>
            <a:r>
              <a:rPr lang="en-US" sz="2800" dirty="0"/>
              <a:t>Jig Cutting Robot</a:t>
            </a:r>
          </a:p>
          <a:p>
            <a:pPr lvl="1"/>
            <a:r>
              <a:rPr lang="en-US" sz="2800" dirty="0"/>
              <a:t>Laser Cutting Robot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684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73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2</vt:lpstr>
      <vt:lpstr>Quotable</vt:lpstr>
      <vt:lpstr>Floor Makeover</vt:lpstr>
      <vt:lpstr>Hard to get all the way to the wall</vt:lpstr>
      <vt:lpstr>PowerPoint Presentation</vt:lpstr>
      <vt:lpstr>Tile Robots</vt:lpstr>
      <vt:lpstr>Tile Robots</vt:lpstr>
      <vt:lpstr>Layout Scanning Robot</vt:lpstr>
      <vt:lpstr>Tile Cutting Robots</vt:lpstr>
      <vt:lpstr>Tile Laying Robot</vt:lpstr>
      <vt:lpstr>Tile Cutting Robots</vt:lpstr>
      <vt:lpstr>Robot Pipeline</vt:lpstr>
      <vt:lpstr>Demo</vt:lpstr>
      <vt:lpstr>Unit Testing</vt:lpstr>
      <vt:lpstr>Tools</vt:lpstr>
      <vt:lpstr>Triple A’s of Unit Testing</vt:lpstr>
      <vt:lpstr>PowerPoint Presentation</vt:lpstr>
      <vt:lpstr>PowerPoint Presentation</vt:lpstr>
      <vt:lpstr>Detour - Architecture</vt:lpstr>
      <vt:lpstr>Inversion of Control</vt:lpstr>
      <vt:lpstr>Inversion of Control</vt:lpstr>
      <vt:lpstr>Design Against Interface</vt:lpstr>
      <vt:lpstr>Design Against Interface</vt:lpstr>
      <vt:lpstr>Mocking</vt:lpstr>
      <vt:lpstr>Mocking Dependencies</vt:lpstr>
      <vt:lpstr>Mock Costly Things</vt:lpstr>
      <vt:lpstr>Architecture</vt:lpstr>
      <vt:lpstr>Recap</vt:lpstr>
      <vt:lpstr>Kitchen Floor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Makeover</dc:title>
  <dc:creator>Joey Brown</dc:creator>
  <cp:lastModifiedBy>Joey Brown</cp:lastModifiedBy>
  <cp:revision>1</cp:revision>
  <dcterms:created xsi:type="dcterms:W3CDTF">2019-06-24T14:33:04Z</dcterms:created>
  <dcterms:modified xsi:type="dcterms:W3CDTF">2019-06-24T14:33:35Z</dcterms:modified>
</cp:coreProperties>
</file>