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0" r:id="rId5"/>
    <p:sldId id="311" r:id="rId6"/>
    <p:sldId id="312" r:id="rId7"/>
    <p:sldId id="313" r:id="rId8"/>
    <p:sldId id="319" r:id="rId9"/>
    <p:sldId id="318" r:id="rId10"/>
    <p:sldId id="314" r:id="rId11"/>
    <p:sldId id="316" r:id="rId12"/>
    <p:sldId id="321" r:id="rId13"/>
    <p:sldId id="317" r:id="rId14"/>
    <p:sldId id="315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dlf/STA6233-Project1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DE17-DDEA-49D9-918B-88A2FE31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19766C-5C6F-4994-A1C8-A04237DA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0206"/>
          </a:xfrm>
        </p:spPr>
      </p:pic>
    </p:spTree>
    <p:extLst>
      <p:ext uri="{BB962C8B-B14F-4D97-AF65-F5344CB8AC3E}">
        <p14:creationId xmlns:p14="http://schemas.microsoft.com/office/powerpoint/2010/main" val="111340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C992-9E1F-4FE7-B8F5-B56F3FBB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C294A3-4D1E-48CD-9F91-FB1B24A5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180"/>
          </a:xfrm>
        </p:spPr>
      </p:pic>
    </p:spTree>
    <p:extLst>
      <p:ext uri="{BB962C8B-B14F-4D97-AF65-F5344CB8AC3E}">
        <p14:creationId xmlns:p14="http://schemas.microsoft.com/office/powerpoint/2010/main" val="390358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9152-ECAC-4232-B42A-EE913F68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Sales &amp; Score Graph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31EABCC2-DA0E-411D-9298-3D0F2590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81" y="2175708"/>
            <a:ext cx="8002037" cy="3615538"/>
          </a:xfrm>
        </p:spPr>
      </p:pic>
    </p:spTree>
    <p:extLst>
      <p:ext uri="{BB962C8B-B14F-4D97-AF65-F5344CB8AC3E}">
        <p14:creationId xmlns:p14="http://schemas.microsoft.com/office/powerpoint/2010/main" val="263530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9F10-8AF0-4B6C-94DB-76D9F92C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Future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E172-2557-467F-8905-79837812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a way to scrape </a:t>
            </a:r>
            <a:r>
              <a:rPr lang="en-US" sz="2800" dirty="0" err="1"/>
              <a:t>metacritic</a:t>
            </a:r>
            <a:r>
              <a:rPr lang="en-US" sz="2800" dirty="0"/>
              <a:t> for data after 2017</a:t>
            </a:r>
          </a:p>
          <a:p>
            <a:r>
              <a:rPr lang="en-US" sz="2800" dirty="0"/>
              <a:t>See if the trend of critic scores affecting global sales more than user scores continues</a:t>
            </a:r>
          </a:p>
          <a:p>
            <a:r>
              <a:rPr lang="en-US" sz="2800" dirty="0"/>
              <a:t>Analyze the trend of genres throughout the years. </a:t>
            </a:r>
          </a:p>
          <a:p>
            <a:pPr lvl="1"/>
            <a:r>
              <a:rPr lang="en-US" sz="2400" dirty="0"/>
              <a:t>Is there a certain genre that dominates Global Sales throughout the years?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3343-23BF-4F11-89AF-2DD2E9C6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D292D47-234D-4E6E-8BFD-BBA5B1AC2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5762" cy="69358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790D6-7318-4AEA-82F3-C0E862881530}"/>
              </a:ext>
            </a:extLst>
          </p:cNvPr>
          <p:cNvSpPr txBox="1"/>
          <p:nvPr/>
        </p:nvSpPr>
        <p:spPr>
          <a:xfrm>
            <a:off x="1147314" y="5434642"/>
            <a:ext cx="358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data and code can be found on my </a:t>
            </a:r>
            <a:r>
              <a:rPr lang="en-US" sz="1200" dirty="0">
                <a:hlinkClick r:id="rId3"/>
              </a:rPr>
              <a:t>GitHub</a:t>
            </a:r>
            <a:r>
              <a:rPr lang="en-US" sz="1200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77A-72E8-41F0-9187-289732C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344EEE-56D9-4A54-8FBE-A8F0A4C7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6538"/>
          </a:xfrm>
        </p:spPr>
      </p:pic>
    </p:spTree>
    <p:extLst>
      <p:ext uri="{BB962C8B-B14F-4D97-AF65-F5344CB8AC3E}">
        <p14:creationId xmlns:p14="http://schemas.microsoft.com/office/powerpoint/2010/main" val="170040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9ECE-1AB6-41E6-94E7-7041FA36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F3E2F4-44B8-4835-9576-268F61D6E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927"/>
          </a:xfrm>
        </p:spPr>
      </p:pic>
    </p:spTree>
    <p:extLst>
      <p:ext uri="{BB962C8B-B14F-4D97-AF65-F5344CB8AC3E}">
        <p14:creationId xmlns:p14="http://schemas.microsoft.com/office/powerpoint/2010/main" val="286852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671-2B17-4C05-BE39-863301F9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EB0327-B898-4E3E-8F24-CB0CD2AC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9422"/>
          </a:xfrm>
        </p:spPr>
      </p:pic>
    </p:spTree>
    <p:extLst>
      <p:ext uri="{BB962C8B-B14F-4D97-AF65-F5344CB8AC3E}">
        <p14:creationId xmlns:p14="http://schemas.microsoft.com/office/powerpoint/2010/main" val="135657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4916-DDD3-46C8-A481-6E857B61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1EC5601-B951-4EAB-AD14-A05EFF759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5530"/>
          </a:xfrm>
        </p:spPr>
      </p:pic>
    </p:spTree>
    <p:extLst>
      <p:ext uri="{BB962C8B-B14F-4D97-AF65-F5344CB8AC3E}">
        <p14:creationId xmlns:p14="http://schemas.microsoft.com/office/powerpoint/2010/main" val="404752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3D16-D4DA-49BA-ABBD-D6173D98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5FCAC9-5599-4C25-996A-E7A43FAE7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1829"/>
          </a:xfrm>
        </p:spPr>
      </p:pic>
    </p:spTree>
    <p:extLst>
      <p:ext uri="{BB962C8B-B14F-4D97-AF65-F5344CB8AC3E}">
        <p14:creationId xmlns:p14="http://schemas.microsoft.com/office/powerpoint/2010/main" val="293593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FE0B-D948-45D6-9A55-D0E1EFA6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2C528E5-B086-4EDE-800F-5DA1E643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0457"/>
          </a:xfrm>
        </p:spPr>
      </p:pic>
    </p:spTree>
    <p:extLst>
      <p:ext uri="{BB962C8B-B14F-4D97-AF65-F5344CB8AC3E}">
        <p14:creationId xmlns:p14="http://schemas.microsoft.com/office/powerpoint/2010/main" val="145605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59BA0EA-60D4-4FB4-B82C-A8B56D442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79" y="484077"/>
            <a:ext cx="5379487" cy="3060233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BBF770C-2F65-44DB-8C38-CC2D3976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66" y="2819376"/>
            <a:ext cx="5828955" cy="3554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98266-7733-46AA-85E2-3CFF64FFB8D4}"/>
              </a:ext>
            </a:extLst>
          </p:cNvPr>
          <p:cNvSpPr txBox="1"/>
          <p:nvPr/>
        </p:nvSpPr>
        <p:spPr>
          <a:xfrm>
            <a:off x="411061" y="3564810"/>
            <a:ext cx="4530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 of Titles per Genre per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see that Action, Sports, and Shooters were the more prevalent Genres in the data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23995-55B6-4389-A888-DCCF8FEEDF75}"/>
              </a:ext>
            </a:extLst>
          </p:cNvPr>
          <p:cNvSpPr txBox="1"/>
          <p:nvPr/>
        </p:nvSpPr>
        <p:spPr>
          <a:xfrm>
            <a:off x="7739650" y="1043037"/>
            <a:ext cx="39605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 Sales per Year per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Nintendo console titles exceed sales of PlayStation and Xbox 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Games sales peaked between the years 2004-2010 for the 3 main consoles (PS, Xbox, Nintendo)</a:t>
            </a:r>
          </a:p>
        </p:txBody>
      </p:sp>
    </p:spTree>
    <p:extLst>
      <p:ext uri="{BB962C8B-B14F-4D97-AF65-F5344CB8AC3E}">
        <p14:creationId xmlns:p14="http://schemas.microsoft.com/office/powerpoint/2010/main" val="129600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{61B9423C-B033-4BDD-BE93-6A8B3B10E181}tf78829772_win32</Template>
  <TotalTime>736</TotalTime>
  <Words>125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Sagona Book</vt:lpstr>
      <vt:lpstr>Sagona ExtraLight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&amp; Score Graph</vt:lpstr>
      <vt:lpstr>Future Scraping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De La Fuente</dc:creator>
  <cp:lastModifiedBy>Jose De La Fuente</cp:lastModifiedBy>
  <cp:revision>5</cp:revision>
  <dcterms:created xsi:type="dcterms:W3CDTF">2022-03-17T09:04:37Z</dcterms:created>
  <dcterms:modified xsi:type="dcterms:W3CDTF">2022-03-17T21:21:33Z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