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594"/>
    <p:restoredTop sz="94684"/>
  </p:normalViewPr>
  <p:slideViewPr>
    <p:cSldViewPr snapToGrid="0">
      <p:cViewPr>
        <p:scale>
          <a:sx n="108" d="100"/>
          <a:sy n="108" d="100"/>
        </p:scale>
        <p:origin x="73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D7599-76F9-4A1D-2A9E-7F5A57BCD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C0F85E-ACBC-254C-BE20-DD21E6642D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27017-B545-9C79-2943-240CC4368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2D94-A057-4C41-9830-6310E349B163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8AF64-3B14-2E02-BD62-065DC68AA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1AFDF-C956-8ABD-9B24-ACC308BEC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6C83-6C4B-8549-B02F-D82C83F1E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40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9AB64-FADE-2B43-126A-88CCD3653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E6BF04-235D-1D1E-1ABE-BE6C99391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B4B69-84D0-D315-EDE8-22CE31D52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2D94-A057-4C41-9830-6310E349B163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7BA43-BC9E-E5DD-DE20-C6C215F24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18FC0-7BCF-6B76-E15D-A3A2C7BF6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6C83-6C4B-8549-B02F-D82C83F1E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001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49B529-5D3F-92C6-61C1-FC6176271D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9F12C2-A1D5-799F-7F3B-DDA352583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9CA2F-659A-BC08-4EC7-593C03A8A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2D94-A057-4C41-9830-6310E349B163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ED6D0-5554-94C5-EC09-73DAC24E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B8443-400C-EAC0-BD7F-D3C373322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6C83-6C4B-8549-B02F-D82C83F1E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15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00486-AF66-9DCE-ACDD-CFB72D8B4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05CDC-6C71-09B0-FF7B-70A5BAD69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0567C-CD7B-A666-EDEC-B99F2526B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2D94-A057-4C41-9830-6310E349B163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B75FC-651B-B8BC-52E4-306A4BA70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8D9B9-1D43-B990-BE61-CE4D14F46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6C83-6C4B-8549-B02F-D82C83F1E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22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B9997-FF0C-549A-E259-3910AC267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F7415-BC86-F162-21E8-93F5CCB94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D4D55-5827-CAFA-4CB1-98287EC6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2D94-A057-4C41-9830-6310E349B163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8B305-C20C-0121-9B02-4890328B7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04C6A-7D8C-C24D-A4AA-96BB3A3CC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6C83-6C4B-8549-B02F-D82C83F1E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01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03FEA-6CBE-54F4-AD59-7D9A199B3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1D43E-3422-9556-911B-36BADB7EEA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60F0F-756E-F7B7-71AC-A71EB53D5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F56BA0-BC81-CFBB-1F08-E714709E6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2D94-A057-4C41-9830-6310E349B163}" type="datetimeFigureOut">
              <a:rPr lang="en-US" smtClean="0"/>
              <a:t>9/19/23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60A116-F4DD-E96F-23DC-1058CBF39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60D4C3-DED2-238D-C158-711B551FF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6C83-6C4B-8549-B02F-D82C83F1E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62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B0FAE-49D8-E7C9-026D-E916C21C3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FF6A2D-3330-6BB9-B16F-9F964FB47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A8A1FD-46AB-A32E-8593-763CC9ADB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98E1F-71D5-F3B1-4B85-53030E7739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BAFBB8-1B6C-B122-8A93-6E4D790AB5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188814-148C-6485-320A-93097B299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2D94-A057-4C41-9830-6310E349B163}" type="datetimeFigureOut">
              <a:rPr lang="en-US" smtClean="0"/>
              <a:t>9/19/23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FF3BA-6DAE-4729-B8BF-EB9F577B3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17AE94-0B49-5871-BF1E-2CA45FC12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6C83-6C4B-8549-B02F-D82C83F1E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75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7D6E9-46B1-0D2F-A936-9CC32D4FA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D96BB9-04D0-5C71-F33C-E869A99D3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2D94-A057-4C41-9830-6310E349B163}" type="datetimeFigureOut">
              <a:rPr lang="en-US" smtClean="0"/>
              <a:t>9/19/23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FC6195-B3A4-D267-898B-7829C2C34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74DBA3-33FA-D1F6-6D6A-3C456C649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6C83-6C4B-8549-B02F-D82C83F1E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22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E27AEE-F8B0-F5E5-E4E7-FBCD43FED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2D94-A057-4C41-9830-6310E349B163}" type="datetimeFigureOut">
              <a:rPr lang="en-US" smtClean="0"/>
              <a:t>9/19/23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E23403-1298-CB78-D769-CFD0535DF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228B79-380E-A0C8-B4CC-A1E79EB35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6C83-6C4B-8549-B02F-D82C83F1E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4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313F3-C34C-9472-E178-FD9679325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56E63-F092-0B19-5BF1-E52263371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C59242-72B4-E73D-8741-42189CD8D1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BB2C1-89A8-A944-CE85-2063FC000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2D94-A057-4C41-9830-6310E349B163}" type="datetimeFigureOut">
              <a:rPr lang="en-US" smtClean="0"/>
              <a:t>9/19/23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181DCC-B1CA-DB63-3659-D6655F3A5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343C96-53BD-E143-3D63-622D8D4C0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6C83-6C4B-8549-B02F-D82C83F1E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992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BEC8B-9F98-E644-7796-EAE959E78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891D10-722E-4499-1AD8-745F6DF104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E9D3C1-5644-EB23-72C8-CAACA7ACF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C9B710-8D83-F6C8-F084-A06FE226C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2D94-A057-4C41-9830-6310E349B163}" type="datetimeFigureOut">
              <a:rPr lang="en-US" smtClean="0"/>
              <a:t>9/19/23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BFDBE6-F41A-836E-C2D4-D3B71A65B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09214-F71A-9071-0486-AD59974C9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6C83-6C4B-8549-B02F-D82C83F1E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2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24C118-D175-C719-C26D-E21384847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FCB433-3F60-A331-ADD4-9623467D2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617AC-EAD6-B447-FFA2-043EA5BEC6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B2D94-A057-4C41-9830-6310E349B163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216DB-794E-898C-2F2D-2C3E7712F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1666E-8146-2A6E-2F52-9AC1EE306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56C83-6C4B-8549-B02F-D82C83F1E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17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8AC7F-7DAF-6351-7484-47D04803B9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BFS and DFS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927BD1-2F7B-0758-A106-4BBD3F824C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19</a:t>
            </a:r>
            <a:r>
              <a:rPr lang="en-US" altLang="zh-CN" baseline="30000" dirty="0"/>
              <a:t>th</a:t>
            </a:r>
            <a:r>
              <a:rPr lang="en-US" altLang="zh-CN" dirty="0"/>
              <a:t> Sep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19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B177D-BBD4-C21A-F13D-53EE2E70A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C8796-B55F-EE0A-BD00-331E173A0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</a:t>
            </a:r>
          </a:p>
          <a:p>
            <a:r>
              <a:rPr lang="en-US" dirty="0"/>
              <a:t>Represent graph in programming language</a:t>
            </a:r>
          </a:p>
          <a:p>
            <a:r>
              <a:rPr lang="en-US" dirty="0"/>
              <a:t>DFS</a:t>
            </a:r>
          </a:p>
          <a:p>
            <a:r>
              <a:rPr lang="en-US" dirty="0"/>
              <a:t>BFS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298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E44B5-779E-A0D4-066B-259836032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3C4A6-699F-044E-C292-ADBBC59C1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Graph is a mathematical structure used to represent a set of objects and the relationships between them</a:t>
            </a:r>
          </a:p>
          <a:p>
            <a:endParaRPr lang="en-US" dirty="0"/>
          </a:p>
          <a:p>
            <a:r>
              <a:rPr lang="en-US" dirty="0"/>
              <a:t>Graphs are composed of vertices (also called nodes) and edges. Each edge connects two vertices and indicates that there is some</a:t>
            </a:r>
            <a:r>
              <a:rPr lang="zh-CN" altLang="en-US" dirty="0"/>
              <a:t> </a:t>
            </a:r>
            <a:r>
              <a:rPr lang="en-US" dirty="0"/>
              <a:t>relationship between the two vertices.</a:t>
            </a:r>
          </a:p>
          <a:p>
            <a:endParaRPr lang="en-US" dirty="0"/>
          </a:p>
          <a:p>
            <a:r>
              <a:rPr lang="en-US" dirty="0"/>
              <a:t>Mathematical representation of graph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G=(V,E) where V is a set of vertices (or nodes), E is the set of edges</a:t>
            </a:r>
          </a:p>
        </p:txBody>
      </p:sp>
    </p:spTree>
    <p:extLst>
      <p:ext uri="{BB962C8B-B14F-4D97-AF65-F5344CB8AC3E}">
        <p14:creationId xmlns:p14="http://schemas.microsoft.com/office/powerpoint/2010/main" val="3303733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E53E7-04BB-3564-BF94-3C740C1E0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FFBFB-567E-5D2C-FBD5-83BDDBD0F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Undirected Graph :Each edge </a:t>
            </a:r>
            <a:r>
              <a:rPr lang="en-US" b="1" dirty="0"/>
              <a:t>e</a:t>
            </a:r>
            <a:r>
              <a:rPr lang="en-US" dirty="0"/>
              <a:t> is an unordered pair of vertices (u, v), where u, v belongs to V. This means that the edges (u, v) and (v, u) are considered the same.</a:t>
            </a:r>
          </a:p>
          <a:p>
            <a:r>
              <a:rPr lang="en-US" dirty="0"/>
              <a:t>Directed Graph</a:t>
            </a:r>
          </a:p>
          <a:p>
            <a:r>
              <a:rPr lang="en-US" dirty="0"/>
              <a:t>Weighted Graph :There is usually a weight function, w :E → R, maps each edge to a real number (weight). Therefore, the weighted graph can be expressed as a triple G = ( V, E, w). </a:t>
            </a:r>
          </a:p>
          <a:p>
            <a:r>
              <a:rPr lang="en-US" dirty="0"/>
              <a:t>Unweighted Graph</a:t>
            </a:r>
          </a:p>
        </p:txBody>
      </p:sp>
    </p:spTree>
    <p:extLst>
      <p:ext uri="{BB962C8B-B14F-4D97-AF65-F5344CB8AC3E}">
        <p14:creationId xmlns:p14="http://schemas.microsoft.com/office/powerpoint/2010/main" val="2990512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4BBFA-91CD-1AB0-3CDF-E565E45D4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example - Social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11102-C640-8AE2-5ED5-34827953D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social networks (such as Facebook, Twitter, etc.), each person can be used as a vertex, and the friend relationship or follower relationship can be used as an edge. In this way, the entire social network can be represented by a graph.</a:t>
            </a:r>
          </a:p>
          <a:p>
            <a:endParaRPr lang="en-US" dirty="0"/>
          </a:p>
          <a:p>
            <a:r>
              <a:rPr lang="en-US" dirty="0"/>
              <a:t>Vertex: User</a:t>
            </a:r>
          </a:p>
          <a:p>
            <a:r>
              <a:rPr lang="en-US" dirty="0"/>
              <a:t>Edge: Friend relationship or following relationship</a:t>
            </a:r>
          </a:p>
        </p:txBody>
      </p:sp>
      <p:pic>
        <p:nvPicPr>
          <p:cNvPr id="5" name="Picture 4" descr="A diagram of a person's social network&#10;&#10;Description automatically generated">
            <a:extLst>
              <a:ext uri="{FF2B5EF4-FFF2-40B4-BE49-F238E27FC236}">
                <a16:creationId xmlns:a16="http://schemas.microsoft.com/office/drawing/2014/main" id="{7EE46164-9350-516A-FC7F-183934D48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6957" y="3154863"/>
            <a:ext cx="3532990" cy="315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746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0D329-AF1D-325E-FBD7-35BC864EF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4BEDD-97B8-F843-C561-1ECA5BD5A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transportation network (such as road, rail, or air), intersections, stations, or airports can serve as vertices, and roads, tracks, or routes can serve as edges.</a:t>
            </a:r>
          </a:p>
          <a:p>
            <a:endParaRPr lang="en-US" dirty="0"/>
          </a:p>
          <a:p>
            <a:r>
              <a:rPr lang="en-US" dirty="0"/>
              <a:t>Vertex: city or station</a:t>
            </a:r>
          </a:p>
          <a:p>
            <a:r>
              <a:rPr lang="en-US" dirty="0"/>
              <a:t>Side: road or route</a:t>
            </a:r>
          </a:p>
          <a:p>
            <a:r>
              <a:rPr lang="en-US" dirty="0"/>
              <a:t>Edge weight: distance or time</a:t>
            </a:r>
          </a:p>
        </p:txBody>
      </p:sp>
      <p:pic>
        <p:nvPicPr>
          <p:cNvPr id="5" name="Picture 4" descr="A diagram of a network graph&#10;&#10;Description automatically generated">
            <a:extLst>
              <a:ext uri="{FF2B5EF4-FFF2-40B4-BE49-F238E27FC236}">
                <a16:creationId xmlns:a16="http://schemas.microsoft.com/office/drawing/2014/main" id="{1D7C7D9D-0A1A-0252-D28E-62AE19D41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8549" y="3209342"/>
            <a:ext cx="5865251" cy="296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519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991BA-03E2-1235-12FC-0D2EF2A67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representation in programming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A98DA-F647-FF74-56A5-8DCC862C7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Adjacency List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a data structure to represent graph</a:t>
            </a:r>
          </a:p>
          <a:p>
            <a:endParaRPr lang="en-US" dirty="0"/>
          </a:p>
          <a:p>
            <a:r>
              <a:rPr lang="en-US" dirty="0"/>
              <a:t>In an adjacency list, each vertex has a list associated with it that contains all the other vertices connected to that vertex.</a:t>
            </a:r>
          </a:p>
          <a:p>
            <a:endParaRPr lang="en-US" dirty="0"/>
          </a:p>
          <a:p>
            <a:r>
              <a:rPr lang="en-US" dirty="0"/>
              <a:t>Example #1 adjacency list</a:t>
            </a:r>
          </a:p>
        </p:txBody>
      </p:sp>
    </p:spTree>
    <p:extLst>
      <p:ext uri="{BB962C8B-B14F-4D97-AF65-F5344CB8AC3E}">
        <p14:creationId xmlns:p14="http://schemas.microsoft.com/office/powerpoint/2010/main" val="2082251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3232A-7DD8-89A0-A0CA-6F27AEA11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178F0-7442-3800-5837-22077D228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BFS implements "breadth-first" traversal by prioritizing all adjacent unvisited nodes when expanding the search path.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1. Start at a starting vertex, mark it as visited, and put it into a queue.</a:t>
            </a:r>
          </a:p>
          <a:p>
            <a:pPr marL="0" indent="0">
              <a:buNone/>
            </a:pPr>
            <a:r>
              <a:rPr lang="en-US" dirty="0"/>
              <a:t>2. Remove a vertex from the front of the queue.</a:t>
            </a:r>
          </a:p>
          <a:p>
            <a:pPr marL="0" indent="0">
              <a:buNone/>
            </a:pPr>
            <a:r>
              <a:rPr lang="en-US" dirty="0"/>
              <a:t>3. Check all unvisited neighbors of this vertex.</a:t>
            </a:r>
          </a:p>
          <a:p>
            <a:pPr marL="0" indent="0">
              <a:buNone/>
            </a:pPr>
            <a:r>
              <a:rPr lang="en-US" dirty="0"/>
              <a:t>4. Mark all unvisited neighbors as visited and enqueue them.</a:t>
            </a:r>
          </a:p>
          <a:p>
            <a:pPr marL="0" indent="0">
              <a:buNone/>
            </a:pPr>
            <a:r>
              <a:rPr lang="en-US" dirty="0"/>
              <a:t>5. Repeat steps 2–4 until the queue is empty.</a:t>
            </a:r>
          </a:p>
        </p:txBody>
      </p:sp>
    </p:spTree>
    <p:extLst>
      <p:ext uri="{BB962C8B-B14F-4D97-AF65-F5344CB8AC3E}">
        <p14:creationId xmlns:p14="http://schemas.microsoft.com/office/powerpoint/2010/main" val="3809013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06F36-A92C-ECD4-B00B-D79C8E2FC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6687-3FFD-425D-DB49-2852CA12D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Unlike Breadth-First Search (BFS), DFS first accesses a child node of a node, and then accesses the child nodes of that child node, and so on until it reaches a certain leaf node, and then backtracks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dirty="0"/>
              <a:t>Starting from the starting node (source node), mark the node as visited.</a:t>
            </a:r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US" dirty="0"/>
              <a:t>Find unvisited neighbor nodes of the current node.</a:t>
            </a:r>
          </a:p>
          <a:p>
            <a:pPr marL="0" indent="0">
              <a:buNone/>
            </a:pPr>
            <a:r>
              <a:rPr lang="en-US" altLang="zh-CN" dirty="0"/>
              <a:t>3.</a:t>
            </a:r>
            <a:r>
              <a:rPr lang="zh-CN" altLang="en-US" dirty="0"/>
              <a:t> </a:t>
            </a:r>
            <a:r>
              <a:rPr lang="en-US" dirty="0"/>
              <a:t>If an unvisited neighbor node is found, go to that neighbor node and repeat steps 1 and 2.</a:t>
            </a:r>
          </a:p>
          <a:p>
            <a:pPr marL="0" indent="0">
              <a:buNone/>
            </a:pPr>
            <a:r>
              <a:rPr lang="en-US" altLang="zh-CN" dirty="0"/>
              <a:t>4.</a:t>
            </a:r>
            <a:r>
              <a:rPr lang="zh-CN" altLang="en-US" dirty="0"/>
              <a:t> </a:t>
            </a:r>
            <a:r>
              <a:rPr lang="en-US" dirty="0"/>
              <a:t>If the current node has no unvisited neighbor nodes, backtrack to the previous node.</a:t>
            </a:r>
          </a:p>
          <a:p>
            <a:pPr marL="0" indent="0">
              <a:buNone/>
            </a:pPr>
            <a:r>
              <a:rPr lang="en-US" altLang="zh-CN" dirty="0"/>
              <a:t>5.</a:t>
            </a:r>
            <a:r>
              <a:rPr lang="zh-CN" altLang="en-US" dirty="0"/>
              <a:t> </a:t>
            </a:r>
            <a:r>
              <a:rPr lang="en-US" dirty="0"/>
              <a:t>Repeat steps 2-4 until all visited nodes are traversed.</a:t>
            </a:r>
          </a:p>
        </p:txBody>
      </p:sp>
    </p:spTree>
    <p:extLst>
      <p:ext uri="{BB962C8B-B14F-4D97-AF65-F5344CB8AC3E}">
        <p14:creationId xmlns:p14="http://schemas.microsoft.com/office/powerpoint/2010/main" val="1777540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558</Words>
  <Application>Microsoft Macintosh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BFS and DFS</vt:lpstr>
      <vt:lpstr>Agenda</vt:lpstr>
      <vt:lpstr>Graph</vt:lpstr>
      <vt:lpstr>Graph types</vt:lpstr>
      <vt:lpstr>Graph example - Social network</vt:lpstr>
      <vt:lpstr>Traffic Network</vt:lpstr>
      <vt:lpstr>Graph representation in programming language</vt:lpstr>
      <vt:lpstr>BFS</vt:lpstr>
      <vt:lpstr>DFS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BFS and DFS</dc:title>
  <dc:creator>joe ye</dc:creator>
  <cp:lastModifiedBy>joe ye</cp:lastModifiedBy>
  <cp:revision>2</cp:revision>
  <dcterms:created xsi:type="dcterms:W3CDTF">2023-09-19T05:16:06Z</dcterms:created>
  <dcterms:modified xsi:type="dcterms:W3CDTF">2023-09-19T10:24:37Z</dcterms:modified>
</cp:coreProperties>
</file>