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362" r:id="rId4"/>
    <p:sldId id="363" r:id="rId6"/>
    <p:sldId id="418" r:id="rId7"/>
    <p:sldId id="421" r:id="rId8"/>
    <p:sldId id="422" r:id="rId9"/>
    <p:sldId id="423" r:id="rId10"/>
    <p:sldId id="424" r:id="rId11"/>
    <p:sldId id="425" r:id="rId12"/>
    <p:sldId id="366" r:id="rId13"/>
    <p:sldId id="392" r:id="rId14"/>
    <p:sldId id="393" r:id="rId15"/>
    <p:sldId id="394" r:id="rId16"/>
    <p:sldId id="404" r:id="rId17"/>
    <p:sldId id="395" r:id="rId18"/>
    <p:sldId id="396" r:id="rId19"/>
    <p:sldId id="397" r:id="rId20"/>
    <p:sldId id="405" r:id="rId21"/>
    <p:sldId id="398" r:id="rId22"/>
    <p:sldId id="399" r:id="rId23"/>
    <p:sldId id="400" r:id="rId24"/>
    <p:sldId id="406" r:id="rId25"/>
    <p:sldId id="401" r:id="rId26"/>
    <p:sldId id="402" r:id="rId27"/>
    <p:sldId id="403" r:id="rId28"/>
    <p:sldId id="407" r:id="rId29"/>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FFFF"/>
    <a:srgbClr val="44546A"/>
    <a:srgbClr val="1941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6314" autoAdjust="0"/>
  </p:normalViewPr>
  <p:slideViewPr>
    <p:cSldViewPr snapToGrid="0" showGuides="1">
      <p:cViewPr varScale="1">
        <p:scale>
          <a:sx n="110" d="100"/>
          <a:sy n="110" d="100"/>
        </p:scale>
        <p:origin x="-546" y="-84"/>
      </p:cViewPr>
      <p:guideLst>
        <p:guide orient="horz" pos="2158"/>
        <p:guide pos="38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gs" Target="tags/tag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C303D-B686-4E9A-9B4B-6FD30633AA4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DD0AC-7F07-4128-B9A6-9AC6CBCF667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圆角矩形 1"/>
          <p:cNvSpPr/>
          <p:nvPr userDrawn="1"/>
        </p:nvSpPr>
        <p:spPr>
          <a:xfrm>
            <a:off x="200441" y="193607"/>
            <a:ext cx="578289" cy="57828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p:cNvSpPr/>
          <p:nvPr userDrawn="1"/>
        </p:nvSpPr>
        <p:spPr>
          <a:xfrm>
            <a:off x="798672" y="736271"/>
            <a:ext cx="215597" cy="21559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3"/>
          <p:cNvSpPr/>
          <p:nvPr userDrawn="1"/>
        </p:nvSpPr>
        <p:spPr>
          <a:xfrm>
            <a:off x="995732" y="542126"/>
            <a:ext cx="132077" cy="13207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1691574" y="6625037"/>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hyperlink" Target="https://developer.mozilla.org/zh-CN/docs/Web/API/WebRTC_API/Protocols" TargetMode="External"/><Relationship Id="rId1" Type="http://schemas.openxmlformats.org/officeDocument/2006/relationships/hyperlink" Target="https://w3c.github.io/webrtc-p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06160" y="2149232"/>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9" name="直线连接符 8"/>
          <p:cNvCxnSpPr/>
          <p:nvPr/>
        </p:nvCxnSpPr>
        <p:spPr>
          <a:xfrm>
            <a:off x="1714891" y="3462407"/>
            <a:ext cx="366208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圆角矩形 10"/>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文本框 14"/>
          <p:cNvSpPr txBox="1"/>
          <p:nvPr/>
        </p:nvSpPr>
        <p:spPr>
          <a:xfrm>
            <a:off x="2452126" y="2804449"/>
            <a:ext cx="3034030" cy="58356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1" lang="en-US" altLang="zh-CN" sz="3200" b="0" i="0" u="none" strike="noStrike" kern="1200" cap="none" spc="0" normalizeH="0" baseline="0" noProof="0" dirty="0">
                <a:ln>
                  <a:noFill/>
                </a:ln>
                <a:solidFill>
                  <a:srgbClr val="44546A"/>
                </a:solidFill>
                <a:effectLst/>
                <a:uLnTx/>
                <a:uFillTx/>
                <a:cs typeface="+mn-ea"/>
                <a:sym typeface="+mn-lt"/>
              </a:rPr>
              <a:t>WebRTC</a:t>
            </a:r>
            <a:r>
              <a:rPr kumimoji="1" lang="zh-CN" altLang="en-US" sz="3200" b="0" i="0" u="none" strike="noStrike" kern="1200" cap="none" spc="0" normalizeH="0" baseline="0" noProof="0" dirty="0">
                <a:ln>
                  <a:noFill/>
                </a:ln>
                <a:solidFill>
                  <a:srgbClr val="44546A"/>
                </a:solidFill>
                <a:effectLst/>
                <a:uLnTx/>
                <a:uFillTx/>
                <a:cs typeface="+mn-ea"/>
                <a:sym typeface="+mn-lt"/>
              </a:rPr>
              <a:t>初实践</a:t>
            </a:r>
            <a:endParaRPr kumimoji="1" lang="zh-CN" altLang="en-US" sz="3200" b="0" i="0" u="none" strike="noStrike" kern="1200" cap="none" spc="0" normalizeH="0" baseline="0" noProof="0" dirty="0">
              <a:ln>
                <a:noFill/>
              </a:ln>
              <a:solidFill>
                <a:srgbClr val="44546A"/>
              </a:solidFill>
              <a:effectLst/>
              <a:uLnTx/>
              <a:uFillTx/>
              <a:cs typeface="+mn-ea"/>
              <a:sym typeface="+mn-lt"/>
            </a:endParaRPr>
          </a:p>
        </p:txBody>
      </p:sp>
      <p:sp>
        <p:nvSpPr>
          <p:cNvPr id="20" name="文本框 19"/>
          <p:cNvSpPr txBox="1"/>
          <p:nvPr/>
        </p:nvSpPr>
        <p:spPr>
          <a:xfrm>
            <a:off x="2236450" y="3537651"/>
            <a:ext cx="3249706" cy="39878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dirty="0">
                <a:ln>
                  <a:noFill/>
                </a:ln>
                <a:solidFill>
                  <a:srgbClr val="44546A"/>
                </a:solidFill>
                <a:effectLst/>
                <a:uLnTx/>
                <a:uFillTx/>
                <a:cs typeface="+mn-ea"/>
                <a:sym typeface="+mn-lt"/>
              </a:rPr>
              <a:t>KX</a:t>
            </a:r>
            <a:r>
              <a:rPr kumimoji="1" lang="zh-CN" altLang="en-US" sz="2000" b="0" i="0" u="none" strike="noStrike" kern="1200" cap="none" spc="0" normalizeH="0" baseline="0" noProof="0" dirty="0">
                <a:ln>
                  <a:noFill/>
                </a:ln>
                <a:solidFill>
                  <a:srgbClr val="44546A"/>
                </a:solidFill>
                <a:effectLst/>
                <a:uLnTx/>
                <a:uFillTx/>
                <a:cs typeface="+mn-ea"/>
                <a:sym typeface="+mn-lt"/>
              </a:rPr>
              <a:t>事业部</a:t>
            </a:r>
            <a:r>
              <a:rPr kumimoji="1" lang="en-US" altLang="zh-CN" sz="2000" b="0" i="0" u="none" strike="noStrike" kern="1200" cap="none" spc="0" normalizeH="0" baseline="0" noProof="0" dirty="0">
                <a:ln>
                  <a:noFill/>
                </a:ln>
                <a:solidFill>
                  <a:srgbClr val="44546A"/>
                </a:solidFill>
                <a:effectLst/>
                <a:uLnTx/>
                <a:uFillTx/>
                <a:cs typeface="+mn-ea"/>
                <a:sym typeface="+mn-lt"/>
              </a:rPr>
              <a:t> </a:t>
            </a:r>
            <a:r>
              <a:rPr kumimoji="1" lang="zh-CN" altLang="en-US" sz="2000" b="0" i="0" u="none" strike="noStrike" kern="1200" cap="none" spc="0" normalizeH="0" baseline="0" noProof="0" dirty="0">
                <a:ln>
                  <a:noFill/>
                </a:ln>
                <a:solidFill>
                  <a:srgbClr val="44546A"/>
                </a:solidFill>
                <a:effectLst/>
                <a:uLnTx/>
                <a:uFillTx/>
                <a:cs typeface="+mn-ea"/>
                <a:sym typeface="+mn-lt"/>
              </a:rPr>
              <a:t>廖中</a:t>
            </a:r>
            <a:r>
              <a:rPr kumimoji="1" lang="zh-CN" altLang="en-US" sz="2000" b="0" i="0" u="none" strike="noStrike" kern="1200" cap="none" spc="0" normalizeH="0" baseline="0" noProof="0" dirty="0">
                <a:ln>
                  <a:noFill/>
                </a:ln>
                <a:solidFill>
                  <a:srgbClr val="44546A"/>
                </a:solidFill>
                <a:effectLst/>
                <a:uLnTx/>
                <a:uFillTx/>
                <a:cs typeface="+mn-ea"/>
                <a:sym typeface="+mn-lt"/>
              </a:rPr>
              <a:t>剑</a:t>
            </a:r>
            <a:endParaRPr kumimoji="1" lang="zh-CN" altLang="en-US" sz="2000" b="0" i="0" u="none" strike="noStrike" kern="1200" cap="none" spc="0" normalizeH="0" baseline="0" noProof="0" dirty="0">
              <a:ln>
                <a:noFill/>
              </a:ln>
              <a:solidFill>
                <a:srgbClr val="44546A"/>
              </a:solidFill>
              <a:effectLst/>
              <a:uLnTx/>
              <a:uFillTx/>
              <a:cs typeface="+mn-ea"/>
              <a:sym typeface="+mn-lt"/>
            </a:endParaRPr>
          </a:p>
        </p:txBody>
      </p:sp>
      <p:sp>
        <p:nvSpPr>
          <p:cNvPr id="22" name="圆角矩形 21"/>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checkerboard(across)">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animBg="1"/>
      <p:bldP spid="11" grpId="0" animBg="1"/>
      <p:bldP spid="15" grpId="0"/>
      <p:bldP spid="20" grpId="0"/>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下半年工作目标</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cxnSp>
        <p:nvCxnSpPr>
          <p:cNvPr id="45" name="直接连接符 44"/>
          <p:cNvCxnSpPr/>
          <p:nvPr/>
        </p:nvCxnSpPr>
        <p:spPr>
          <a:xfrm>
            <a:off x="2479756" y="369410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058486" y="369410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769121" y="272239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9347851" y="272239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1011555" y="3700145"/>
            <a:ext cx="10033635" cy="0"/>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2284498" y="3498844"/>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cs typeface="+mn-ea"/>
                <a:sym typeface="+mn-lt"/>
              </a:rPr>
              <a:t>1</a:t>
            </a:r>
            <a:endParaRPr lang="en-US" altLang="zh-CN" dirty="0">
              <a:solidFill>
                <a:schemeClr val="bg1">
                  <a:lumMod val="95000"/>
                </a:schemeClr>
              </a:solidFill>
              <a:cs typeface="+mn-ea"/>
              <a:sym typeface="+mn-lt"/>
            </a:endParaRPr>
          </a:p>
        </p:txBody>
      </p:sp>
      <p:sp>
        <p:nvSpPr>
          <p:cNvPr id="64" name="椭圆 63"/>
          <p:cNvSpPr/>
          <p:nvPr/>
        </p:nvSpPr>
        <p:spPr>
          <a:xfrm>
            <a:off x="4573863" y="3498843"/>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cs typeface="+mn-ea"/>
                <a:sym typeface="+mn-lt"/>
              </a:rPr>
              <a:t>2</a:t>
            </a:r>
            <a:endParaRPr lang="en-US" altLang="zh-CN" dirty="0">
              <a:solidFill>
                <a:schemeClr val="bg1">
                  <a:lumMod val="95000"/>
                </a:schemeClr>
              </a:solidFill>
              <a:cs typeface="+mn-ea"/>
              <a:sym typeface="+mn-lt"/>
            </a:endParaRPr>
          </a:p>
        </p:txBody>
      </p:sp>
      <p:sp>
        <p:nvSpPr>
          <p:cNvPr id="65" name="椭圆 64"/>
          <p:cNvSpPr/>
          <p:nvPr/>
        </p:nvSpPr>
        <p:spPr>
          <a:xfrm>
            <a:off x="6863228" y="3498843"/>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cs typeface="+mn-ea"/>
                <a:sym typeface="+mn-lt"/>
              </a:rPr>
              <a:t>3</a:t>
            </a:r>
            <a:endParaRPr lang="en-US" altLang="zh-CN" dirty="0">
              <a:solidFill>
                <a:schemeClr val="bg1">
                  <a:lumMod val="95000"/>
                </a:schemeClr>
              </a:solidFill>
              <a:cs typeface="+mn-ea"/>
              <a:sym typeface="+mn-lt"/>
            </a:endParaRPr>
          </a:p>
        </p:txBody>
      </p:sp>
      <p:sp>
        <p:nvSpPr>
          <p:cNvPr id="66" name="椭圆 65"/>
          <p:cNvSpPr/>
          <p:nvPr/>
        </p:nvSpPr>
        <p:spPr>
          <a:xfrm>
            <a:off x="9152593" y="3529875"/>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cs typeface="+mn-ea"/>
                <a:sym typeface="+mn-lt"/>
              </a:rPr>
              <a:t>4</a:t>
            </a:r>
            <a:endParaRPr lang="en-US" altLang="zh-CN" dirty="0">
              <a:solidFill>
                <a:schemeClr val="bg1">
                  <a:lumMod val="95000"/>
                </a:schemeClr>
              </a:solidFill>
              <a:cs typeface="+mn-ea"/>
              <a:sym typeface="+mn-lt"/>
            </a:endParaRPr>
          </a:p>
        </p:txBody>
      </p:sp>
      <p:sp>
        <p:nvSpPr>
          <p:cNvPr id="67" name="椭圆 66"/>
          <p:cNvSpPr/>
          <p:nvPr/>
        </p:nvSpPr>
        <p:spPr>
          <a:xfrm>
            <a:off x="2110105" y="482727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68" name="椭圆 67"/>
          <p:cNvSpPr/>
          <p:nvPr/>
        </p:nvSpPr>
        <p:spPr>
          <a:xfrm>
            <a:off x="4399280" y="1806575"/>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69" name="椭圆 68"/>
          <p:cNvSpPr/>
          <p:nvPr/>
        </p:nvSpPr>
        <p:spPr>
          <a:xfrm>
            <a:off x="8978265" y="180721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olidFill>
                <a:schemeClr val="tx1">
                  <a:lumMod val="75000"/>
                  <a:lumOff val="25000"/>
                </a:schemeClr>
              </a:solidFill>
              <a:cs typeface="+mn-ea"/>
              <a:sym typeface="+mn-lt"/>
            </a:endParaRPr>
          </a:p>
        </p:txBody>
      </p:sp>
      <p:sp>
        <p:nvSpPr>
          <p:cNvPr id="70" name="椭圆 69"/>
          <p:cNvSpPr/>
          <p:nvPr/>
        </p:nvSpPr>
        <p:spPr>
          <a:xfrm>
            <a:off x="6717030" y="482727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grpSp>
        <p:nvGrpSpPr>
          <p:cNvPr id="71" name="组合 70"/>
          <p:cNvGrpSpPr/>
          <p:nvPr/>
        </p:nvGrpSpPr>
        <p:grpSpPr>
          <a:xfrm>
            <a:off x="2270125" y="5028568"/>
            <a:ext cx="368300" cy="336598"/>
            <a:chOff x="8415" y="6739"/>
            <a:chExt cx="560" cy="493"/>
          </a:xfrm>
          <a:solidFill>
            <a:srgbClr val="44546A"/>
          </a:solidFill>
        </p:grpSpPr>
        <p:sp>
          <p:nvSpPr>
            <p:cNvPr id="72" name="Freeform14"/>
            <p:cNvSpPr/>
            <p:nvPr/>
          </p:nvSpPr>
          <p:spPr bwMode="auto">
            <a:xfrm>
              <a:off x="8466" y="6761"/>
              <a:ext cx="209" cy="450"/>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3" name="Freeform15"/>
            <p:cNvSpPr/>
            <p:nvPr/>
          </p:nvSpPr>
          <p:spPr bwMode="auto">
            <a:xfrm>
              <a:off x="8415" y="6908"/>
              <a:ext cx="29" cy="158"/>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4" name="Freeform16"/>
            <p:cNvSpPr/>
            <p:nvPr/>
          </p:nvSpPr>
          <p:spPr bwMode="auto">
            <a:xfrm>
              <a:off x="8726" y="6862"/>
              <a:ext cx="83" cy="246"/>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5" name="Freeform17"/>
            <p:cNvSpPr/>
            <p:nvPr/>
          </p:nvSpPr>
          <p:spPr bwMode="auto">
            <a:xfrm flipV="1">
              <a:off x="8777" y="6801"/>
              <a:ext cx="110" cy="367"/>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6" name="Freeform18"/>
            <p:cNvSpPr/>
            <p:nvPr/>
          </p:nvSpPr>
          <p:spPr bwMode="auto">
            <a:xfrm>
              <a:off x="8841" y="6739"/>
              <a:ext cx="134" cy="493"/>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
        <p:nvSpPr>
          <p:cNvPr id="77" name="Freeform 250"/>
          <p:cNvSpPr>
            <a:spLocks noEditPoints="1"/>
          </p:cNvSpPr>
          <p:nvPr/>
        </p:nvSpPr>
        <p:spPr bwMode="auto">
          <a:xfrm>
            <a:off x="4573929" y="1981200"/>
            <a:ext cx="403225" cy="388938"/>
          </a:xfrm>
          <a:custGeom>
            <a:avLst/>
            <a:gdLst>
              <a:gd name="T0" fmla="*/ 19 w 229"/>
              <a:gd name="T1" fmla="*/ 0 h 217"/>
              <a:gd name="T2" fmla="*/ 209 w 229"/>
              <a:gd name="T3" fmla="*/ 0 h 217"/>
              <a:gd name="T4" fmla="*/ 229 w 229"/>
              <a:gd name="T5" fmla="*/ 20 h 217"/>
              <a:gd name="T6" fmla="*/ 229 w 229"/>
              <a:gd name="T7" fmla="*/ 140 h 217"/>
              <a:gd name="T8" fmla="*/ 209 w 229"/>
              <a:gd name="T9" fmla="*/ 160 h 217"/>
              <a:gd name="T10" fmla="*/ 19 w 229"/>
              <a:gd name="T11" fmla="*/ 160 h 217"/>
              <a:gd name="T12" fmla="*/ 0 w 229"/>
              <a:gd name="T13" fmla="*/ 140 h 217"/>
              <a:gd name="T14" fmla="*/ 0 w 229"/>
              <a:gd name="T15" fmla="*/ 20 h 217"/>
              <a:gd name="T16" fmla="*/ 19 w 229"/>
              <a:gd name="T17" fmla="*/ 0 h 217"/>
              <a:gd name="T18" fmla="*/ 56 w 229"/>
              <a:gd name="T19" fmla="*/ 203 h 217"/>
              <a:gd name="T20" fmla="*/ 94 w 229"/>
              <a:gd name="T21" fmla="*/ 199 h 217"/>
              <a:gd name="T22" fmla="*/ 94 w 229"/>
              <a:gd name="T23" fmla="*/ 171 h 217"/>
              <a:gd name="T24" fmla="*/ 140 w 229"/>
              <a:gd name="T25" fmla="*/ 171 h 217"/>
              <a:gd name="T26" fmla="*/ 140 w 229"/>
              <a:gd name="T27" fmla="*/ 199 h 217"/>
              <a:gd name="T28" fmla="*/ 176 w 229"/>
              <a:gd name="T29" fmla="*/ 203 h 217"/>
              <a:gd name="T30" fmla="*/ 176 w 229"/>
              <a:gd name="T31" fmla="*/ 217 h 217"/>
              <a:gd name="T32" fmla="*/ 56 w 229"/>
              <a:gd name="T33" fmla="*/ 217 h 217"/>
              <a:gd name="T34" fmla="*/ 56 w 229"/>
              <a:gd name="T35" fmla="*/ 203 h 217"/>
              <a:gd name="T36" fmla="*/ 17 w 229"/>
              <a:gd name="T37" fmla="*/ 19 h 217"/>
              <a:gd name="T38" fmla="*/ 17 w 229"/>
              <a:gd name="T39" fmla="*/ 124 h 217"/>
              <a:gd name="T40" fmla="*/ 210 w 229"/>
              <a:gd name="T41" fmla="*/ 124 h 217"/>
              <a:gd name="T42" fmla="*/ 210 w 229"/>
              <a:gd name="T43" fmla="*/ 19 h 217"/>
              <a:gd name="T44" fmla="*/ 17 w 229"/>
              <a:gd name="T45" fmla="*/ 19 h 217"/>
              <a:gd name="T46" fmla="*/ 191 w 229"/>
              <a:gd name="T47" fmla="*/ 134 h 217"/>
              <a:gd name="T48" fmla="*/ 183 w 229"/>
              <a:gd name="T49" fmla="*/ 142 h 217"/>
              <a:gd name="T50" fmla="*/ 191 w 229"/>
              <a:gd name="T51" fmla="*/ 150 h 217"/>
              <a:gd name="T52" fmla="*/ 199 w 229"/>
              <a:gd name="T53" fmla="*/ 142 h 217"/>
              <a:gd name="T54" fmla="*/ 191 w 229"/>
              <a:gd name="T55" fmla="*/ 13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rgbClr val="44546A"/>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8" name="Freeform 267"/>
          <p:cNvSpPr>
            <a:spLocks noEditPoints="1"/>
          </p:cNvSpPr>
          <p:nvPr/>
        </p:nvSpPr>
        <p:spPr bwMode="auto">
          <a:xfrm>
            <a:off x="6861199" y="4967923"/>
            <a:ext cx="449263" cy="458787"/>
          </a:xfrm>
          <a:custGeom>
            <a:avLst/>
            <a:gdLst>
              <a:gd name="T0" fmla="*/ 107 w 213"/>
              <a:gd name="T1" fmla="*/ 0 h 213"/>
              <a:gd name="T2" fmla="*/ 213 w 213"/>
              <a:gd name="T3" fmla="*/ 107 h 213"/>
              <a:gd name="T4" fmla="*/ 107 w 213"/>
              <a:gd name="T5" fmla="*/ 213 h 213"/>
              <a:gd name="T6" fmla="*/ 0 w 213"/>
              <a:gd name="T7" fmla="*/ 107 h 213"/>
              <a:gd name="T8" fmla="*/ 107 w 213"/>
              <a:gd name="T9" fmla="*/ 0 h 213"/>
              <a:gd name="T10" fmla="*/ 89 w 213"/>
              <a:gd name="T11" fmla="*/ 75 h 213"/>
              <a:gd name="T12" fmla="*/ 100 w 213"/>
              <a:gd name="T13" fmla="*/ 70 h 213"/>
              <a:gd name="T14" fmla="*/ 87 w 213"/>
              <a:gd name="T15" fmla="*/ 18 h 213"/>
              <a:gd name="T16" fmla="*/ 63 w 213"/>
              <a:gd name="T17" fmla="*/ 26 h 213"/>
              <a:gd name="T18" fmla="*/ 89 w 213"/>
              <a:gd name="T19" fmla="*/ 75 h 213"/>
              <a:gd name="T20" fmla="*/ 107 w 213"/>
              <a:gd name="T21" fmla="*/ 82 h 213"/>
              <a:gd name="T22" fmla="*/ 82 w 213"/>
              <a:gd name="T23" fmla="*/ 107 h 213"/>
              <a:gd name="T24" fmla="*/ 107 w 213"/>
              <a:gd name="T25" fmla="*/ 131 h 213"/>
              <a:gd name="T26" fmla="*/ 131 w 213"/>
              <a:gd name="T27" fmla="*/ 107 h 213"/>
              <a:gd name="T28" fmla="*/ 107 w 213"/>
              <a:gd name="T29" fmla="*/ 82 h 213"/>
              <a:gd name="T30" fmla="*/ 132 w 213"/>
              <a:gd name="T31" fmla="*/ 133 h 213"/>
              <a:gd name="T32" fmla="*/ 122 w 213"/>
              <a:gd name="T33" fmla="*/ 140 h 213"/>
              <a:gd name="T34" fmla="*/ 149 w 213"/>
              <a:gd name="T35" fmla="*/ 187 h 213"/>
              <a:gd name="T36" fmla="*/ 169 w 213"/>
              <a:gd name="T37" fmla="*/ 173 h 213"/>
              <a:gd name="T38" fmla="*/ 132 w 213"/>
              <a:gd name="T39" fmla="*/ 133 h 213"/>
              <a:gd name="T40" fmla="*/ 197 w 213"/>
              <a:gd name="T41" fmla="*/ 126 h 213"/>
              <a:gd name="T42" fmla="*/ 144 w 213"/>
              <a:gd name="T43" fmla="*/ 112 h 213"/>
              <a:gd name="T44" fmla="*/ 138 w 213"/>
              <a:gd name="T45" fmla="*/ 126 h 213"/>
              <a:gd name="T46" fmla="*/ 181 w 213"/>
              <a:gd name="T47" fmla="*/ 160 h 213"/>
              <a:gd name="T48" fmla="*/ 197 w 213"/>
              <a:gd name="T49" fmla="*/ 126 h 213"/>
              <a:gd name="T50" fmla="*/ 25 w 213"/>
              <a:gd name="T51" fmla="*/ 65 h 213"/>
              <a:gd name="T52" fmla="*/ 72 w 213"/>
              <a:gd name="T53" fmla="*/ 92 h 213"/>
              <a:gd name="T54" fmla="*/ 82 w 213"/>
              <a:gd name="T55" fmla="*/ 80 h 213"/>
              <a:gd name="T56" fmla="*/ 49 w 213"/>
              <a:gd name="T57" fmla="*/ 36 h 213"/>
              <a:gd name="T58" fmla="*/ 25 w 213"/>
              <a:gd name="T59" fmla="*/ 6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3" h="213">
                <a:moveTo>
                  <a:pt x="107" y="0"/>
                </a:moveTo>
                <a:cubicBezTo>
                  <a:pt x="166" y="0"/>
                  <a:pt x="213" y="48"/>
                  <a:pt x="213" y="107"/>
                </a:cubicBezTo>
                <a:cubicBezTo>
                  <a:pt x="213" y="165"/>
                  <a:pt x="166" y="213"/>
                  <a:pt x="107" y="213"/>
                </a:cubicBezTo>
                <a:cubicBezTo>
                  <a:pt x="48" y="213"/>
                  <a:pt x="0" y="165"/>
                  <a:pt x="0" y="107"/>
                </a:cubicBezTo>
                <a:cubicBezTo>
                  <a:pt x="0" y="48"/>
                  <a:pt x="48" y="0"/>
                  <a:pt x="107" y="0"/>
                </a:cubicBezTo>
                <a:close/>
                <a:moveTo>
                  <a:pt x="89" y="75"/>
                </a:moveTo>
                <a:cubicBezTo>
                  <a:pt x="93" y="73"/>
                  <a:pt x="96" y="71"/>
                  <a:pt x="100" y="70"/>
                </a:cubicBezTo>
                <a:cubicBezTo>
                  <a:pt x="87" y="18"/>
                  <a:pt x="87" y="18"/>
                  <a:pt x="87" y="18"/>
                </a:cubicBezTo>
                <a:cubicBezTo>
                  <a:pt x="79" y="20"/>
                  <a:pt x="71" y="23"/>
                  <a:pt x="63" y="26"/>
                </a:cubicBezTo>
                <a:cubicBezTo>
                  <a:pt x="89" y="75"/>
                  <a:pt x="89" y="75"/>
                  <a:pt x="89" y="75"/>
                </a:cubicBezTo>
                <a:close/>
                <a:moveTo>
                  <a:pt x="107" y="82"/>
                </a:moveTo>
                <a:cubicBezTo>
                  <a:pt x="93" y="82"/>
                  <a:pt x="82" y="93"/>
                  <a:pt x="82" y="107"/>
                </a:cubicBezTo>
                <a:cubicBezTo>
                  <a:pt x="82" y="120"/>
                  <a:pt x="93" y="131"/>
                  <a:pt x="107" y="131"/>
                </a:cubicBezTo>
                <a:cubicBezTo>
                  <a:pt x="120" y="131"/>
                  <a:pt x="131" y="120"/>
                  <a:pt x="131" y="107"/>
                </a:cubicBezTo>
                <a:cubicBezTo>
                  <a:pt x="131" y="93"/>
                  <a:pt x="120" y="82"/>
                  <a:pt x="107" y="82"/>
                </a:cubicBezTo>
                <a:close/>
                <a:moveTo>
                  <a:pt x="132" y="133"/>
                </a:moveTo>
                <a:cubicBezTo>
                  <a:pt x="129" y="135"/>
                  <a:pt x="126" y="138"/>
                  <a:pt x="122" y="140"/>
                </a:cubicBezTo>
                <a:cubicBezTo>
                  <a:pt x="149" y="187"/>
                  <a:pt x="149" y="187"/>
                  <a:pt x="149" y="187"/>
                </a:cubicBezTo>
                <a:cubicBezTo>
                  <a:pt x="156" y="183"/>
                  <a:pt x="163" y="178"/>
                  <a:pt x="169" y="173"/>
                </a:cubicBezTo>
                <a:cubicBezTo>
                  <a:pt x="132" y="133"/>
                  <a:pt x="132" y="133"/>
                  <a:pt x="132" y="133"/>
                </a:cubicBezTo>
                <a:close/>
                <a:moveTo>
                  <a:pt x="197" y="126"/>
                </a:moveTo>
                <a:cubicBezTo>
                  <a:pt x="144" y="112"/>
                  <a:pt x="144" y="112"/>
                  <a:pt x="144" y="112"/>
                </a:cubicBezTo>
                <a:cubicBezTo>
                  <a:pt x="143" y="117"/>
                  <a:pt x="141" y="121"/>
                  <a:pt x="138" y="126"/>
                </a:cubicBezTo>
                <a:cubicBezTo>
                  <a:pt x="181" y="160"/>
                  <a:pt x="181" y="160"/>
                  <a:pt x="181" y="160"/>
                </a:cubicBezTo>
                <a:cubicBezTo>
                  <a:pt x="188" y="149"/>
                  <a:pt x="194" y="138"/>
                  <a:pt x="197" y="126"/>
                </a:cubicBezTo>
                <a:close/>
                <a:moveTo>
                  <a:pt x="25" y="65"/>
                </a:moveTo>
                <a:cubicBezTo>
                  <a:pt x="72" y="92"/>
                  <a:pt x="72" y="92"/>
                  <a:pt x="72" y="92"/>
                </a:cubicBezTo>
                <a:cubicBezTo>
                  <a:pt x="75" y="87"/>
                  <a:pt x="78" y="83"/>
                  <a:pt x="82" y="80"/>
                </a:cubicBezTo>
                <a:cubicBezTo>
                  <a:pt x="49" y="36"/>
                  <a:pt x="49" y="36"/>
                  <a:pt x="49" y="36"/>
                </a:cubicBezTo>
                <a:cubicBezTo>
                  <a:pt x="39" y="44"/>
                  <a:pt x="31" y="54"/>
                  <a:pt x="25" y="65"/>
                </a:cubicBezTo>
                <a:close/>
              </a:path>
            </a:pathLst>
          </a:custGeom>
          <a:solidFill>
            <a:srgbClr val="44546A"/>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9" name="Freeform 39"/>
          <p:cNvSpPr>
            <a:spLocks noEditPoints="1"/>
          </p:cNvSpPr>
          <p:nvPr/>
        </p:nvSpPr>
        <p:spPr bwMode="auto">
          <a:xfrm>
            <a:off x="9152890" y="1981200"/>
            <a:ext cx="478790" cy="391160"/>
          </a:xfrm>
          <a:custGeom>
            <a:avLst/>
            <a:gdLst>
              <a:gd name="T0" fmla="*/ 116 w 155"/>
              <a:gd name="T1" fmla="*/ 12 h 131"/>
              <a:gd name="T2" fmla="*/ 116 w 155"/>
              <a:gd name="T3" fmla="*/ 101 h 131"/>
              <a:gd name="T4" fmla="*/ 155 w 155"/>
              <a:gd name="T5" fmla="*/ 34 h 131"/>
              <a:gd name="T6" fmla="*/ 116 w 155"/>
              <a:gd name="T7" fmla="*/ 12 h 131"/>
              <a:gd name="T8" fmla="*/ 9 w 155"/>
              <a:gd name="T9" fmla="*/ 8 h 131"/>
              <a:gd name="T10" fmla="*/ 0 w 155"/>
              <a:gd name="T11" fmla="*/ 8 h 131"/>
              <a:gd name="T12" fmla="*/ 0 w 155"/>
              <a:gd name="T13" fmla="*/ 16 h 131"/>
              <a:gd name="T14" fmla="*/ 17 w 155"/>
              <a:gd name="T15" fmla="*/ 16 h 131"/>
              <a:gd name="T16" fmla="*/ 17 w 155"/>
              <a:gd name="T17" fmla="*/ 8 h 131"/>
              <a:gd name="T18" fmla="*/ 23 w 155"/>
              <a:gd name="T19" fmla="*/ 14 h 131"/>
              <a:gd name="T20" fmla="*/ 17 w 155"/>
              <a:gd name="T21" fmla="*/ 20 h 131"/>
              <a:gd name="T22" fmla="*/ 9 w 155"/>
              <a:gd name="T23" fmla="*/ 20 h 131"/>
              <a:gd name="T24" fmla="*/ 9 w 155"/>
              <a:gd name="T25" fmla="*/ 28 h 131"/>
              <a:gd name="T26" fmla="*/ 0 w 155"/>
              <a:gd name="T27" fmla="*/ 28 h 131"/>
              <a:gd name="T28" fmla="*/ 0 w 155"/>
              <a:gd name="T29" fmla="*/ 37 h 131"/>
              <a:gd name="T30" fmla="*/ 17 w 155"/>
              <a:gd name="T31" fmla="*/ 37 h 131"/>
              <a:gd name="T32" fmla="*/ 17 w 155"/>
              <a:gd name="T33" fmla="*/ 28 h 131"/>
              <a:gd name="T34" fmla="*/ 23 w 155"/>
              <a:gd name="T35" fmla="*/ 35 h 131"/>
              <a:gd name="T36" fmla="*/ 17 w 155"/>
              <a:gd name="T37" fmla="*/ 41 h 131"/>
              <a:gd name="T38" fmla="*/ 9 w 155"/>
              <a:gd name="T39" fmla="*/ 41 h 131"/>
              <a:gd name="T40" fmla="*/ 9 w 155"/>
              <a:gd name="T41" fmla="*/ 49 h 131"/>
              <a:gd name="T42" fmla="*/ 0 w 155"/>
              <a:gd name="T43" fmla="*/ 49 h 131"/>
              <a:gd name="T44" fmla="*/ 0 w 155"/>
              <a:gd name="T45" fmla="*/ 57 h 131"/>
              <a:gd name="T46" fmla="*/ 17 w 155"/>
              <a:gd name="T47" fmla="*/ 57 h 131"/>
              <a:gd name="T48" fmla="*/ 17 w 155"/>
              <a:gd name="T49" fmla="*/ 49 h 131"/>
              <a:gd name="T50" fmla="*/ 23 w 155"/>
              <a:gd name="T51" fmla="*/ 55 h 131"/>
              <a:gd name="T52" fmla="*/ 17 w 155"/>
              <a:gd name="T53" fmla="*/ 61 h 131"/>
              <a:gd name="T54" fmla="*/ 9 w 155"/>
              <a:gd name="T55" fmla="*/ 61 h 131"/>
              <a:gd name="T56" fmla="*/ 9 w 155"/>
              <a:gd name="T57" fmla="*/ 70 h 131"/>
              <a:gd name="T58" fmla="*/ 0 w 155"/>
              <a:gd name="T59" fmla="*/ 70 h 131"/>
              <a:gd name="T60" fmla="*/ 0 w 155"/>
              <a:gd name="T61" fmla="*/ 78 h 131"/>
              <a:gd name="T62" fmla="*/ 17 w 155"/>
              <a:gd name="T63" fmla="*/ 78 h 131"/>
              <a:gd name="T64" fmla="*/ 17 w 155"/>
              <a:gd name="T65" fmla="*/ 70 h 131"/>
              <a:gd name="T66" fmla="*/ 23 w 155"/>
              <a:gd name="T67" fmla="*/ 76 h 131"/>
              <a:gd name="T68" fmla="*/ 17 w 155"/>
              <a:gd name="T69" fmla="*/ 82 h 131"/>
              <a:gd name="T70" fmla="*/ 9 w 155"/>
              <a:gd name="T71" fmla="*/ 82 h 131"/>
              <a:gd name="T72" fmla="*/ 9 w 155"/>
              <a:gd name="T73" fmla="*/ 90 h 131"/>
              <a:gd name="T74" fmla="*/ 0 w 155"/>
              <a:gd name="T75" fmla="*/ 90 h 131"/>
              <a:gd name="T76" fmla="*/ 0 w 155"/>
              <a:gd name="T77" fmla="*/ 98 h 131"/>
              <a:gd name="T78" fmla="*/ 17 w 155"/>
              <a:gd name="T79" fmla="*/ 98 h 131"/>
              <a:gd name="T80" fmla="*/ 17 w 155"/>
              <a:gd name="T81" fmla="*/ 90 h 131"/>
              <a:gd name="T82" fmla="*/ 23 w 155"/>
              <a:gd name="T83" fmla="*/ 96 h 131"/>
              <a:gd name="T84" fmla="*/ 17 w 155"/>
              <a:gd name="T85" fmla="*/ 102 h 131"/>
              <a:gd name="T86" fmla="*/ 9 w 155"/>
              <a:gd name="T87" fmla="*/ 102 h 131"/>
              <a:gd name="T88" fmla="*/ 9 w 155"/>
              <a:gd name="T89" fmla="*/ 111 h 131"/>
              <a:gd name="T90" fmla="*/ 0 w 155"/>
              <a:gd name="T91" fmla="*/ 111 h 131"/>
              <a:gd name="T92" fmla="*/ 0 w 155"/>
              <a:gd name="T93" fmla="*/ 119 h 131"/>
              <a:gd name="T94" fmla="*/ 17 w 155"/>
              <a:gd name="T95" fmla="*/ 119 h 131"/>
              <a:gd name="T96" fmla="*/ 17 w 155"/>
              <a:gd name="T97" fmla="*/ 111 h 131"/>
              <a:gd name="T98" fmla="*/ 23 w 155"/>
              <a:gd name="T99" fmla="*/ 117 h 131"/>
              <a:gd name="T100" fmla="*/ 17 w 155"/>
              <a:gd name="T101" fmla="*/ 123 h 131"/>
              <a:gd name="T102" fmla="*/ 9 w 155"/>
              <a:gd name="T103" fmla="*/ 123 h 131"/>
              <a:gd name="T104" fmla="*/ 9 w 155"/>
              <a:gd name="T105" fmla="*/ 131 h 131"/>
              <a:gd name="T106" fmla="*/ 107 w 155"/>
              <a:gd name="T107" fmla="*/ 131 h 131"/>
              <a:gd name="T108" fmla="*/ 107 w 155"/>
              <a:gd name="T109" fmla="*/ 0 h 131"/>
              <a:gd name="T110" fmla="*/ 9 w 155"/>
              <a:gd name="T111" fmla="*/ 0 h 131"/>
              <a:gd name="T112" fmla="*/ 9 w 155"/>
              <a:gd name="T113" fmla="*/ 8 h 131"/>
              <a:gd name="T114" fmla="*/ 33 w 155"/>
              <a:gd name="T115" fmla="*/ 20 h 131"/>
              <a:gd name="T116" fmla="*/ 83 w 155"/>
              <a:gd name="T117" fmla="*/ 20 h 131"/>
              <a:gd name="T118" fmla="*/ 83 w 155"/>
              <a:gd name="T119" fmla="*/ 45 h 131"/>
              <a:gd name="T120" fmla="*/ 33 w 155"/>
              <a:gd name="T121" fmla="*/ 45 h 131"/>
              <a:gd name="T122" fmla="*/ 33 w 155"/>
              <a:gd name="T123"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31">
                <a:moveTo>
                  <a:pt x="116" y="12"/>
                </a:moveTo>
                <a:cubicBezTo>
                  <a:pt x="116" y="101"/>
                  <a:pt x="116" y="101"/>
                  <a:pt x="116" y="101"/>
                </a:cubicBezTo>
                <a:cubicBezTo>
                  <a:pt x="155" y="34"/>
                  <a:pt x="155" y="34"/>
                  <a:pt x="155" y="34"/>
                </a:cubicBezTo>
                <a:lnTo>
                  <a:pt x="116" y="12"/>
                </a:lnTo>
                <a:close/>
                <a:moveTo>
                  <a:pt x="9" y="8"/>
                </a:moveTo>
                <a:cubicBezTo>
                  <a:pt x="0" y="8"/>
                  <a:pt x="0" y="8"/>
                  <a:pt x="0" y="8"/>
                </a:cubicBezTo>
                <a:cubicBezTo>
                  <a:pt x="0" y="16"/>
                  <a:pt x="0" y="16"/>
                  <a:pt x="0" y="16"/>
                </a:cubicBezTo>
                <a:cubicBezTo>
                  <a:pt x="17" y="16"/>
                  <a:pt x="17" y="16"/>
                  <a:pt x="17" y="16"/>
                </a:cubicBezTo>
                <a:cubicBezTo>
                  <a:pt x="17" y="8"/>
                  <a:pt x="17" y="8"/>
                  <a:pt x="17" y="8"/>
                </a:cubicBezTo>
                <a:cubicBezTo>
                  <a:pt x="20" y="8"/>
                  <a:pt x="23" y="11"/>
                  <a:pt x="23" y="14"/>
                </a:cubicBezTo>
                <a:cubicBezTo>
                  <a:pt x="23" y="17"/>
                  <a:pt x="20" y="20"/>
                  <a:pt x="17" y="20"/>
                </a:cubicBezTo>
                <a:cubicBezTo>
                  <a:pt x="9" y="20"/>
                  <a:pt x="9" y="20"/>
                  <a:pt x="9" y="20"/>
                </a:cubicBezTo>
                <a:cubicBezTo>
                  <a:pt x="9" y="28"/>
                  <a:pt x="9" y="28"/>
                  <a:pt x="9" y="28"/>
                </a:cubicBezTo>
                <a:cubicBezTo>
                  <a:pt x="0" y="28"/>
                  <a:pt x="0" y="28"/>
                  <a:pt x="0" y="28"/>
                </a:cubicBezTo>
                <a:cubicBezTo>
                  <a:pt x="0" y="37"/>
                  <a:pt x="0" y="37"/>
                  <a:pt x="0" y="37"/>
                </a:cubicBezTo>
                <a:cubicBezTo>
                  <a:pt x="17" y="37"/>
                  <a:pt x="17" y="37"/>
                  <a:pt x="17" y="37"/>
                </a:cubicBezTo>
                <a:cubicBezTo>
                  <a:pt x="17" y="28"/>
                  <a:pt x="17" y="28"/>
                  <a:pt x="17" y="28"/>
                </a:cubicBezTo>
                <a:cubicBezTo>
                  <a:pt x="20" y="28"/>
                  <a:pt x="23" y="31"/>
                  <a:pt x="23" y="35"/>
                </a:cubicBezTo>
                <a:cubicBezTo>
                  <a:pt x="23" y="38"/>
                  <a:pt x="20" y="41"/>
                  <a:pt x="17" y="41"/>
                </a:cubicBezTo>
                <a:cubicBezTo>
                  <a:pt x="9" y="41"/>
                  <a:pt x="9" y="41"/>
                  <a:pt x="9" y="41"/>
                </a:cubicBezTo>
                <a:cubicBezTo>
                  <a:pt x="9" y="49"/>
                  <a:pt x="9" y="49"/>
                  <a:pt x="9" y="49"/>
                </a:cubicBezTo>
                <a:cubicBezTo>
                  <a:pt x="0" y="49"/>
                  <a:pt x="0" y="49"/>
                  <a:pt x="0" y="49"/>
                </a:cubicBezTo>
                <a:cubicBezTo>
                  <a:pt x="0" y="57"/>
                  <a:pt x="0" y="57"/>
                  <a:pt x="0" y="57"/>
                </a:cubicBezTo>
                <a:cubicBezTo>
                  <a:pt x="17" y="57"/>
                  <a:pt x="17" y="57"/>
                  <a:pt x="17" y="57"/>
                </a:cubicBezTo>
                <a:cubicBezTo>
                  <a:pt x="17" y="49"/>
                  <a:pt x="17" y="49"/>
                  <a:pt x="17" y="49"/>
                </a:cubicBezTo>
                <a:cubicBezTo>
                  <a:pt x="20" y="49"/>
                  <a:pt x="23" y="52"/>
                  <a:pt x="23" y="55"/>
                </a:cubicBezTo>
                <a:cubicBezTo>
                  <a:pt x="23" y="59"/>
                  <a:pt x="20" y="61"/>
                  <a:pt x="17" y="61"/>
                </a:cubicBezTo>
                <a:cubicBezTo>
                  <a:pt x="9" y="61"/>
                  <a:pt x="9" y="61"/>
                  <a:pt x="9" y="61"/>
                </a:cubicBezTo>
                <a:cubicBezTo>
                  <a:pt x="9" y="70"/>
                  <a:pt x="9" y="70"/>
                  <a:pt x="9" y="70"/>
                </a:cubicBezTo>
                <a:cubicBezTo>
                  <a:pt x="0" y="70"/>
                  <a:pt x="0" y="70"/>
                  <a:pt x="0" y="70"/>
                </a:cubicBezTo>
                <a:cubicBezTo>
                  <a:pt x="0" y="78"/>
                  <a:pt x="0" y="78"/>
                  <a:pt x="0" y="78"/>
                </a:cubicBezTo>
                <a:cubicBezTo>
                  <a:pt x="17" y="78"/>
                  <a:pt x="17" y="78"/>
                  <a:pt x="17" y="78"/>
                </a:cubicBezTo>
                <a:cubicBezTo>
                  <a:pt x="17" y="70"/>
                  <a:pt x="17" y="70"/>
                  <a:pt x="17" y="70"/>
                </a:cubicBezTo>
                <a:cubicBezTo>
                  <a:pt x="20" y="70"/>
                  <a:pt x="23" y="72"/>
                  <a:pt x="23" y="76"/>
                </a:cubicBezTo>
                <a:cubicBezTo>
                  <a:pt x="23" y="79"/>
                  <a:pt x="20" y="82"/>
                  <a:pt x="17" y="82"/>
                </a:cubicBezTo>
                <a:cubicBezTo>
                  <a:pt x="9" y="82"/>
                  <a:pt x="9" y="82"/>
                  <a:pt x="9" y="82"/>
                </a:cubicBezTo>
                <a:cubicBezTo>
                  <a:pt x="9" y="90"/>
                  <a:pt x="9" y="90"/>
                  <a:pt x="9" y="90"/>
                </a:cubicBezTo>
                <a:cubicBezTo>
                  <a:pt x="0" y="90"/>
                  <a:pt x="0" y="90"/>
                  <a:pt x="0" y="90"/>
                </a:cubicBezTo>
                <a:cubicBezTo>
                  <a:pt x="0" y="98"/>
                  <a:pt x="0" y="98"/>
                  <a:pt x="0" y="98"/>
                </a:cubicBezTo>
                <a:cubicBezTo>
                  <a:pt x="17" y="98"/>
                  <a:pt x="17" y="98"/>
                  <a:pt x="17" y="98"/>
                </a:cubicBezTo>
                <a:cubicBezTo>
                  <a:pt x="17" y="90"/>
                  <a:pt x="17" y="90"/>
                  <a:pt x="17" y="90"/>
                </a:cubicBezTo>
                <a:cubicBezTo>
                  <a:pt x="20" y="90"/>
                  <a:pt x="23" y="93"/>
                  <a:pt x="23" y="96"/>
                </a:cubicBezTo>
                <a:cubicBezTo>
                  <a:pt x="23" y="100"/>
                  <a:pt x="20" y="102"/>
                  <a:pt x="17" y="102"/>
                </a:cubicBezTo>
                <a:cubicBezTo>
                  <a:pt x="9" y="102"/>
                  <a:pt x="9" y="102"/>
                  <a:pt x="9" y="102"/>
                </a:cubicBezTo>
                <a:cubicBezTo>
                  <a:pt x="9" y="111"/>
                  <a:pt x="9" y="111"/>
                  <a:pt x="9" y="111"/>
                </a:cubicBezTo>
                <a:cubicBezTo>
                  <a:pt x="0" y="111"/>
                  <a:pt x="0" y="111"/>
                  <a:pt x="0" y="111"/>
                </a:cubicBezTo>
                <a:cubicBezTo>
                  <a:pt x="0" y="119"/>
                  <a:pt x="0" y="119"/>
                  <a:pt x="0" y="119"/>
                </a:cubicBezTo>
                <a:cubicBezTo>
                  <a:pt x="17" y="119"/>
                  <a:pt x="17" y="119"/>
                  <a:pt x="17" y="119"/>
                </a:cubicBezTo>
                <a:cubicBezTo>
                  <a:pt x="17" y="111"/>
                  <a:pt x="17" y="111"/>
                  <a:pt x="17" y="111"/>
                </a:cubicBezTo>
                <a:cubicBezTo>
                  <a:pt x="20" y="111"/>
                  <a:pt x="23" y="113"/>
                  <a:pt x="23" y="117"/>
                </a:cubicBezTo>
                <a:cubicBezTo>
                  <a:pt x="23" y="120"/>
                  <a:pt x="20" y="123"/>
                  <a:pt x="17" y="123"/>
                </a:cubicBezTo>
                <a:cubicBezTo>
                  <a:pt x="9" y="123"/>
                  <a:pt x="9" y="123"/>
                  <a:pt x="9" y="123"/>
                </a:cubicBezTo>
                <a:cubicBezTo>
                  <a:pt x="9" y="131"/>
                  <a:pt x="9" y="131"/>
                  <a:pt x="9" y="131"/>
                </a:cubicBezTo>
                <a:cubicBezTo>
                  <a:pt x="107" y="131"/>
                  <a:pt x="107" y="131"/>
                  <a:pt x="107" y="131"/>
                </a:cubicBezTo>
                <a:cubicBezTo>
                  <a:pt x="107" y="0"/>
                  <a:pt x="107" y="0"/>
                  <a:pt x="107" y="0"/>
                </a:cubicBezTo>
                <a:cubicBezTo>
                  <a:pt x="9" y="0"/>
                  <a:pt x="9" y="0"/>
                  <a:pt x="9" y="0"/>
                </a:cubicBezTo>
                <a:lnTo>
                  <a:pt x="9" y="8"/>
                </a:lnTo>
                <a:close/>
                <a:moveTo>
                  <a:pt x="33" y="20"/>
                </a:moveTo>
                <a:cubicBezTo>
                  <a:pt x="83" y="20"/>
                  <a:pt x="83" y="20"/>
                  <a:pt x="83" y="20"/>
                </a:cubicBezTo>
                <a:cubicBezTo>
                  <a:pt x="83" y="45"/>
                  <a:pt x="83" y="45"/>
                  <a:pt x="83" y="45"/>
                </a:cubicBezTo>
                <a:cubicBezTo>
                  <a:pt x="33" y="45"/>
                  <a:pt x="33" y="45"/>
                  <a:pt x="33" y="45"/>
                </a:cubicBezTo>
                <a:lnTo>
                  <a:pt x="33" y="20"/>
                </a:lnTo>
                <a:close/>
              </a:path>
            </a:pathLst>
          </a:custGeom>
          <a:solidFill>
            <a:srgbClr val="44546A"/>
          </a:solidFill>
          <a:ln>
            <a:noFill/>
          </a:ln>
        </p:spPr>
        <p:txBody>
          <a:bodyPr vert="horz" wrap="square" lIns="91440" tIns="45720" rIns="91440" bIns="45720" numCol="1" anchor="t" anchorCtr="0" compatLnSpc="1"/>
          <a:lstStyle/>
          <a:p>
            <a:endParaRPr lang="en-US" dirty="0">
              <a:solidFill>
                <a:schemeClr val="tx1">
                  <a:lumMod val="75000"/>
                  <a:lumOff val="25000"/>
                </a:schemeClr>
              </a:solidFill>
              <a:cs typeface="+mn-ea"/>
              <a:sym typeface="+mn-lt"/>
            </a:endParaRPr>
          </a:p>
        </p:txBody>
      </p:sp>
      <p:sp>
        <p:nvSpPr>
          <p:cNvPr id="80" name="文本框 79"/>
          <p:cNvSpPr txBox="1"/>
          <p:nvPr/>
        </p:nvSpPr>
        <p:spPr>
          <a:xfrm>
            <a:off x="1566545" y="198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cs typeface="+mn-ea"/>
                <a:sym typeface="+mn-lt"/>
              </a:rPr>
              <a:t>您所需要的本请添加您所需要的文请所需要的文添。</a:t>
            </a:r>
            <a:endParaRPr lang="zh-CN" altLang="en-US" sz="1400" dirty="0">
              <a:solidFill>
                <a:schemeClr val="tx1">
                  <a:lumMod val="75000"/>
                  <a:lumOff val="25000"/>
                </a:schemeClr>
              </a:solidFill>
              <a:cs typeface="+mn-ea"/>
              <a:sym typeface="+mn-lt"/>
            </a:endParaRPr>
          </a:p>
        </p:txBody>
      </p:sp>
      <p:sp>
        <p:nvSpPr>
          <p:cNvPr id="81" name="文本框 80"/>
          <p:cNvSpPr txBox="1"/>
          <p:nvPr/>
        </p:nvSpPr>
        <p:spPr>
          <a:xfrm>
            <a:off x="3747135" y="449199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cs typeface="+mn-ea"/>
                <a:sym typeface="+mn-lt"/>
              </a:rPr>
              <a:t>您所需要的本请添加您所需要的文请所需要的文添。</a:t>
            </a:r>
            <a:endParaRPr lang="zh-CN" altLang="en-US" sz="1400" dirty="0">
              <a:solidFill>
                <a:schemeClr val="tx1">
                  <a:lumMod val="75000"/>
                  <a:lumOff val="25000"/>
                </a:schemeClr>
              </a:solidFill>
              <a:cs typeface="+mn-ea"/>
              <a:sym typeface="+mn-lt"/>
            </a:endParaRPr>
          </a:p>
        </p:txBody>
      </p:sp>
      <p:sp>
        <p:nvSpPr>
          <p:cNvPr id="82" name="文本框 81"/>
          <p:cNvSpPr txBox="1"/>
          <p:nvPr/>
        </p:nvSpPr>
        <p:spPr>
          <a:xfrm>
            <a:off x="6057900" y="198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cs typeface="+mn-ea"/>
                <a:sym typeface="+mn-lt"/>
              </a:rPr>
              <a:t>您所需要的本请添加您所需要的文请所需要的文添。</a:t>
            </a:r>
            <a:endParaRPr lang="zh-CN" altLang="en-US" sz="1400" dirty="0">
              <a:solidFill>
                <a:schemeClr val="tx1">
                  <a:lumMod val="75000"/>
                  <a:lumOff val="25000"/>
                </a:schemeClr>
              </a:solidFill>
              <a:cs typeface="+mn-ea"/>
              <a:sym typeface="+mn-lt"/>
            </a:endParaRPr>
          </a:p>
        </p:txBody>
      </p:sp>
      <p:sp>
        <p:nvSpPr>
          <p:cNvPr id="83" name="文本框 82"/>
          <p:cNvSpPr txBox="1"/>
          <p:nvPr/>
        </p:nvSpPr>
        <p:spPr>
          <a:xfrm>
            <a:off x="8502015" y="452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cs typeface="+mn-ea"/>
                <a:sym typeface="+mn-lt"/>
              </a:rPr>
              <a:t>您所需要的本请添加您所需要的文请所需要的文添。</a:t>
            </a:r>
            <a:endParaRPr lang="zh-CN" altLang="en-US" sz="1400" dirty="0">
              <a:solidFill>
                <a:schemeClr val="tx1">
                  <a:lumMod val="75000"/>
                  <a:lumOff val="25000"/>
                </a:schemeClr>
              </a:solidFill>
              <a:cs typeface="+mn-ea"/>
              <a:sym typeface="+mn-lt"/>
            </a:endParaRPr>
          </a:p>
        </p:txBody>
      </p:sp>
      <p:sp>
        <p:nvSpPr>
          <p:cNvPr id="84" name="文本框 83"/>
          <p:cNvSpPr txBox="1"/>
          <p:nvPr/>
        </p:nvSpPr>
        <p:spPr>
          <a:xfrm>
            <a:off x="1708150" y="2954655"/>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cs typeface="+mn-ea"/>
                <a:sym typeface="+mn-lt"/>
              </a:rPr>
              <a:t>关键词</a:t>
            </a:r>
            <a:endParaRPr lang="en-US" altLang="zh-CN" sz="2400" b="1" noProof="0" dirty="0">
              <a:ln>
                <a:noFill/>
              </a:ln>
              <a:solidFill>
                <a:schemeClr val="tx1">
                  <a:lumMod val="75000"/>
                  <a:lumOff val="25000"/>
                </a:schemeClr>
              </a:solidFill>
              <a:effectLst/>
              <a:uLnTx/>
              <a:uFillTx/>
              <a:cs typeface="+mn-ea"/>
              <a:sym typeface="+mn-lt"/>
            </a:endParaRPr>
          </a:p>
        </p:txBody>
      </p:sp>
      <p:sp>
        <p:nvSpPr>
          <p:cNvPr id="85" name="文本框 84"/>
          <p:cNvSpPr txBox="1"/>
          <p:nvPr/>
        </p:nvSpPr>
        <p:spPr>
          <a:xfrm>
            <a:off x="6422390" y="2954655"/>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cs typeface="+mn-ea"/>
                <a:sym typeface="+mn-lt"/>
              </a:rPr>
              <a:t>关键词</a:t>
            </a:r>
            <a:endParaRPr lang="en-US" altLang="zh-CN" sz="2400" b="1" noProof="0" dirty="0">
              <a:ln>
                <a:noFill/>
              </a:ln>
              <a:solidFill>
                <a:schemeClr val="tx1">
                  <a:lumMod val="75000"/>
                  <a:lumOff val="25000"/>
                </a:schemeClr>
              </a:solidFill>
              <a:effectLst/>
              <a:uLnTx/>
              <a:uFillTx/>
              <a:cs typeface="+mn-ea"/>
              <a:sym typeface="+mn-lt"/>
            </a:endParaRPr>
          </a:p>
        </p:txBody>
      </p:sp>
      <p:sp>
        <p:nvSpPr>
          <p:cNvPr id="86" name="文本框 85"/>
          <p:cNvSpPr txBox="1"/>
          <p:nvPr/>
        </p:nvSpPr>
        <p:spPr>
          <a:xfrm>
            <a:off x="4104005" y="4001770"/>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cs typeface="+mn-ea"/>
                <a:sym typeface="+mn-lt"/>
              </a:rPr>
              <a:t>关键词</a:t>
            </a:r>
            <a:endParaRPr lang="en-US" altLang="zh-CN" sz="2400" b="1" noProof="0" dirty="0">
              <a:ln>
                <a:noFill/>
              </a:ln>
              <a:solidFill>
                <a:schemeClr val="tx1">
                  <a:lumMod val="75000"/>
                  <a:lumOff val="25000"/>
                </a:schemeClr>
              </a:solidFill>
              <a:effectLst/>
              <a:uLnTx/>
              <a:uFillTx/>
              <a:cs typeface="+mn-ea"/>
              <a:sym typeface="+mn-lt"/>
            </a:endParaRPr>
          </a:p>
        </p:txBody>
      </p:sp>
      <p:sp>
        <p:nvSpPr>
          <p:cNvPr id="87" name="文本框 86"/>
          <p:cNvSpPr txBox="1"/>
          <p:nvPr/>
        </p:nvSpPr>
        <p:spPr>
          <a:xfrm>
            <a:off x="8682990" y="4001770"/>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cs typeface="+mn-ea"/>
                <a:sym typeface="+mn-lt"/>
              </a:rPr>
              <a:t>关键词</a:t>
            </a:r>
            <a:endParaRPr lang="en-US" altLang="zh-CN" sz="2400" b="1" noProof="0" dirty="0">
              <a:ln>
                <a:noFill/>
              </a:ln>
              <a:solidFill>
                <a:schemeClr val="tx1">
                  <a:lumMod val="75000"/>
                  <a:lumOff val="25000"/>
                </a:scheme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53" presetClass="entr" presetSubtype="16"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p:cTn id="17" dur="500" fill="hold"/>
                                        <p:tgtEl>
                                          <p:spTgt spid="60"/>
                                        </p:tgtEl>
                                        <p:attrNameLst>
                                          <p:attrName>ppt_w</p:attrName>
                                        </p:attrNameLst>
                                      </p:cBhvr>
                                      <p:tavLst>
                                        <p:tav tm="0">
                                          <p:val>
                                            <p:fltVal val="0"/>
                                          </p:val>
                                        </p:tav>
                                        <p:tav tm="100000">
                                          <p:val>
                                            <p:strVal val="#ppt_w"/>
                                          </p:val>
                                        </p:tav>
                                      </p:tavLst>
                                    </p:anim>
                                    <p:anim calcmode="lin" valueType="num">
                                      <p:cBhvr>
                                        <p:cTn id="18" dur="500" fill="hold"/>
                                        <p:tgtEl>
                                          <p:spTgt spid="60"/>
                                        </p:tgtEl>
                                        <p:attrNameLst>
                                          <p:attrName>ppt_h</p:attrName>
                                        </p:attrNameLst>
                                      </p:cBhvr>
                                      <p:tavLst>
                                        <p:tav tm="0">
                                          <p:val>
                                            <p:fltVal val="0"/>
                                          </p:val>
                                        </p:tav>
                                        <p:tav tm="100000">
                                          <p:val>
                                            <p:strVal val="#ppt_h"/>
                                          </p:val>
                                        </p:tav>
                                      </p:tavLst>
                                    </p:anim>
                                    <p:animEffect transition="in" filter="fade">
                                      <p:cBhvr>
                                        <p:cTn id="19" dur="500"/>
                                        <p:tgtEl>
                                          <p:spTgt spid="60"/>
                                        </p:tgtEl>
                                      </p:cBhvr>
                                    </p:animEffect>
                                  </p:childTnLst>
                                </p:cTn>
                              </p:par>
                              <p:par>
                                <p:cTn id="20" presetID="53" presetClass="entr" presetSubtype="16" fill="hold" nodeType="with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p:cTn id="22" dur="500" fill="hold"/>
                                        <p:tgtEl>
                                          <p:spTgt spid="61"/>
                                        </p:tgtEl>
                                        <p:attrNameLst>
                                          <p:attrName>ppt_w</p:attrName>
                                        </p:attrNameLst>
                                      </p:cBhvr>
                                      <p:tavLst>
                                        <p:tav tm="0">
                                          <p:val>
                                            <p:fltVal val="0"/>
                                          </p:val>
                                        </p:tav>
                                        <p:tav tm="100000">
                                          <p:val>
                                            <p:strVal val="#ppt_w"/>
                                          </p:val>
                                        </p:tav>
                                      </p:tavLst>
                                    </p:anim>
                                    <p:anim calcmode="lin" valueType="num">
                                      <p:cBhvr>
                                        <p:cTn id="23" dur="500" fill="hold"/>
                                        <p:tgtEl>
                                          <p:spTgt spid="61"/>
                                        </p:tgtEl>
                                        <p:attrNameLst>
                                          <p:attrName>ppt_h</p:attrName>
                                        </p:attrNameLst>
                                      </p:cBhvr>
                                      <p:tavLst>
                                        <p:tav tm="0">
                                          <p:val>
                                            <p:fltVal val="0"/>
                                          </p:val>
                                        </p:tav>
                                        <p:tav tm="100000">
                                          <p:val>
                                            <p:strVal val="#ppt_h"/>
                                          </p:val>
                                        </p:tav>
                                      </p:tavLst>
                                    </p:anim>
                                    <p:animEffect transition="in" filter="fade">
                                      <p:cBhvr>
                                        <p:cTn id="24" dur="500"/>
                                        <p:tgtEl>
                                          <p:spTgt spid="61"/>
                                        </p:tgtEl>
                                      </p:cBhvr>
                                    </p:animEffect>
                                  </p:childTnLst>
                                </p:cTn>
                              </p:par>
                              <p:par>
                                <p:cTn id="25" presetID="53" presetClass="entr" presetSubtype="16"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p:cTn id="27" dur="500" fill="hold"/>
                                        <p:tgtEl>
                                          <p:spTgt spid="62"/>
                                        </p:tgtEl>
                                        <p:attrNameLst>
                                          <p:attrName>ppt_w</p:attrName>
                                        </p:attrNameLst>
                                      </p:cBhvr>
                                      <p:tavLst>
                                        <p:tav tm="0">
                                          <p:val>
                                            <p:fltVal val="0"/>
                                          </p:val>
                                        </p:tav>
                                        <p:tav tm="100000">
                                          <p:val>
                                            <p:strVal val="#ppt_w"/>
                                          </p:val>
                                        </p:tav>
                                      </p:tavLst>
                                    </p:anim>
                                    <p:anim calcmode="lin" valueType="num">
                                      <p:cBhvr>
                                        <p:cTn id="28" dur="500" fill="hold"/>
                                        <p:tgtEl>
                                          <p:spTgt spid="62"/>
                                        </p:tgtEl>
                                        <p:attrNameLst>
                                          <p:attrName>ppt_h</p:attrName>
                                        </p:attrNameLst>
                                      </p:cBhvr>
                                      <p:tavLst>
                                        <p:tav tm="0">
                                          <p:val>
                                            <p:fltVal val="0"/>
                                          </p:val>
                                        </p:tav>
                                        <p:tav tm="100000">
                                          <p:val>
                                            <p:strVal val="#ppt_h"/>
                                          </p:val>
                                        </p:tav>
                                      </p:tavLst>
                                    </p:anim>
                                    <p:animEffect transition="in" filter="fade">
                                      <p:cBhvr>
                                        <p:cTn id="29" dur="500"/>
                                        <p:tgtEl>
                                          <p:spTgt spid="6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anim calcmode="lin" valueType="num">
                                      <p:cBhvr>
                                        <p:cTn id="32" dur="500" fill="hold"/>
                                        <p:tgtEl>
                                          <p:spTgt spid="63"/>
                                        </p:tgtEl>
                                        <p:attrNameLst>
                                          <p:attrName>ppt_w</p:attrName>
                                        </p:attrNameLst>
                                      </p:cBhvr>
                                      <p:tavLst>
                                        <p:tav tm="0">
                                          <p:val>
                                            <p:fltVal val="0"/>
                                          </p:val>
                                        </p:tav>
                                        <p:tav tm="100000">
                                          <p:val>
                                            <p:strVal val="#ppt_w"/>
                                          </p:val>
                                        </p:tav>
                                      </p:tavLst>
                                    </p:anim>
                                    <p:anim calcmode="lin" valueType="num">
                                      <p:cBhvr>
                                        <p:cTn id="33" dur="500" fill="hold"/>
                                        <p:tgtEl>
                                          <p:spTgt spid="63"/>
                                        </p:tgtEl>
                                        <p:attrNameLst>
                                          <p:attrName>ppt_h</p:attrName>
                                        </p:attrNameLst>
                                      </p:cBhvr>
                                      <p:tavLst>
                                        <p:tav tm="0">
                                          <p:val>
                                            <p:fltVal val="0"/>
                                          </p:val>
                                        </p:tav>
                                        <p:tav tm="100000">
                                          <p:val>
                                            <p:strVal val="#ppt_h"/>
                                          </p:val>
                                        </p:tav>
                                      </p:tavLst>
                                    </p:anim>
                                    <p:animEffect transition="in" filter="fade">
                                      <p:cBhvr>
                                        <p:cTn id="34" dur="500"/>
                                        <p:tgtEl>
                                          <p:spTgt spid="6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 calcmode="lin" valueType="num">
                                      <p:cBhvr>
                                        <p:cTn id="42" dur="500" fill="hold"/>
                                        <p:tgtEl>
                                          <p:spTgt spid="65"/>
                                        </p:tgtEl>
                                        <p:attrNameLst>
                                          <p:attrName>ppt_w</p:attrName>
                                        </p:attrNameLst>
                                      </p:cBhvr>
                                      <p:tavLst>
                                        <p:tav tm="0">
                                          <p:val>
                                            <p:fltVal val="0"/>
                                          </p:val>
                                        </p:tav>
                                        <p:tav tm="100000">
                                          <p:val>
                                            <p:strVal val="#ppt_w"/>
                                          </p:val>
                                        </p:tav>
                                      </p:tavLst>
                                    </p:anim>
                                    <p:anim calcmode="lin" valueType="num">
                                      <p:cBhvr>
                                        <p:cTn id="43" dur="500" fill="hold"/>
                                        <p:tgtEl>
                                          <p:spTgt spid="65"/>
                                        </p:tgtEl>
                                        <p:attrNameLst>
                                          <p:attrName>ppt_h</p:attrName>
                                        </p:attrNameLst>
                                      </p:cBhvr>
                                      <p:tavLst>
                                        <p:tav tm="0">
                                          <p:val>
                                            <p:fltVal val="0"/>
                                          </p:val>
                                        </p:tav>
                                        <p:tav tm="100000">
                                          <p:val>
                                            <p:strVal val="#ppt_h"/>
                                          </p:val>
                                        </p:tav>
                                      </p:tavLst>
                                    </p:anim>
                                    <p:animEffect transition="in" filter="fade">
                                      <p:cBhvr>
                                        <p:cTn id="44" dur="500"/>
                                        <p:tgtEl>
                                          <p:spTgt spid="6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p:cTn id="47" dur="500" fill="hold"/>
                                        <p:tgtEl>
                                          <p:spTgt spid="66"/>
                                        </p:tgtEl>
                                        <p:attrNameLst>
                                          <p:attrName>ppt_w</p:attrName>
                                        </p:attrNameLst>
                                      </p:cBhvr>
                                      <p:tavLst>
                                        <p:tav tm="0">
                                          <p:val>
                                            <p:fltVal val="0"/>
                                          </p:val>
                                        </p:tav>
                                        <p:tav tm="100000">
                                          <p:val>
                                            <p:strVal val="#ppt_w"/>
                                          </p:val>
                                        </p:tav>
                                      </p:tavLst>
                                    </p:anim>
                                    <p:anim calcmode="lin" valueType="num">
                                      <p:cBhvr>
                                        <p:cTn id="48" dur="500" fill="hold"/>
                                        <p:tgtEl>
                                          <p:spTgt spid="66"/>
                                        </p:tgtEl>
                                        <p:attrNameLst>
                                          <p:attrName>ppt_h</p:attrName>
                                        </p:attrNameLst>
                                      </p:cBhvr>
                                      <p:tavLst>
                                        <p:tav tm="0">
                                          <p:val>
                                            <p:fltVal val="0"/>
                                          </p:val>
                                        </p:tav>
                                        <p:tav tm="100000">
                                          <p:val>
                                            <p:strVal val="#ppt_h"/>
                                          </p:val>
                                        </p:tav>
                                      </p:tavLst>
                                    </p:anim>
                                    <p:animEffect transition="in" filter="fade">
                                      <p:cBhvr>
                                        <p:cTn id="49" dur="500"/>
                                        <p:tgtEl>
                                          <p:spTgt spid="6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p:cTn id="52" dur="500" fill="hold"/>
                                        <p:tgtEl>
                                          <p:spTgt spid="67"/>
                                        </p:tgtEl>
                                        <p:attrNameLst>
                                          <p:attrName>ppt_w</p:attrName>
                                        </p:attrNameLst>
                                      </p:cBhvr>
                                      <p:tavLst>
                                        <p:tav tm="0">
                                          <p:val>
                                            <p:fltVal val="0"/>
                                          </p:val>
                                        </p:tav>
                                        <p:tav tm="100000">
                                          <p:val>
                                            <p:strVal val="#ppt_w"/>
                                          </p:val>
                                        </p:tav>
                                      </p:tavLst>
                                    </p:anim>
                                    <p:anim calcmode="lin" valueType="num">
                                      <p:cBhvr>
                                        <p:cTn id="53" dur="500" fill="hold"/>
                                        <p:tgtEl>
                                          <p:spTgt spid="67"/>
                                        </p:tgtEl>
                                        <p:attrNameLst>
                                          <p:attrName>ppt_h</p:attrName>
                                        </p:attrNameLst>
                                      </p:cBhvr>
                                      <p:tavLst>
                                        <p:tav tm="0">
                                          <p:val>
                                            <p:fltVal val="0"/>
                                          </p:val>
                                        </p:tav>
                                        <p:tav tm="100000">
                                          <p:val>
                                            <p:strVal val="#ppt_h"/>
                                          </p:val>
                                        </p:tav>
                                      </p:tavLst>
                                    </p:anim>
                                    <p:animEffect transition="in" filter="fade">
                                      <p:cBhvr>
                                        <p:cTn id="54" dur="500"/>
                                        <p:tgtEl>
                                          <p:spTgt spid="6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p:cTn id="57" dur="500" fill="hold"/>
                                        <p:tgtEl>
                                          <p:spTgt spid="68"/>
                                        </p:tgtEl>
                                        <p:attrNameLst>
                                          <p:attrName>ppt_w</p:attrName>
                                        </p:attrNameLst>
                                      </p:cBhvr>
                                      <p:tavLst>
                                        <p:tav tm="0">
                                          <p:val>
                                            <p:fltVal val="0"/>
                                          </p:val>
                                        </p:tav>
                                        <p:tav tm="100000">
                                          <p:val>
                                            <p:strVal val="#ppt_w"/>
                                          </p:val>
                                        </p:tav>
                                      </p:tavLst>
                                    </p:anim>
                                    <p:anim calcmode="lin" valueType="num">
                                      <p:cBhvr>
                                        <p:cTn id="58" dur="500" fill="hold"/>
                                        <p:tgtEl>
                                          <p:spTgt spid="68"/>
                                        </p:tgtEl>
                                        <p:attrNameLst>
                                          <p:attrName>ppt_h</p:attrName>
                                        </p:attrNameLst>
                                      </p:cBhvr>
                                      <p:tavLst>
                                        <p:tav tm="0">
                                          <p:val>
                                            <p:fltVal val="0"/>
                                          </p:val>
                                        </p:tav>
                                        <p:tav tm="100000">
                                          <p:val>
                                            <p:strVal val="#ppt_h"/>
                                          </p:val>
                                        </p:tav>
                                      </p:tavLst>
                                    </p:anim>
                                    <p:animEffect transition="in" filter="fade">
                                      <p:cBhvr>
                                        <p:cTn id="59" dur="500"/>
                                        <p:tgtEl>
                                          <p:spTgt spid="6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69"/>
                                        </p:tgtEl>
                                        <p:attrNameLst>
                                          <p:attrName>style.visibility</p:attrName>
                                        </p:attrNameLst>
                                      </p:cBhvr>
                                      <p:to>
                                        <p:strVal val="visible"/>
                                      </p:to>
                                    </p:set>
                                    <p:anim calcmode="lin" valueType="num">
                                      <p:cBhvr>
                                        <p:cTn id="62" dur="500" fill="hold"/>
                                        <p:tgtEl>
                                          <p:spTgt spid="69"/>
                                        </p:tgtEl>
                                        <p:attrNameLst>
                                          <p:attrName>ppt_w</p:attrName>
                                        </p:attrNameLst>
                                      </p:cBhvr>
                                      <p:tavLst>
                                        <p:tav tm="0">
                                          <p:val>
                                            <p:fltVal val="0"/>
                                          </p:val>
                                        </p:tav>
                                        <p:tav tm="100000">
                                          <p:val>
                                            <p:strVal val="#ppt_w"/>
                                          </p:val>
                                        </p:tav>
                                      </p:tavLst>
                                    </p:anim>
                                    <p:anim calcmode="lin" valueType="num">
                                      <p:cBhvr>
                                        <p:cTn id="63" dur="500" fill="hold"/>
                                        <p:tgtEl>
                                          <p:spTgt spid="69"/>
                                        </p:tgtEl>
                                        <p:attrNameLst>
                                          <p:attrName>ppt_h</p:attrName>
                                        </p:attrNameLst>
                                      </p:cBhvr>
                                      <p:tavLst>
                                        <p:tav tm="0">
                                          <p:val>
                                            <p:fltVal val="0"/>
                                          </p:val>
                                        </p:tav>
                                        <p:tav tm="100000">
                                          <p:val>
                                            <p:strVal val="#ppt_h"/>
                                          </p:val>
                                        </p:tav>
                                      </p:tavLst>
                                    </p:anim>
                                    <p:animEffect transition="in" filter="fade">
                                      <p:cBhvr>
                                        <p:cTn id="64" dur="500"/>
                                        <p:tgtEl>
                                          <p:spTgt spid="6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 calcmode="lin" valueType="num">
                                      <p:cBhvr>
                                        <p:cTn id="67" dur="500" fill="hold"/>
                                        <p:tgtEl>
                                          <p:spTgt spid="70"/>
                                        </p:tgtEl>
                                        <p:attrNameLst>
                                          <p:attrName>ppt_w</p:attrName>
                                        </p:attrNameLst>
                                      </p:cBhvr>
                                      <p:tavLst>
                                        <p:tav tm="0">
                                          <p:val>
                                            <p:fltVal val="0"/>
                                          </p:val>
                                        </p:tav>
                                        <p:tav tm="100000">
                                          <p:val>
                                            <p:strVal val="#ppt_w"/>
                                          </p:val>
                                        </p:tav>
                                      </p:tavLst>
                                    </p:anim>
                                    <p:anim calcmode="lin" valueType="num">
                                      <p:cBhvr>
                                        <p:cTn id="68" dur="500" fill="hold"/>
                                        <p:tgtEl>
                                          <p:spTgt spid="70"/>
                                        </p:tgtEl>
                                        <p:attrNameLst>
                                          <p:attrName>ppt_h</p:attrName>
                                        </p:attrNameLst>
                                      </p:cBhvr>
                                      <p:tavLst>
                                        <p:tav tm="0">
                                          <p:val>
                                            <p:fltVal val="0"/>
                                          </p:val>
                                        </p:tav>
                                        <p:tav tm="100000">
                                          <p:val>
                                            <p:strVal val="#ppt_h"/>
                                          </p:val>
                                        </p:tav>
                                      </p:tavLst>
                                    </p:anim>
                                    <p:animEffect transition="in" filter="fade">
                                      <p:cBhvr>
                                        <p:cTn id="69" dur="500"/>
                                        <p:tgtEl>
                                          <p:spTgt spid="70"/>
                                        </p:tgtEl>
                                      </p:cBhvr>
                                    </p:animEffect>
                                  </p:childTnLst>
                                </p:cTn>
                              </p:par>
                              <p:par>
                                <p:cTn id="70" presetID="53" presetClass="entr" presetSubtype="16" fill="hold" nodeType="withEffect">
                                  <p:stCondLst>
                                    <p:cond delay="0"/>
                                  </p:stCondLst>
                                  <p:childTnLst>
                                    <p:set>
                                      <p:cBhvr>
                                        <p:cTn id="71" dur="1" fill="hold">
                                          <p:stCondLst>
                                            <p:cond delay="0"/>
                                          </p:stCondLst>
                                        </p:cTn>
                                        <p:tgtEl>
                                          <p:spTgt spid="71"/>
                                        </p:tgtEl>
                                        <p:attrNameLst>
                                          <p:attrName>style.visibility</p:attrName>
                                        </p:attrNameLst>
                                      </p:cBhvr>
                                      <p:to>
                                        <p:strVal val="visible"/>
                                      </p:to>
                                    </p:set>
                                    <p:anim calcmode="lin" valueType="num">
                                      <p:cBhvr>
                                        <p:cTn id="72" dur="500" fill="hold"/>
                                        <p:tgtEl>
                                          <p:spTgt spid="71"/>
                                        </p:tgtEl>
                                        <p:attrNameLst>
                                          <p:attrName>ppt_w</p:attrName>
                                        </p:attrNameLst>
                                      </p:cBhvr>
                                      <p:tavLst>
                                        <p:tav tm="0">
                                          <p:val>
                                            <p:fltVal val="0"/>
                                          </p:val>
                                        </p:tav>
                                        <p:tav tm="100000">
                                          <p:val>
                                            <p:strVal val="#ppt_w"/>
                                          </p:val>
                                        </p:tav>
                                      </p:tavLst>
                                    </p:anim>
                                    <p:anim calcmode="lin" valueType="num">
                                      <p:cBhvr>
                                        <p:cTn id="73" dur="500" fill="hold"/>
                                        <p:tgtEl>
                                          <p:spTgt spid="71"/>
                                        </p:tgtEl>
                                        <p:attrNameLst>
                                          <p:attrName>ppt_h</p:attrName>
                                        </p:attrNameLst>
                                      </p:cBhvr>
                                      <p:tavLst>
                                        <p:tav tm="0">
                                          <p:val>
                                            <p:fltVal val="0"/>
                                          </p:val>
                                        </p:tav>
                                        <p:tav tm="100000">
                                          <p:val>
                                            <p:strVal val="#ppt_h"/>
                                          </p:val>
                                        </p:tav>
                                      </p:tavLst>
                                    </p:anim>
                                    <p:animEffect transition="in" filter="fade">
                                      <p:cBhvr>
                                        <p:cTn id="74" dur="500"/>
                                        <p:tgtEl>
                                          <p:spTgt spid="7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anim calcmode="lin" valueType="num">
                                      <p:cBhvr>
                                        <p:cTn id="77" dur="500" fill="hold"/>
                                        <p:tgtEl>
                                          <p:spTgt spid="77"/>
                                        </p:tgtEl>
                                        <p:attrNameLst>
                                          <p:attrName>ppt_w</p:attrName>
                                        </p:attrNameLst>
                                      </p:cBhvr>
                                      <p:tavLst>
                                        <p:tav tm="0">
                                          <p:val>
                                            <p:fltVal val="0"/>
                                          </p:val>
                                        </p:tav>
                                        <p:tav tm="100000">
                                          <p:val>
                                            <p:strVal val="#ppt_w"/>
                                          </p:val>
                                        </p:tav>
                                      </p:tavLst>
                                    </p:anim>
                                    <p:anim calcmode="lin" valueType="num">
                                      <p:cBhvr>
                                        <p:cTn id="78" dur="500" fill="hold"/>
                                        <p:tgtEl>
                                          <p:spTgt spid="77"/>
                                        </p:tgtEl>
                                        <p:attrNameLst>
                                          <p:attrName>ppt_h</p:attrName>
                                        </p:attrNameLst>
                                      </p:cBhvr>
                                      <p:tavLst>
                                        <p:tav tm="0">
                                          <p:val>
                                            <p:fltVal val="0"/>
                                          </p:val>
                                        </p:tav>
                                        <p:tav tm="100000">
                                          <p:val>
                                            <p:strVal val="#ppt_h"/>
                                          </p:val>
                                        </p:tav>
                                      </p:tavLst>
                                    </p:anim>
                                    <p:animEffect transition="in" filter="fade">
                                      <p:cBhvr>
                                        <p:cTn id="79" dur="500"/>
                                        <p:tgtEl>
                                          <p:spTgt spid="7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78"/>
                                        </p:tgtEl>
                                        <p:attrNameLst>
                                          <p:attrName>style.visibility</p:attrName>
                                        </p:attrNameLst>
                                      </p:cBhvr>
                                      <p:to>
                                        <p:strVal val="visible"/>
                                      </p:to>
                                    </p:set>
                                    <p:anim calcmode="lin" valueType="num">
                                      <p:cBhvr>
                                        <p:cTn id="82" dur="500" fill="hold"/>
                                        <p:tgtEl>
                                          <p:spTgt spid="78"/>
                                        </p:tgtEl>
                                        <p:attrNameLst>
                                          <p:attrName>ppt_w</p:attrName>
                                        </p:attrNameLst>
                                      </p:cBhvr>
                                      <p:tavLst>
                                        <p:tav tm="0">
                                          <p:val>
                                            <p:fltVal val="0"/>
                                          </p:val>
                                        </p:tav>
                                        <p:tav tm="100000">
                                          <p:val>
                                            <p:strVal val="#ppt_w"/>
                                          </p:val>
                                        </p:tav>
                                      </p:tavLst>
                                    </p:anim>
                                    <p:anim calcmode="lin" valueType="num">
                                      <p:cBhvr>
                                        <p:cTn id="83" dur="500" fill="hold"/>
                                        <p:tgtEl>
                                          <p:spTgt spid="78"/>
                                        </p:tgtEl>
                                        <p:attrNameLst>
                                          <p:attrName>ppt_h</p:attrName>
                                        </p:attrNameLst>
                                      </p:cBhvr>
                                      <p:tavLst>
                                        <p:tav tm="0">
                                          <p:val>
                                            <p:fltVal val="0"/>
                                          </p:val>
                                        </p:tav>
                                        <p:tav tm="100000">
                                          <p:val>
                                            <p:strVal val="#ppt_h"/>
                                          </p:val>
                                        </p:tav>
                                      </p:tavLst>
                                    </p:anim>
                                    <p:animEffect transition="in" filter="fade">
                                      <p:cBhvr>
                                        <p:cTn id="84" dur="500"/>
                                        <p:tgtEl>
                                          <p:spTgt spid="7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p:cTn id="87" dur="500" fill="hold"/>
                                        <p:tgtEl>
                                          <p:spTgt spid="79"/>
                                        </p:tgtEl>
                                        <p:attrNameLst>
                                          <p:attrName>ppt_w</p:attrName>
                                        </p:attrNameLst>
                                      </p:cBhvr>
                                      <p:tavLst>
                                        <p:tav tm="0">
                                          <p:val>
                                            <p:fltVal val="0"/>
                                          </p:val>
                                        </p:tav>
                                        <p:tav tm="100000">
                                          <p:val>
                                            <p:strVal val="#ppt_w"/>
                                          </p:val>
                                        </p:tav>
                                      </p:tavLst>
                                    </p:anim>
                                    <p:anim calcmode="lin" valueType="num">
                                      <p:cBhvr>
                                        <p:cTn id="88" dur="500" fill="hold"/>
                                        <p:tgtEl>
                                          <p:spTgt spid="79"/>
                                        </p:tgtEl>
                                        <p:attrNameLst>
                                          <p:attrName>ppt_h</p:attrName>
                                        </p:attrNameLst>
                                      </p:cBhvr>
                                      <p:tavLst>
                                        <p:tav tm="0">
                                          <p:val>
                                            <p:fltVal val="0"/>
                                          </p:val>
                                        </p:tav>
                                        <p:tav tm="100000">
                                          <p:val>
                                            <p:strVal val="#ppt_h"/>
                                          </p:val>
                                        </p:tav>
                                      </p:tavLst>
                                    </p:anim>
                                    <p:animEffect transition="in" filter="fade">
                                      <p:cBhvr>
                                        <p:cTn id="89" dur="500"/>
                                        <p:tgtEl>
                                          <p:spTgt spid="7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80"/>
                                        </p:tgtEl>
                                        <p:attrNameLst>
                                          <p:attrName>style.visibility</p:attrName>
                                        </p:attrNameLst>
                                      </p:cBhvr>
                                      <p:to>
                                        <p:strVal val="visible"/>
                                      </p:to>
                                    </p:set>
                                    <p:anim calcmode="lin" valueType="num">
                                      <p:cBhvr>
                                        <p:cTn id="92" dur="500" fill="hold"/>
                                        <p:tgtEl>
                                          <p:spTgt spid="80"/>
                                        </p:tgtEl>
                                        <p:attrNameLst>
                                          <p:attrName>ppt_w</p:attrName>
                                        </p:attrNameLst>
                                      </p:cBhvr>
                                      <p:tavLst>
                                        <p:tav tm="0">
                                          <p:val>
                                            <p:fltVal val="0"/>
                                          </p:val>
                                        </p:tav>
                                        <p:tav tm="100000">
                                          <p:val>
                                            <p:strVal val="#ppt_w"/>
                                          </p:val>
                                        </p:tav>
                                      </p:tavLst>
                                    </p:anim>
                                    <p:anim calcmode="lin" valueType="num">
                                      <p:cBhvr>
                                        <p:cTn id="93" dur="500" fill="hold"/>
                                        <p:tgtEl>
                                          <p:spTgt spid="80"/>
                                        </p:tgtEl>
                                        <p:attrNameLst>
                                          <p:attrName>ppt_h</p:attrName>
                                        </p:attrNameLst>
                                      </p:cBhvr>
                                      <p:tavLst>
                                        <p:tav tm="0">
                                          <p:val>
                                            <p:fltVal val="0"/>
                                          </p:val>
                                        </p:tav>
                                        <p:tav tm="100000">
                                          <p:val>
                                            <p:strVal val="#ppt_h"/>
                                          </p:val>
                                        </p:tav>
                                      </p:tavLst>
                                    </p:anim>
                                    <p:animEffect transition="in" filter="fade">
                                      <p:cBhvr>
                                        <p:cTn id="94" dur="500"/>
                                        <p:tgtEl>
                                          <p:spTgt spid="8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81"/>
                                        </p:tgtEl>
                                        <p:attrNameLst>
                                          <p:attrName>style.visibility</p:attrName>
                                        </p:attrNameLst>
                                      </p:cBhvr>
                                      <p:to>
                                        <p:strVal val="visible"/>
                                      </p:to>
                                    </p:set>
                                    <p:anim calcmode="lin" valueType="num">
                                      <p:cBhvr>
                                        <p:cTn id="97" dur="500" fill="hold"/>
                                        <p:tgtEl>
                                          <p:spTgt spid="81"/>
                                        </p:tgtEl>
                                        <p:attrNameLst>
                                          <p:attrName>ppt_w</p:attrName>
                                        </p:attrNameLst>
                                      </p:cBhvr>
                                      <p:tavLst>
                                        <p:tav tm="0">
                                          <p:val>
                                            <p:fltVal val="0"/>
                                          </p:val>
                                        </p:tav>
                                        <p:tav tm="100000">
                                          <p:val>
                                            <p:strVal val="#ppt_w"/>
                                          </p:val>
                                        </p:tav>
                                      </p:tavLst>
                                    </p:anim>
                                    <p:anim calcmode="lin" valueType="num">
                                      <p:cBhvr>
                                        <p:cTn id="98" dur="500" fill="hold"/>
                                        <p:tgtEl>
                                          <p:spTgt spid="81"/>
                                        </p:tgtEl>
                                        <p:attrNameLst>
                                          <p:attrName>ppt_h</p:attrName>
                                        </p:attrNameLst>
                                      </p:cBhvr>
                                      <p:tavLst>
                                        <p:tav tm="0">
                                          <p:val>
                                            <p:fltVal val="0"/>
                                          </p:val>
                                        </p:tav>
                                        <p:tav tm="100000">
                                          <p:val>
                                            <p:strVal val="#ppt_h"/>
                                          </p:val>
                                        </p:tav>
                                      </p:tavLst>
                                    </p:anim>
                                    <p:animEffect transition="in" filter="fade">
                                      <p:cBhvr>
                                        <p:cTn id="99" dur="500"/>
                                        <p:tgtEl>
                                          <p:spTgt spid="8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 calcmode="lin" valueType="num">
                                      <p:cBhvr>
                                        <p:cTn id="102" dur="500" fill="hold"/>
                                        <p:tgtEl>
                                          <p:spTgt spid="82"/>
                                        </p:tgtEl>
                                        <p:attrNameLst>
                                          <p:attrName>ppt_w</p:attrName>
                                        </p:attrNameLst>
                                      </p:cBhvr>
                                      <p:tavLst>
                                        <p:tav tm="0">
                                          <p:val>
                                            <p:fltVal val="0"/>
                                          </p:val>
                                        </p:tav>
                                        <p:tav tm="100000">
                                          <p:val>
                                            <p:strVal val="#ppt_w"/>
                                          </p:val>
                                        </p:tav>
                                      </p:tavLst>
                                    </p:anim>
                                    <p:anim calcmode="lin" valueType="num">
                                      <p:cBhvr>
                                        <p:cTn id="103" dur="500" fill="hold"/>
                                        <p:tgtEl>
                                          <p:spTgt spid="82"/>
                                        </p:tgtEl>
                                        <p:attrNameLst>
                                          <p:attrName>ppt_h</p:attrName>
                                        </p:attrNameLst>
                                      </p:cBhvr>
                                      <p:tavLst>
                                        <p:tav tm="0">
                                          <p:val>
                                            <p:fltVal val="0"/>
                                          </p:val>
                                        </p:tav>
                                        <p:tav tm="100000">
                                          <p:val>
                                            <p:strVal val="#ppt_h"/>
                                          </p:val>
                                        </p:tav>
                                      </p:tavLst>
                                    </p:anim>
                                    <p:animEffect transition="in" filter="fade">
                                      <p:cBhvr>
                                        <p:cTn id="104" dur="500"/>
                                        <p:tgtEl>
                                          <p:spTgt spid="82"/>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83"/>
                                        </p:tgtEl>
                                        <p:attrNameLst>
                                          <p:attrName>style.visibility</p:attrName>
                                        </p:attrNameLst>
                                      </p:cBhvr>
                                      <p:to>
                                        <p:strVal val="visible"/>
                                      </p:to>
                                    </p:set>
                                    <p:anim calcmode="lin" valueType="num">
                                      <p:cBhvr>
                                        <p:cTn id="107" dur="500" fill="hold"/>
                                        <p:tgtEl>
                                          <p:spTgt spid="83"/>
                                        </p:tgtEl>
                                        <p:attrNameLst>
                                          <p:attrName>ppt_w</p:attrName>
                                        </p:attrNameLst>
                                      </p:cBhvr>
                                      <p:tavLst>
                                        <p:tav tm="0">
                                          <p:val>
                                            <p:fltVal val="0"/>
                                          </p:val>
                                        </p:tav>
                                        <p:tav tm="100000">
                                          <p:val>
                                            <p:strVal val="#ppt_w"/>
                                          </p:val>
                                        </p:tav>
                                      </p:tavLst>
                                    </p:anim>
                                    <p:anim calcmode="lin" valueType="num">
                                      <p:cBhvr>
                                        <p:cTn id="108" dur="500" fill="hold"/>
                                        <p:tgtEl>
                                          <p:spTgt spid="83"/>
                                        </p:tgtEl>
                                        <p:attrNameLst>
                                          <p:attrName>ppt_h</p:attrName>
                                        </p:attrNameLst>
                                      </p:cBhvr>
                                      <p:tavLst>
                                        <p:tav tm="0">
                                          <p:val>
                                            <p:fltVal val="0"/>
                                          </p:val>
                                        </p:tav>
                                        <p:tav tm="100000">
                                          <p:val>
                                            <p:strVal val="#ppt_h"/>
                                          </p:val>
                                        </p:tav>
                                      </p:tavLst>
                                    </p:anim>
                                    <p:animEffect transition="in" filter="fade">
                                      <p:cBhvr>
                                        <p:cTn id="109" dur="500"/>
                                        <p:tgtEl>
                                          <p:spTgt spid="83"/>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84"/>
                                        </p:tgtEl>
                                        <p:attrNameLst>
                                          <p:attrName>style.visibility</p:attrName>
                                        </p:attrNameLst>
                                      </p:cBhvr>
                                      <p:to>
                                        <p:strVal val="visible"/>
                                      </p:to>
                                    </p:set>
                                    <p:anim calcmode="lin" valueType="num">
                                      <p:cBhvr>
                                        <p:cTn id="112" dur="500" fill="hold"/>
                                        <p:tgtEl>
                                          <p:spTgt spid="84"/>
                                        </p:tgtEl>
                                        <p:attrNameLst>
                                          <p:attrName>ppt_w</p:attrName>
                                        </p:attrNameLst>
                                      </p:cBhvr>
                                      <p:tavLst>
                                        <p:tav tm="0">
                                          <p:val>
                                            <p:fltVal val="0"/>
                                          </p:val>
                                        </p:tav>
                                        <p:tav tm="100000">
                                          <p:val>
                                            <p:strVal val="#ppt_w"/>
                                          </p:val>
                                        </p:tav>
                                      </p:tavLst>
                                    </p:anim>
                                    <p:anim calcmode="lin" valueType="num">
                                      <p:cBhvr>
                                        <p:cTn id="113" dur="500" fill="hold"/>
                                        <p:tgtEl>
                                          <p:spTgt spid="84"/>
                                        </p:tgtEl>
                                        <p:attrNameLst>
                                          <p:attrName>ppt_h</p:attrName>
                                        </p:attrNameLst>
                                      </p:cBhvr>
                                      <p:tavLst>
                                        <p:tav tm="0">
                                          <p:val>
                                            <p:fltVal val="0"/>
                                          </p:val>
                                        </p:tav>
                                        <p:tav tm="100000">
                                          <p:val>
                                            <p:strVal val="#ppt_h"/>
                                          </p:val>
                                        </p:tav>
                                      </p:tavLst>
                                    </p:anim>
                                    <p:animEffect transition="in" filter="fade">
                                      <p:cBhvr>
                                        <p:cTn id="114" dur="500"/>
                                        <p:tgtEl>
                                          <p:spTgt spid="84"/>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 calcmode="lin" valueType="num">
                                      <p:cBhvr>
                                        <p:cTn id="117" dur="500" fill="hold"/>
                                        <p:tgtEl>
                                          <p:spTgt spid="85"/>
                                        </p:tgtEl>
                                        <p:attrNameLst>
                                          <p:attrName>ppt_w</p:attrName>
                                        </p:attrNameLst>
                                      </p:cBhvr>
                                      <p:tavLst>
                                        <p:tav tm="0">
                                          <p:val>
                                            <p:fltVal val="0"/>
                                          </p:val>
                                        </p:tav>
                                        <p:tav tm="100000">
                                          <p:val>
                                            <p:strVal val="#ppt_w"/>
                                          </p:val>
                                        </p:tav>
                                      </p:tavLst>
                                    </p:anim>
                                    <p:anim calcmode="lin" valueType="num">
                                      <p:cBhvr>
                                        <p:cTn id="118" dur="500" fill="hold"/>
                                        <p:tgtEl>
                                          <p:spTgt spid="85"/>
                                        </p:tgtEl>
                                        <p:attrNameLst>
                                          <p:attrName>ppt_h</p:attrName>
                                        </p:attrNameLst>
                                      </p:cBhvr>
                                      <p:tavLst>
                                        <p:tav tm="0">
                                          <p:val>
                                            <p:fltVal val="0"/>
                                          </p:val>
                                        </p:tav>
                                        <p:tav tm="100000">
                                          <p:val>
                                            <p:strVal val="#ppt_h"/>
                                          </p:val>
                                        </p:tav>
                                      </p:tavLst>
                                    </p:anim>
                                    <p:animEffect transition="in" filter="fade">
                                      <p:cBhvr>
                                        <p:cTn id="119" dur="500"/>
                                        <p:tgtEl>
                                          <p:spTgt spid="85"/>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86"/>
                                        </p:tgtEl>
                                        <p:attrNameLst>
                                          <p:attrName>style.visibility</p:attrName>
                                        </p:attrNameLst>
                                      </p:cBhvr>
                                      <p:to>
                                        <p:strVal val="visible"/>
                                      </p:to>
                                    </p:set>
                                    <p:anim calcmode="lin" valueType="num">
                                      <p:cBhvr>
                                        <p:cTn id="122" dur="500" fill="hold"/>
                                        <p:tgtEl>
                                          <p:spTgt spid="86"/>
                                        </p:tgtEl>
                                        <p:attrNameLst>
                                          <p:attrName>ppt_w</p:attrName>
                                        </p:attrNameLst>
                                      </p:cBhvr>
                                      <p:tavLst>
                                        <p:tav tm="0">
                                          <p:val>
                                            <p:fltVal val="0"/>
                                          </p:val>
                                        </p:tav>
                                        <p:tav tm="100000">
                                          <p:val>
                                            <p:strVal val="#ppt_w"/>
                                          </p:val>
                                        </p:tav>
                                      </p:tavLst>
                                    </p:anim>
                                    <p:anim calcmode="lin" valueType="num">
                                      <p:cBhvr>
                                        <p:cTn id="123" dur="500" fill="hold"/>
                                        <p:tgtEl>
                                          <p:spTgt spid="86"/>
                                        </p:tgtEl>
                                        <p:attrNameLst>
                                          <p:attrName>ppt_h</p:attrName>
                                        </p:attrNameLst>
                                      </p:cBhvr>
                                      <p:tavLst>
                                        <p:tav tm="0">
                                          <p:val>
                                            <p:fltVal val="0"/>
                                          </p:val>
                                        </p:tav>
                                        <p:tav tm="100000">
                                          <p:val>
                                            <p:strVal val="#ppt_h"/>
                                          </p:val>
                                        </p:tav>
                                      </p:tavLst>
                                    </p:anim>
                                    <p:animEffect transition="in" filter="fade">
                                      <p:cBhvr>
                                        <p:cTn id="124" dur="500"/>
                                        <p:tgtEl>
                                          <p:spTgt spid="86"/>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87"/>
                                        </p:tgtEl>
                                        <p:attrNameLst>
                                          <p:attrName>style.visibility</p:attrName>
                                        </p:attrNameLst>
                                      </p:cBhvr>
                                      <p:to>
                                        <p:strVal val="visible"/>
                                      </p:to>
                                    </p:set>
                                    <p:anim calcmode="lin" valueType="num">
                                      <p:cBhvr>
                                        <p:cTn id="127" dur="500" fill="hold"/>
                                        <p:tgtEl>
                                          <p:spTgt spid="87"/>
                                        </p:tgtEl>
                                        <p:attrNameLst>
                                          <p:attrName>ppt_w</p:attrName>
                                        </p:attrNameLst>
                                      </p:cBhvr>
                                      <p:tavLst>
                                        <p:tav tm="0">
                                          <p:val>
                                            <p:fltVal val="0"/>
                                          </p:val>
                                        </p:tav>
                                        <p:tav tm="100000">
                                          <p:val>
                                            <p:strVal val="#ppt_w"/>
                                          </p:val>
                                        </p:tav>
                                      </p:tavLst>
                                    </p:anim>
                                    <p:anim calcmode="lin" valueType="num">
                                      <p:cBhvr>
                                        <p:cTn id="128" dur="500" fill="hold"/>
                                        <p:tgtEl>
                                          <p:spTgt spid="87"/>
                                        </p:tgtEl>
                                        <p:attrNameLst>
                                          <p:attrName>ppt_h</p:attrName>
                                        </p:attrNameLst>
                                      </p:cBhvr>
                                      <p:tavLst>
                                        <p:tav tm="0">
                                          <p:val>
                                            <p:fltVal val="0"/>
                                          </p:val>
                                        </p:tav>
                                        <p:tav tm="100000">
                                          <p:val>
                                            <p:strVal val="#ppt_h"/>
                                          </p:val>
                                        </p:tav>
                                      </p:tavLst>
                                    </p:anim>
                                    <p:animEffect transition="in" filter="fade">
                                      <p:cBhvr>
                                        <p:cTn id="129"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7" grpId="0" animBg="1"/>
      <p:bldP spid="77" grpId="1" animBg="1"/>
      <p:bldP spid="78" grpId="0" animBg="1"/>
      <p:bldP spid="78" grpId="1" animBg="1"/>
      <p:bldP spid="79" grpId="0" animBg="1"/>
      <p:bldP spid="79" grpId="1" animBg="1"/>
      <p:bldP spid="80" grpId="0"/>
      <p:bldP spid="80" grpId="1"/>
      <p:bldP spid="81" grpId="0"/>
      <p:bldP spid="81" grpId="1"/>
      <p:bldP spid="82" grpId="0"/>
      <p:bldP spid="82" grpId="1"/>
      <p:bldP spid="83" grpId="0"/>
      <p:bldP spid="83" grpId="1"/>
      <p:bldP spid="84" grpId="0"/>
      <p:bldP spid="84" grpId="1"/>
      <p:bldP spid="85" grpId="0"/>
      <p:bldP spid="85" grpId="1"/>
      <p:bldP spid="86" grpId="0"/>
      <p:bldP spid="86" grpId="1"/>
      <p:bldP spid="87" grpId="0"/>
      <p:bldP spid="8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下半年工作目标</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24" name="Freeform 13"/>
          <p:cNvSpPr>
            <a:spLocks noEditPoints="1"/>
          </p:cNvSpPr>
          <p:nvPr/>
        </p:nvSpPr>
        <p:spPr bwMode="auto">
          <a:xfrm>
            <a:off x="1242102" y="1360686"/>
            <a:ext cx="2923181" cy="3455962"/>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rgbClr val="44546A"/>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sp>
        <p:nvSpPr>
          <p:cNvPr id="25" name="Freeform 16"/>
          <p:cNvSpPr>
            <a:spLocks noEditPoints="1"/>
          </p:cNvSpPr>
          <p:nvPr/>
        </p:nvSpPr>
        <p:spPr bwMode="auto">
          <a:xfrm>
            <a:off x="1955837" y="5047605"/>
            <a:ext cx="1494000" cy="119836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rgbClr val="44546A"/>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grpSp>
        <p:nvGrpSpPr>
          <p:cNvPr id="26" name="Group 12"/>
          <p:cNvGrpSpPr/>
          <p:nvPr/>
        </p:nvGrpSpPr>
        <p:grpSpPr>
          <a:xfrm>
            <a:off x="1551195" y="1762719"/>
            <a:ext cx="2300613" cy="2059155"/>
            <a:chOff x="8169276" y="952501"/>
            <a:chExt cx="3781424" cy="3384550"/>
          </a:xfrm>
          <a:solidFill>
            <a:srgbClr val="44546A"/>
          </a:solidFill>
        </p:grpSpPr>
        <p:sp>
          <p:nvSpPr>
            <p:cNvPr id="27"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sp>
          <p:nvSpPr>
            <p:cNvPr id="28"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grpSp>
      <p:grpSp>
        <p:nvGrpSpPr>
          <p:cNvPr id="29" name="组合 28"/>
          <p:cNvGrpSpPr/>
          <p:nvPr/>
        </p:nvGrpSpPr>
        <p:grpSpPr>
          <a:xfrm>
            <a:off x="5749504" y="1562664"/>
            <a:ext cx="5037249" cy="1123497"/>
            <a:chOff x="5971177" y="1605306"/>
            <a:chExt cx="5037249" cy="1123497"/>
          </a:xfrm>
        </p:grpSpPr>
        <p:sp>
          <p:nvSpPr>
            <p:cNvPr id="30" name="Oval 4"/>
            <p:cNvSpPr/>
            <p:nvPr/>
          </p:nvSpPr>
          <p:spPr>
            <a:xfrm>
              <a:off x="5971177" y="1812130"/>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01</a:t>
              </a:r>
              <a:endParaRPr lang="en-US" sz="1325" dirty="0">
                <a:solidFill>
                  <a:prstClr val="white"/>
                </a:solidFill>
                <a:cs typeface="+mn-ea"/>
                <a:sym typeface="+mn-lt"/>
              </a:endParaRPr>
            </a:p>
          </p:txBody>
        </p:sp>
        <p:sp>
          <p:nvSpPr>
            <p:cNvPr id="31" name="文本框 30"/>
            <p:cNvSpPr txBox="1"/>
            <p:nvPr/>
          </p:nvSpPr>
          <p:spPr>
            <a:xfrm>
              <a:off x="6600832" y="1949359"/>
              <a:ext cx="4407594" cy="779444"/>
            </a:xfrm>
            <a:prstGeom prst="rect">
              <a:avLst/>
            </a:prstGeom>
            <a:noFill/>
          </p:spPr>
          <p:txBody>
            <a:bodyPr wrap="square" rtlCol="0">
              <a:spAutoFit/>
            </a:bodyPr>
            <a:lstStyle/>
            <a:p>
              <a:pPr>
                <a:lnSpc>
                  <a:spcPts val="1800"/>
                </a:lnSpc>
              </a:pPr>
              <a:r>
                <a:rPr kumimoji="0" lang="zh-CN" altLang="en-US" sz="1300" b="0" i="0" u="none" strike="noStrike" kern="1200" cap="none" spc="0" normalizeH="0" baseline="0" noProof="0" dirty="0">
                  <a:ln>
                    <a:noFill/>
                  </a:ln>
                  <a:solidFill>
                    <a:srgbClr val="222A35"/>
                  </a:solidFill>
                  <a:effectLst/>
                  <a:uLnTx/>
                  <a:uFillTx/>
                  <a:cs typeface="+mn-ea"/>
                  <a:sym typeface="+mn-lt"/>
                </a:rPr>
                <a:t>单击此处添加标题内容，内容要与标题相符</a:t>
              </a:r>
              <a:r>
                <a:rPr lang="zh-CN" altLang="en-US" sz="1300" dirty="0">
                  <a:solidFill>
                    <a:srgbClr val="222A35"/>
                  </a:solidFill>
                  <a:cs typeface="+mn-ea"/>
                  <a:sym typeface="+mn-lt"/>
                </a:rPr>
                <a:t>。单击此处添加标题内容，内容要与标题相符。</a:t>
              </a:r>
              <a:endParaRPr lang="zh-CN" altLang="en-US" sz="1300" dirty="0">
                <a:solidFill>
                  <a:srgbClr val="222A35"/>
                </a:solidFill>
                <a:cs typeface="+mn-ea"/>
                <a:sym typeface="+mn-lt"/>
              </a:endParaRPr>
            </a:p>
            <a:p>
              <a:pPr marL="0" marR="0" lvl="0" indent="0"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222A35"/>
                </a:solidFill>
                <a:effectLst/>
                <a:uLnTx/>
                <a:uFillTx/>
                <a:cs typeface="+mn-ea"/>
                <a:sym typeface="+mn-lt"/>
              </a:endParaRPr>
            </a:p>
          </p:txBody>
        </p:sp>
        <p:sp>
          <p:nvSpPr>
            <p:cNvPr id="32" name="文本框 31"/>
            <p:cNvSpPr txBox="1"/>
            <p:nvPr/>
          </p:nvSpPr>
          <p:spPr>
            <a:xfrm>
              <a:off x="6626554" y="1605306"/>
              <a:ext cx="18287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400" normalizeH="0" baseline="0" noProof="0" dirty="0">
                  <a:ln>
                    <a:noFill/>
                  </a:ln>
                  <a:solidFill>
                    <a:schemeClr val="tx1">
                      <a:lumMod val="75000"/>
                      <a:lumOff val="25000"/>
                    </a:schemeClr>
                  </a:solidFill>
                  <a:effectLst/>
                  <a:uLnTx/>
                  <a:uFillTx/>
                  <a:cs typeface="+mn-ea"/>
                  <a:sym typeface="+mn-lt"/>
                </a:rPr>
                <a:t>添加标题</a:t>
              </a:r>
              <a:endParaRPr kumimoji="0" lang="zh-CN" altLang="en-US" b="1" i="0" u="none" strike="noStrike" kern="1200" cap="none" spc="400" normalizeH="0" baseline="0" noProof="0" dirty="0">
                <a:ln>
                  <a:noFill/>
                </a:ln>
                <a:solidFill>
                  <a:schemeClr val="tx1">
                    <a:lumMod val="75000"/>
                    <a:lumOff val="25000"/>
                  </a:schemeClr>
                </a:solidFill>
                <a:effectLst/>
                <a:uLnTx/>
                <a:uFillTx/>
                <a:cs typeface="+mn-ea"/>
                <a:sym typeface="+mn-lt"/>
              </a:endParaRPr>
            </a:p>
          </p:txBody>
        </p:sp>
      </p:grpSp>
      <p:grpSp>
        <p:nvGrpSpPr>
          <p:cNvPr id="33" name="组合 32"/>
          <p:cNvGrpSpPr/>
          <p:nvPr/>
        </p:nvGrpSpPr>
        <p:grpSpPr>
          <a:xfrm>
            <a:off x="5749504" y="2686161"/>
            <a:ext cx="5037249" cy="1123497"/>
            <a:chOff x="5971177" y="2728803"/>
            <a:chExt cx="5037249" cy="1123497"/>
          </a:xfrm>
        </p:grpSpPr>
        <p:sp>
          <p:nvSpPr>
            <p:cNvPr id="34" name="Oval 19"/>
            <p:cNvSpPr/>
            <p:nvPr/>
          </p:nvSpPr>
          <p:spPr>
            <a:xfrm>
              <a:off x="5971177" y="2880809"/>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02</a:t>
              </a:r>
              <a:endParaRPr lang="en-US" sz="1325" dirty="0">
                <a:solidFill>
                  <a:prstClr val="white"/>
                </a:solidFill>
                <a:cs typeface="+mn-ea"/>
                <a:sym typeface="+mn-lt"/>
              </a:endParaRPr>
            </a:p>
          </p:txBody>
        </p:sp>
        <p:sp>
          <p:nvSpPr>
            <p:cNvPr id="35" name="文本框 34"/>
            <p:cNvSpPr txBox="1"/>
            <p:nvPr/>
          </p:nvSpPr>
          <p:spPr>
            <a:xfrm>
              <a:off x="6600832" y="3072856"/>
              <a:ext cx="4407594" cy="779444"/>
            </a:xfrm>
            <a:prstGeom prst="rect">
              <a:avLst/>
            </a:prstGeom>
            <a:noFill/>
          </p:spPr>
          <p:txBody>
            <a:bodyPr wrap="square" rtlCol="0">
              <a:spAutoFit/>
            </a:bodyPr>
            <a:lstStyle/>
            <a:p>
              <a:pPr>
                <a:lnSpc>
                  <a:spcPts val="1800"/>
                </a:lnSpc>
              </a:pPr>
              <a:r>
                <a:rPr kumimoji="0" lang="zh-CN" altLang="en-US" sz="1300" b="0" i="0" u="none" strike="noStrike" kern="1200" cap="none" spc="0" normalizeH="0" baseline="0" noProof="0" dirty="0">
                  <a:ln>
                    <a:noFill/>
                  </a:ln>
                  <a:solidFill>
                    <a:srgbClr val="222A35"/>
                  </a:solidFill>
                  <a:effectLst/>
                  <a:uLnTx/>
                  <a:uFillTx/>
                  <a:cs typeface="+mn-ea"/>
                  <a:sym typeface="+mn-lt"/>
                </a:rPr>
                <a:t>单击此处添加标题内容，内容要与标题相符</a:t>
              </a:r>
              <a:r>
                <a:rPr lang="zh-CN" altLang="en-US" sz="1300" dirty="0">
                  <a:solidFill>
                    <a:srgbClr val="222A35"/>
                  </a:solidFill>
                  <a:cs typeface="+mn-ea"/>
                  <a:sym typeface="+mn-lt"/>
                </a:rPr>
                <a:t>。单击此处添加标题内容，内容要与标题相符。</a:t>
              </a:r>
              <a:endParaRPr lang="zh-CN" altLang="en-US" sz="1300" dirty="0">
                <a:solidFill>
                  <a:srgbClr val="222A35"/>
                </a:solidFill>
                <a:cs typeface="+mn-ea"/>
                <a:sym typeface="+mn-lt"/>
              </a:endParaRPr>
            </a:p>
            <a:p>
              <a:pPr marL="0" marR="0" lvl="0" indent="0"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222A35"/>
                </a:solidFill>
                <a:effectLst/>
                <a:uLnTx/>
                <a:uFillTx/>
                <a:cs typeface="+mn-ea"/>
                <a:sym typeface="+mn-lt"/>
              </a:endParaRPr>
            </a:p>
          </p:txBody>
        </p:sp>
        <p:sp>
          <p:nvSpPr>
            <p:cNvPr id="36" name="文本框 35"/>
            <p:cNvSpPr txBox="1"/>
            <p:nvPr/>
          </p:nvSpPr>
          <p:spPr>
            <a:xfrm>
              <a:off x="6626554" y="2728803"/>
              <a:ext cx="1828799" cy="369332"/>
            </a:xfrm>
            <a:prstGeom prst="rect">
              <a:avLst/>
            </a:prstGeom>
            <a:noFill/>
          </p:spPr>
          <p:txBody>
            <a:bodyPr wrap="square" rtlCol="0">
              <a:spAutoFit/>
            </a:bodyPr>
            <a:lstStyle/>
            <a:p>
              <a:pPr>
                <a:defRPr/>
              </a:pPr>
              <a:r>
                <a:rPr lang="zh-CN" altLang="en-US" b="1" spc="400" dirty="0">
                  <a:solidFill>
                    <a:schemeClr val="tx1">
                      <a:lumMod val="75000"/>
                      <a:lumOff val="25000"/>
                    </a:schemeClr>
                  </a:solidFill>
                  <a:cs typeface="+mn-ea"/>
                  <a:sym typeface="+mn-lt"/>
                </a:rPr>
                <a:t>添加标题</a:t>
              </a:r>
              <a:endParaRPr lang="zh-CN" altLang="en-US" b="1" spc="400" dirty="0">
                <a:solidFill>
                  <a:schemeClr val="tx1">
                    <a:lumMod val="75000"/>
                    <a:lumOff val="25000"/>
                  </a:schemeClr>
                </a:solidFill>
                <a:cs typeface="+mn-ea"/>
                <a:sym typeface="+mn-lt"/>
              </a:endParaRPr>
            </a:p>
          </p:txBody>
        </p:sp>
      </p:grpSp>
      <p:grpSp>
        <p:nvGrpSpPr>
          <p:cNvPr id="37" name="组合 36"/>
          <p:cNvGrpSpPr/>
          <p:nvPr/>
        </p:nvGrpSpPr>
        <p:grpSpPr>
          <a:xfrm>
            <a:off x="5749504" y="3842099"/>
            <a:ext cx="5037249" cy="1123497"/>
            <a:chOff x="5971177" y="3884741"/>
            <a:chExt cx="5037249" cy="1123497"/>
          </a:xfrm>
        </p:grpSpPr>
        <p:sp>
          <p:nvSpPr>
            <p:cNvPr id="38" name="Oval 25"/>
            <p:cNvSpPr/>
            <p:nvPr/>
          </p:nvSpPr>
          <p:spPr>
            <a:xfrm>
              <a:off x="5971177" y="4054466"/>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03</a:t>
              </a:r>
              <a:endParaRPr lang="en-US" sz="1325" dirty="0">
                <a:solidFill>
                  <a:prstClr val="white"/>
                </a:solidFill>
                <a:cs typeface="+mn-ea"/>
                <a:sym typeface="+mn-lt"/>
              </a:endParaRPr>
            </a:p>
          </p:txBody>
        </p:sp>
        <p:sp>
          <p:nvSpPr>
            <p:cNvPr id="39" name="文本框 38"/>
            <p:cNvSpPr txBox="1"/>
            <p:nvPr/>
          </p:nvSpPr>
          <p:spPr>
            <a:xfrm>
              <a:off x="6600832" y="4228794"/>
              <a:ext cx="4407594" cy="779444"/>
            </a:xfrm>
            <a:prstGeom prst="rect">
              <a:avLst/>
            </a:prstGeom>
            <a:noFill/>
          </p:spPr>
          <p:txBody>
            <a:bodyPr wrap="square" rtlCol="0">
              <a:spAutoFit/>
            </a:bodyPr>
            <a:lstStyle/>
            <a:p>
              <a:pPr>
                <a:lnSpc>
                  <a:spcPts val="1800"/>
                </a:lnSpc>
              </a:pPr>
              <a:r>
                <a:rPr kumimoji="0" lang="zh-CN" altLang="en-US" sz="1300" b="0" i="0" u="none" strike="noStrike" kern="1200" cap="none" spc="0" normalizeH="0" baseline="0" noProof="0" dirty="0">
                  <a:ln>
                    <a:noFill/>
                  </a:ln>
                  <a:solidFill>
                    <a:srgbClr val="222A35"/>
                  </a:solidFill>
                  <a:effectLst/>
                  <a:uLnTx/>
                  <a:uFillTx/>
                  <a:cs typeface="+mn-ea"/>
                  <a:sym typeface="+mn-lt"/>
                </a:rPr>
                <a:t>单击此处添加标题内容，内容要与标题相符</a:t>
              </a:r>
              <a:r>
                <a:rPr lang="zh-CN" altLang="en-US" sz="1300" dirty="0">
                  <a:solidFill>
                    <a:srgbClr val="222A35"/>
                  </a:solidFill>
                  <a:cs typeface="+mn-ea"/>
                  <a:sym typeface="+mn-lt"/>
                </a:rPr>
                <a:t>。单击此处添加标题内容，内容要与标题相符。</a:t>
              </a:r>
              <a:endParaRPr lang="zh-CN" altLang="en-US" sz="1300" dirty="0">
                <a:solidFill>
                  <a:srgbClr val="222A35"/>
                </a:solidFill>
                <a:cs typeface="+mn-ea"/>
                <a:sym typeface="+mn-lt"/>
              </a:endParaRPr>
            </a:p>
            <a:p>
              <a:pPr marL="0" marR="0" lvl="0" indent="0"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222A35"/>
                </a:solidFill>
                <a:effectLst/>
                <a:uLnTx/>
                <a:uFillTx/>
                <a:cs typeface="+mn-ea"/>
                <a:sym typeface="+mn-lt"/>
              </a:endParaRPr>
            </a:p>
          </p:txBody>
        </p:sp>
        <p:sp>
          <p:nvSpPr>
            <p:cNvPr id="40" name="文本框 39"/>
            <p:cNvSpPr txBox="1"/>
            <p:nvPr/>
          </p:nvSpPr>
          <p:spPr>
            <a:xfrm>
              <a:off x="6626554" y="3884741"/>
              <a:ext cx="1828799" cy="369332"/>
            </a:xfrm>
            <a:prstGeom prst="rect">
              <a:avLst/>
            </a:prstGeom>
            <a:noFill/>
          </p:spPr>
          <p:txBody>
            <a:bodyPr wrap="square" rtlCol="0">
              <a:spAutoFit/>
            </a:bodyPr>
            <a:lstStyle/>
            <a:p>
              <a:pPr>
                <a:defRPr/>
              </a:pPr>
              <a:r>
                <a:rPr lang="zh-CN" altLang="en-US" b="1" spc="400" dirty="0">
                  <a:solidFill>
                    <a:schemeClr val="tx1">
                      <a:lumMod val="75000"/>
                      <a:lumOff val="25000"/>
                    </a:schemeClr>
                  </a:solidFill>
                  <a:cs typeface="+mn-ea"/>
                  <a:sym typeface="+mn-lt"/>
                </a:rPr>
                <a:t>添加标题</a:t>
              </a:r>
              <a:endParaRPr lang="zh-CN" altLang="en-US" b="1" spc="400" dirty="0">
                <a:solidFill>
                  <a:schemeClr val="tx1">
                    <a:lumMod val="75000"/>
                    <a:lumOff val="25000"/>
                  </a:schemeClr>
                </a:solidFill>
                <a:cs typeface="+mn-ea"/>
                <a:sym typeface="+mn-lt"/>
              </a:endParaRPr>
            </a:p>
          </p:txBody>
        </p:sp>
      </p:grpSp>
      <p:grpSp>
        <p:nvGrpSpPr>
          <p:cNvPr id="41" name="组合 40"/>
          <p:cNvGrpSpPr/>
          <p:nvPr/>
        </p:nvGrpSpPr>
        <p:grpSpPr>
          <a:xfrm>
            <a:off x="5749504" y="4963357"/>
            <a:ext cx="5037249" cy="1123497"/>
            <a:chOff x="5971177" y="5005999"/>
            <a:chExt cx="5037249" cy="1123497"/>
          </a:xfrm>
        </p:grpSpPr>
        <p:sp>
          <p:nvSpPr>
            <p:cNvPr id="42" name="Oval 27"/>
            <p:cNvSpPr/>
            <p:nvPr/>
          </p:nvSpPr>
          <p:spPr>
            <a:xfrm>
              <a:off x="5971177" y="5120619"/>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04</a:t>
              </a:r>
              <a:endParaRPr lang="en-US" sz="1325" dirty="0">
                <a:solidFill>
                  <a:prstClr val="white"/>
                </a:solidFill>
                <a:cs typeface="+mn-ea"/>
                <a:sym typeface="+mn-lt"/>
              </a:endParaRPr>
            </a:p>
          </p:txBody>
        </p:sp>
        <p:sp>
          <p:nvSpPr>
            <p:cNvPr id="43" name="文本框 42"/>
            <p:cNvSpPr txBox="1"/>
            <p:nvPr/>
          </p:nvSpPr>
          <p:spPr>
            <a:xfrm>
              <a:off x="6600832" y="5350052"/>
              <a:ext cx="4407594" cy="779444"/>
            </a:xfrm>
            <a:prstGeom prst="rect">
              <a:avLst/>
            </a:prstGeom>
            <a:noFill/>
          </p:spPr>
          <p:txBody>
            <a:bodyPr wrap="square" rtlCol="0">
              <a:spAutoFit/>
            </a:bodyPr>
            <a:lstStyle/>
            <a:p>
              <a:pPr>
                <a:lnSpc>
                  <a:spcPts val="1800"/>
                </a:lnSpc>
              </a:pPr>
              <a:r>
                <a:rPr kumimoji="0" lang="zh-CN" altLang="en-US" sz="1300" b="0" i="0" u="none" strike="noStrike" kern="1200" cap="none" spc="0" normalizeH="0" baseline="0" noProof="0" dirty="0">
                  <a:ln>
                    <a:noFill/>
                  </a:ln>
                  <a:solidFill>
                    <a:srgbClr val="222A35"/>
                  </a:solidFill>
                  <a:effectLst/>
                  <a:uLnTx/>
                  <a:uFillTx/>
                  <a:cs typeface="+mn-ea"/>
                  <a:sym typeface="+mn-lt"/>
                </a:rPr>
                <a:t>单击此处添加标题内容，内容要与标题相符</a:t>
              </a:r>
              <a:r>
                <a:rPr lang="zh-CN" altLang="en-US" sz="1300" dirty="0">
                  <a:solidFill>
                    <a:srgbClr val="222A35"/>
                  </a:solidFill>
                  <a:cs typeface="+mn-ea"/>
                  <a:sym typeface="+mn-lt"/>
                </a:rPr>
                <a:t>。单击此处添加标题内容，内容要与标题相符。</a:t>
              </a:r>
              <a:endParaRPr lang="zh-CN" altLang="en-US" sz="1300" dirty="0">
                <a:solidFill>
                  <a:srgbClr val="222A35"/>
                </a:solidFill>
                <a:cs typeface="+mn-ea"/>
                <a:sym typeface="+mn-lt"/>
              </a:endParaRPr>
            </a:p>
            <a:p>
              <a:pPr marL="0" marR="0" lvl="0" indent="0"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222A35"/>
                </a:solidFill>
                <a:effectLst/>
                <a:uLnTx/>
                <a:uFillTx/>
                <a:cs typeface="+mn-ea"/>
                <a:sym typeface="+mn-lt"/>
              </a:endParaRPr>
            </a:p>
          </p:txBody>
        </p:sp>
        <p:sp>
          <p:nvSpPr>
            <p:cNvPr id="44" name="文本框 43"/>
            <p:cNvSpPr txBox="1"/>
            <p:nvPr/>
          </p:nvSpPr>
          <p:spPr>
            <a:xfrm>
              <a:off x="6626554" y="5005999"/>
              <a:ext cx="1828799" cy="369332"/>
            </a:xfrm>
            <a:prstGeom prst="rect">
              <a:avLst/>
            </a:prstGeom>
            <a:noFill/>
          </p:spPr>
          <p:txBody>
            <a:bodyPr wrap="square" rtlCol="0">
              <a:spAutoFit/>
            </a:bodyPr>
            <a:lstStyle/>
            <a:p>
              <a:pPr>
                <a:defRPr/>
              </a:pPr>
              <a:r>
                <a:rPr lang="zh-CN" altLang="en-US" b="1" spc="400" dirty="0">
                  <a:solidFill>
                    <a:schemeClr val="tx1">
                      <a:lumMod val="75000"/>
                      <a:lumOff val="25000"/>
                    </a:schemeClr>
                  </a:solidFill>
                  <a:cs typeface="+mn-ea"/>
                  <a:sym typeface="+mn-lt"/>
                </a:rPr>
                <a:t>添加标题</a:t>
              </a:r>
              <a:endParaRPr lang="zh-CN" altLang="en-US" b="1" spc="400"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14:presetBounceEnd="40000">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14:bounceEnd="40000">
                                          <p:cBhvr additive="base">
                                            <p:cTn id="21"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14:presetBounceEnd="40000">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14:bounceEnd="40000">
                                          <p:cBhvr additive="base">
                                            <p:cTn id="26" dur="5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14:presetBounceEnd="40000">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14:bounceEnd="40000">
                                          <p:cBhvr additive="base">
                                            <p:cTn id="31" dur="500" fill="hold"/>
                                            <p:tgtEl>
                                              <p:spTgt spid="37"/>
                                            </p:tgtEl>
                                            <p:attrNameLst>
                                              <p:attrName>ppt_x</p:attrName>
                                            </p:attrNameLst>
                                          </p:cBhvr>
                                          <p:tavLst>
                                            <p:tav tm="0">
                                              <p:val>
                                                <p:strVal val="1+#ppt_w/2"/>
                                              </p:val>
                                            </p:tav>
                                            <p:tav tm="100000">
                                              <p:val>
                                                <p:strVal val="#ppt_x"/>
                                              </p:val>
                                            </p:tav>
                                          </p:tavLst>
                                        </p:anim>
                                        <p:anim calcmode="lin" valueType="num" p14:bounceEnd="40000">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14:presetBounceEnd="40000">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14:bounceEnd="40000">
                                          <p:cBhvr additive="base">
                                            <p:cTn id="36" dur="500" fill="hold"/>
                                            <p:tgtEl>
                                              <p:spTgt spid="41"/>
                                            </p:tgtEl>
                                            <p:attrNameLst>
                                              <p:attrName>ppt_x</p:attrName>
                                            </p:attrNameLst>
                                          </p:cBhvr>
                                          <p:tavLst>
                                            <p:tav tm="0">
                                              <p:val>
                                                <p:strVal val="1+#ppt_w/2"/>
                                              </p:val>
                                            </p:tav>
                                            <p:tav tm="100000">
                                              <p:val>
                                                <p:strVal val="#ppt_x"/>
                                              </p:val>
                                            </p:tav>
                                          </p:tavLst>
                                        </p:anim>
                                        <p:anim calcmode="lin" valueType="num" p14:bounceEnd="40000">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1+#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1+#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1+#ppt_w/2"/>
                                              </p:val>
                                            </p:tav>
                                            <p:tav tm="100000">
                                              <p:val>
                                                <p:strVal val="#ppt_x"/>
                                              </p:val>
                                            </p:tav>
                                          </p:tavLst>
                                        </p:anim>
                                        <p:anim calcmode="lin" valueType="num">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1+#ppt_w/2"/>
                                              </p:val>
                                            </p:tav>
                                            <p:tav tm="100000">
                                              <p:val>
                                                <p:strVal val="#ppt_x"/>
                                              </p:val>
                                            </p:tav>
                                          </p:tavLst>
                                        </p:anim>
                                        <p:anim calcmode="lin" valueType="num">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下半年工作目标</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3" name="空心弧 2"/>
          <p:cNvSpPr/>
          <p:nvPr/>
        </p:nvSpPr>
        <p:spPr>
          <a:xfrm>
            <a:off x="5808113" y="4206547"/>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4" name="空心弧 3"/>
          <p:cNvSpPr/>
          <p:nvPr/>
        </p:nvSpPr>
        <p:spPr>
          <a:xfrm>
            <a:off x="5808113" y="4206547"/>
            <a:ext cx="977900" cy="977900"/>
          </a:xfrm>
          <a:prstGeom prst="blockArc">
            <a:avLst>
              <a:gd name="adj1" fmla="val 17709558"/>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5" name="空心弧 4"/>
          <p:cNvSpPr/>
          <p:nvPr/>
        </p:nvSpPr>
        <p:spPr>
          <a:xfrm>
            <a:off x="7497213" y="4206547"/>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6" name="空心弧 5"/>
          <p:cNvSpPr/>
          <p:nvPr/>
        </p:nvSpPr>
        <p:spPr>
          <a:xfrm rot="2700000">
            <a:off x="7497213" y="4206547"/>
            <a:ext cx="977900" cy="977900"/>
          </a:xfrm>
          <a:prstGeom prst="blockArc">
            <a:avLst>
              <a:gd name="adj1" fmla="val 1471262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7" name="空心弧 6"/>
          <p:cNvSpPr/>
          <p:nvPr/>
        </p:nvSpPr>
        <p:spPr>
          <a:xfrm>
            <a:off x="9281563" y="4206547"/>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8" name="空心弧 7"/>
          <p:cNvSpPr/>
          <p:nvPr/>
        </p:nvSpPr>
        <p:spPr>
          <a:xfrm rot="9900000">
            <a:off x="9281563" y="4206547"/>
            <a:ext cx="977900" cy="977900"/>
          </a:xfrm>
          <a:prstGeom prst="blockArc">
            <a:avLst>
              <a:gd name="adj1" fmla="val 488383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9" name="文本框 8"/>
          <p:cNvSpPr txBox="1"/>
          <p:nvPr/>
        </p:nvSpPr>
        <p:spPr>
          <a:xfrm>
            <a:off x="6799135" y="4387720"/>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12%</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0" name="文本框 9"/>
          <p:cNvSpPr txBox="1"/>
          <p:nvPr/>
        </p:nvSpPr>
        <p:spPr>
          <a:xfrm>
            <a:off x="8502839" y="4387719"/>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38%</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1" name="文本框 10"/>
          <p:cNvSpPr txBox="1"/>
          <p:nvPr/>
        </p:nvSpPr>
        <p:spPr>
          <a:xfrm>
            <a:off x="10306909" y="4387718"/>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79%</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2" name="文本框 11"/>
          <p:cNvSpPr txBox="1"/>
          <p:nvPr/>
        </p:nvSpPr>
        <p:spPr>
          <a:xfrm>
            <a:off x="5809676" y="1898471"/>
            <a:ext cx="278435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srgbClr val="44546A"/>
                </a:solidFill>
                <a:effectLst/>
                <a:uLnTx/>
                <a:uFillTx/>
                <a:cs typeface="+mn-ea"/>
                <a:sym typeface="+mn-lt"/>
              </a:rPr>
              <a:t>WORK</a:t>
            </a:r>
            <a:r>
              <a:rPr kumimoji="1" lang="zh-CN" altLang="en-US" sz="2800" b="0" i="0" u="none" strike="noStrike" kern="1200" cap="none" spc="0" normalizeH="0" baseline="0" noProof="0" dirty="0">
                <a:ln>
                  <a:noFill/>
                </a:ln>
                <a:solidFill>
                  <a:srgbClr val="44546A"/>
                </a:solidFill>
                <a:effectLst/>
                <a:uLnTx/>
                <a:uFillTx/>
                <a:cs typeface="+mn-ea"/>
                <a:sym typeface="+mn-lt"/>
              </a:rPr>
              <a:t> </a:t>
            </a:r>
            <a:r>
              <a:rPr kumimoji="1" lang="en-US" altLang="zh-CN" sz="2800" b="0" i="0" u="none" strike="noStrike" kern="1200" cap="none" spc="0" normalizeH="0" baseline="0" noProof="0" dirty="0">
                <a:ln>
                  <a:noFill/>
                </a:ln>
                <a:solidFill>
                  <a:srgbClr val="44546A"/>
                </a:solidFill>
                <a:effectLst/>
                <a:uLnTx/>
                <a:uFillTx/>
                <a:cs typeface="+mn-ea"/>
                <a:sym typeface="+mn-lt"/>
              </a:rPr>
              <a:t>REPORT</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13" name="文本框 12"/>
          <p:cNvSpPr txBox="1"/>
          <p:nvPr/>
        </p:nvSpPr>
        <p:spPr>
          <a:xfrm>
            <a:off x="5809676" y="2838107"/>
            <a:ext cx="5040577" cy="9233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4" name="饼形 13"/>
          <p:cNvSpPr/>
          <p:nvPr/>
        </p:nvSpPr>
        <p:spPr>
          <a:xfrm>
            <a:off x="959262" y="2013220"/>
            <a:ext cx="3352800" cy="3402305"/>
          </a:xfrm>
          <a:prstGeom prst="pie">
            <a:avLst>
              <a:gd name="adj1" fmla="val 2366469"/>
              <a:gd name="adj2" fmla="val 170357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15" name="饼形 14"/>
          <p:cNvSpPr/>
          <p:nvPr/>
        </p:nvSpPr>
        <p:spPr>
          <a:xfrm>
            <a:off x="959262" y="2013220"/>
            <a:ext cx="3352800" cy="3402305"/>
          </a:xfrm>
          <a:prstGeom prst="pie">
            <a:avLst>
              <a:gd name="adj1" fmla="val 0"/>
              <a:gd name="adj2" fmla="val 236432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16" name="饼形 15"/>
          <p:cNvSpPr/>
          <p:nvPr/>
        </p:nvSpPr>
        <p:spPr>
          <a:xfrm>
            <a:off x="959262" y="2013220"/>
            <a:ext cx="3352800" cy="3402305"/>
          </a:xfrm>
          <a:prstGeom prst="pie">
            <a:avLst>
              <a:gd name="adj1" fmla="val 17035259"/>
              <a:gd name="adj2" fmla="val 215722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17" name="文本框 16"/>
          <p:cNvSpPr txBox="1"/>
          <p:nvPr/>
        </p:nvSpPr>
        <p:spPr>
          <a:xfrm>
            <a:off x="3160439" y="2898159"/>
            <a:ext cx="71365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a:ln>
                  <a:noFill/>
                </a:ln>
                <a:solidFill>
                  <a:prstClr val="black">
                    <a:lumMod val="65000"/>
                    <a:lumOff val="35000"/>
                  </a:prstClr>
                </a:solidFill>
                <a:effectLst/>
                <a:uLnTx/>
                <a:uFillTx/>
                <a:cs typeface="+mn-ea"/>
                <a:sym typeface="+mn-lt"/>
              </a:rPr>
              <a:t>22%</a:t>
            </a:r>
            <a:endParaRPr kumimoji="1" lang="zh-CN" altLang="en-US" sz="20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18" name="文本框 17"/>
          <p:cNvSpPr txBox="1"/>
          <p:nvPr/>
        </p:nvSpPr>
        <p:spPr>
          <a:xfrm>
            <a:off x="3397662" y="3808784"/>
            <a:ext cx="71365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a:ln>
                  <a:noFill/>
                </a:ln>
                <a:solidFill>
                  <a:prstClr val="white"/>
                </a:solidFill>
                <a:effectLst/>
                <a:uLnTx/>
                <a:uFillTx/>
                <a:cs typeface="+mn-ea"/>
                <a:sym typeface="+mn-lt"/>
              </a:rPr>
              <a:t>16%</a:t>
            </a:r>
            <a:endParaRPr kumimoji="1" lang="zh-CN" altLang="en-US" sz="2000" b="0" i="0" u="none" strike="noStrike" kern="1200" cap="none" spc="0" normalizeH="0" baseline="0" noProof="0">
              <a:ln>
                <a:noFill/>
              </a:ln>
              <a:solidFill>
                <a:prstClr val="white"/>
              </a:solidFill>
              <a:effectLst/>
              <a:uLnTx/>
              <a:uFillTx/>
              <a:cs typeface="+mn-ea"/>
              <a:sym typeface="+mn-lt"/>
            </a:endParaRPr>
          </a:p>
        </p:txBody>
      </p:sp>
      <p:sp>
        <p:nvSpPr>
          <p:cNvPr id="19" name="文本框 18"/>
          <p:cNvSpPr txBox="1"/>
          <p:nvPr/>
        </p:nvSpPr>
        <p:spPr>
          <a:xfrm>
            <a:off x="1628790" y="3583329"/>
            <a:ext cx="71365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a:ln>
                  <a:noFill/>
                </a:ln>
                <a:solidFill>
                  <a:prstClr val="white"/>
                </a:solidFill>
                <a:effectLst/>
                <a:uLnTx/>
                <a:uFillTx/>
                <a:cs typeface="+mn-ea"/>
                <a:sym typeface="+mn-lt"/>
              </a:rPr>
              <a:t>62%</a:t>
            </a:r>
            <a:endParaRPr kumimoji="1" lang="zh-CN" altLang="en-US" sz="2000" b="0" i="0" u="none" strike="noStrike" kern="1200" cap="none" spc="0" normalizeH="0" baseline="0" noProof="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p:bldP spid="10"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二</a:t>
            </a:r>
            <a:r>
              <a:rPr kumimoji="1" lang="zh-CN" altLang="en-US" sz="2800" b="0" i="0" u="none" strike="noStrike" kern="1200" cap="none" spc="0" normalizeH="0" baseline="0" noProof="0" dirty="0">
                <a:ln>
                  <a:noFill/>
                </a:ln>
                <a:solidFill>
                  <a:srgbClr val="44546A"/>
                </a:solidFill>
                <a:effectLst/>
                <a:uLnTx/>
                <a:uFillTx/>
                <a:cs typeface="+mn-ea"/>
                <a:sym typeface="+mn-lt"/>
              </a:rPr>
              <a:t>部分</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7" name="文本框 6"/>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02</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p:cNvSpPr txBox="1"/>
          <p:nvPr/>
        </p:nvSpPr>
        <p:spPr>
          <a:xfrm>
            <a:off x="3126238" y="2770523"/>
            <a:ext cx="6109365" cy="1107996"/>
          </a:xfrm>
          <a:prstGeom prst="rect">
            <a:avLst/>
          </a:prstGeom>
          <a:noFill/>
        </p:spPr>
        <p:txBody>
          <a:bodyPr wrap="none" rtlCol="0">
            <a:spAutoFit/>
          </a:bodyPr>
          <a:lstStyle/>
          <a:p>
            <a:pPr lvl="0"/>
            <a:r>
              <a:rPr kumimoji="1" lang="zh-CN" altLang="en-US" sz="6600" dirty="0">
                <a:solidFill>
                  <a:srgbClr val="44546A"/>
                </a:solidFill>
                <a:cs typeface="+mn-ea"/>
                <a:sym typeface="+mn-lt"/>
              </a:rPr>
              <a:t>新产品研发方案</a:t>
            </a:r>
            <a:endParaRPr kumimoji="1" lang="zh-CN" altLang="en-US" sz="6600" dirty="0">
              <a:solidFill>
                <a:srgbClr val="44546A"/>
              </a:solidFill>
              <a:cs typeface="+mn-ea"/>
              <a:sym typeface="+mn-lt"/>
            </a:endParaRPr>
          </a:p>
        </p:txBody>
      </p:sp>
      <p:sp>
        <p:nvSpPr>
          <p:cNvPr id="9" name="文本框 8"/>
          <p:cNvSpPr txBox="1"/>
          <p:nvPr/>
        </p:nvSpPr>
        <p:spPr>
          <a:xfrm>
            <a:off x="2944894" y="3878519"/>
            <a:ext cx="6472052"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GB" altLang="zh-CN" sz="1050" b="0" i="0" u="none" strike="noStrike" kern="1200" cap="none" spc="0" normalizeH="0" baseline="0" noProof="0" dirty="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endParaRPr kumimoji="0" lang="en-GB" altLang="zh-CN" sz="105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新产品研发方案</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3" name="矩形 2"/>
          <p:cNvSpPr/>
          <p:nvPr/>
        </p:nvSpPr>
        <p:spPr>
          <a:xfrm>
            <a:off x="3202641" y="3725882"/>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4" name="直线连接符 3"/>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303563" y="4099620"/>
            <a:ext cx="10463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a:ln>
                  <a:noFill/>
                </a:ln>
                <a:solidFill>
                  <a:prstClr val="white"/>
                </a:solidFill>
                <a:effectLst/>
                <a:uLnTx/>
                <a:uFillTx/>
                <a:cs typeface="+mn-ea"/>
                <a:sym typeface="+mn-lt"/>
              </a:rPr>
              <a:t>PLAN D</a:t>
            </a: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文本框 6"/>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添加标题</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8" name="文本框 7"/>
          <p:cNvSpPr txBox="1"/>
          <p:nvPr/>
        </p:nvSpPr>
        <p:spPr>
          <a:xfrm>
            <a:off x="3303563" y="4899391"/>
            <a:ext cx="1886941" cy="75713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white"/>
                </a:solidFill>
                <a:effectLst/>
                <a:uLnTx/>
                <a:uFillTx/>
                <a:cs typeface="+mn-ea"/>
                <a:sym typeface="+mn-lt"/>
              </a:rPr>
              <a:t>单击此处添加内容，内容要与标题相符，可以直接复制粘贴。</a:t>
            </a: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9" name="文本框 8"/>
          <p:cNvSpPr txBox="1"/>
          <p:nvPr/>
        </p:nvSpPr>
        <p:spPr>
          <a:xfrm>
            <a:off x="1151904" y="4102452"/>
            <a:ext cx="10238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a:ln>
                  <a:noFill/>
                </a:ln>
                <a:solidFill>
                  <a:srgbClr val="44546A"/>
                </a:solidFill>
                <a:effectLst/>
                <a:uLnTx/>
                <a:uFillTx/>
                <a:cs typeface="+mn-ea"/>
                <a:sym typeface="+mn-lt"/>
              </a:rPr>
              <a:t>PLAN C</a:t>
            </a:r>
            <a:endParaRPr kumimoji="1" lang="zh-CN" altLang="en-US" sz="1800" b="0" i="0" u="none" strike="noStrike" kern="1200" cap="none" spc="0" normalizeH="0" baseline="0" noProof="0">
              <a:ln>
                <a:noFill/>
              </a:ln>
              <a:solidFill>
                <a:srgbClr val="44546A"/>
              </a:solidFill>
              <a:effectLst/>
              <a:uLnTx/>
              <a:uFillTx/>
              <a:cs typeface="+mn-ea"/>
              <a:sym typeface="+mn-lt"/>
            </a:endParaRPr>
          </a:p>
        </p:txBody>
      </p:sp>
      <p:sp>
        <p:nvSpPr>
          <p:cNvPr id="10" name="文本框 9"/>
          <p:cNvSpPr txBox="1"/>
          <p:nvPr/>
        </p:nvSpPr>
        <p:spPr>
          <a:xfrm>
            <a:off x="1151905" y="4565623"/>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65000"/>
                    <a:lumOff val="35000"/>
                  </a:prstClr>
                </a:solidFill>
                <a:effectLst/>
                <a:uLnTx/>
                <a:uFillTx/>
                <a:cs typeface="+mn-ea"/>
                <a:sym typeface="+mn-lt"/>
              </a:rPr>
              <a:t>添加标题</a:t>
            </a:r>
            <a:endParaRPr kumimoji="0" lang="zh-CN" altLang="en-US" sz="14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11" name="文本框 10"/>
          <p:cNvSpPr txBox="1"/>
          <p:nvPr/>
        </p:nvSpPr>
        <p:spPr>
          <a:xfrm>
            <a:off x="1151904" y="4902223"/>
            <a:ext cx="1886941" cy="75713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单击此处添加内容，内容要与标题相符，可以直接复制粘贴。</a:t>
            </a:r>
            <a:endParaRPr kumimoji="0" lang="zh-CN" altLang="en-US"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2" name="文本框 11"/>
          <p:cNvSpPr txBox="1"/>
          <p:nvPr/>
        </p:nvSpPr>
        <p:spPr>
          <a:xfrm>
            <a:off x="1151904" y="1852197"/>
            <a:ext cx="10318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a:ln>
                  <a:noFill/>
                </a:ln>
                <a:solidFill>
                  <a:srgbClr val="44546A"/>
                </a:solidFill>
                <a:effectLst/>
                <a:uLnTx/>
                <a:uFillTx/>
                <a:cs typeface="+mn-ea"/>
                <a:sym typeface="+mn-lt"/>
              </a:rPr>
              <a:t>PLAN A</a:t>
            </a:r>
            <a:endParaRPr kumimoji="1" lang="zh-CN" altLang="en-US" sz="1800" b="0" i="0" u="none" strike="noStrike" kern="1200" cap="none" spc="0" normalizeH="0" baseline="0" noProof="0">
              <a:ln>
                <a:noFill/>
              </a:ln>
              <a:solidFill>
                <a:srgbClr val="44546A"/>
              </a:solidFill>
              <a:effectLst/>
              <a:uLnTx/>
              <a:uFillTx/>
              <a:cs typeface="+mn-ea"/>
              <a:sym typeface="+mn-lt"/>
            </a:endParaRPr>
          </a:p>
        </p:txBody>
      </p:sp>
      <p:sp>
        <p:nvSpPr>
          <p:cNvPr id="13" name="文本框 12"/>
          <p:cNvSpPr txBox="1"/>
          <p:nvPr/>
        </p:nvSpPr>
        <p:spPr>
          <a:xfrm>
            <a:off x="1151905"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65000"/>
                    <a:lumOff val="35000"/>
                  </a:prstClr>
                </a:solidFill>
                <a:effectLst/>
                <a:uLnTx/>
                <a:uFillTx/>
                <a:cs typeface="+mn-ea"/>
                <a:sym typeface="+mn-lt"/>
              </a:rPr>
              <a:t>添加标题</a:t>
            </a:r>
            <a:endParaRPr kumimoji="0" lang="zh-CN" altLang="en-US" sz="14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14" name="文本框 13"/>
          <p:cNvSpPr txBox="1"/>
          <p:nvPr/>
        </p:nvSpPr>
        <p:spPr>
          <a:xfrm>
            <a:off x="1151904" y="2651968"/>
            <a:ext cx="1886941" cy="75713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单击此处添加内容，内容要与标题相符，可以直接复制粘贴。</a:t>
            </a:r>
            <a:endParaRPr kumimoji="0" lang="zh-CN" altLang="en-US"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5" name="文本框 14"/>
          <p:cNvSpPr txBox="1"/>
          <p:nvPr/>
        </p:nvSpPr>
        <p:spPr>
          <a:xfrm>
            <a:off x="3303563" y="1852197"/>
            <a:ext cx="10142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a:ln>
                  <a:noFill/>
                </a:ln>
                <a:solidFill>
                  <a:srgbClr val="44546A"/>
                </a:solidFill>
                <a:effectLst/>
                <a:uLnTx/>
                <a:uFillTx/>
                <a:cs typeface="+mn-ea"/>
                <a:sym typeface="+mn-lt"/>
              </a:rPr>
              <a:t>PLAN B</a:t>
            </a:r>
            <a:endParaRPr kumimoji="1" lang="zh-CN" altLang="en-US" sz="1800" b="0" i="0" u="none" strike="noStrike" kern="1200" cap="none" spc="0" normalizeH="0" baseline="0" noProof="0">
              <a:ln>
                <a:noFill/>
              </a:ln>
              <a:solidFill>
                <a:srgbClr val="44546A"/>
              </a:solidFill>
              <a:effectLst/>
              <a:uLnTx/>
              <a:uFillTx/>
              <a:cs typeface="+mn-ea"/>
              <a:sym typeface="+mn-lt"/>
            </a:endParaRPr>
          </a:p>
        </p:txBody>
      </p:sp>
      <p:sp>
        <p:nvSpPr>
          <p:cNvPr id="16" name="文本框 15"/>
          <p:cNvSpPr txBox="1"/>
          <p:nvPr/>
        </p:nvSpPr>
        <p:spPr>
          <a:xfrm>
            <a:off x="3303564"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65000"/>
                    <a:lumOff val="35000"/>
                  </a:prstClr>
                </a:solidFill>
                <a:effectLst/>
                <a:uLnTx/>
                <a:uFillTx/>
                <a:cs typeface="+mn-ea"/>
                <a:sym typeface="+mn-lt"/>
              </a:rPr>
              <a:t>添加标题</a:t>
            </a:r>
            <a:endParaRPr kumimoji="0" lang="zh-CN" altLang="en-US" sz="14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17" name="文本框 16"/>
          <p:cNvSpPr txBox="1"/>
          <p:nvPr/>
        </p:nvSpPr>
        <p:spPr>
          <a:xfrm>
            <a:off x="3303563" y="2651968"/>
            <a:ext cx="1886941" cy="75713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单击此处添加内容，内容要与标题相符，可以直接复制粘贴。</a:t>
            </a:r>
            <a:endParaRPr kumimoji="0" lang="zh-CN" altLang="en-US"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pic>
        <p:nvPicPr>
          <p:cNvPr id="40" name="그래픽 2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795662" y="1796838"/>
            <a:ext cx="371436" cy="222862"/>
          </a:xfrm>
          <a:prstGeom prst="rect">
            <a:avLst/>
          </a:prstGeom>
        </p:spPr>
      </p:pic>
      <p:pic>
        <p:nvPicPr>
          <p:cNvPr id="41" name="그래픽 2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95663" y="3383646"/>
            <a:ext cx="371435" cy="360823"/>
          </a:xfrm>
          <a:prstGeom prst="rect">
            <a:avLst/>
          </a:prstGeom>
        </p:spPr>
      </p:pic>
      <p:pic>
        <p:nvPicPr>
          <p:cNvPr id="42" name="그래픽 24"/>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46313" y="4942487"/>
            <a:ext cx="270135" cy="256629"/>
          </a:xfrm>
          <a:prstGeom prst="rect">
            <a:avLst/>
          </a:prstGeom>
        </p:spPr>
      </p:pic>
      <p:sp>
        <p:nvSpPr>
          <p:cNvPr id="43" name="文本框 42"/>
          <p:cNvSpPr txBox="1"/>
          <p:nvPr/>
        </p:nvSpPr>
        <p:spPr>
          <a:xfrm>
            <a:off x="7248998" y="2032400"/>
            <a:ext cx="3791097" cy="64633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44" name="文本框 43"/>
          <p:cNvSpPr txBox="1"/>
          <p:nvPr/>
        </p:nvSpPr>
        <p:spPr>
          <a:xfrm>
            <a:off x="7248998" y="1719246"/>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prstClr val="black">
                    <a:lumMod val="75000"/>
                    <a:lumOff val="25000"/>
                  </a:prstClr>
                </a:solidFill>
                <a:effectLst/>
                <a:uLnTx/>
                <a:uFillTx/>
                <a:cs typeface="+mn-ea"/>
                <a:sym typeface="+mn-lt"/>
              </a:rPr>
              <a:t>请输入标题文字</a:t>
            </a:r>
            <a:endParaRPr kumimoji="1" lang="zh-CN" altLang="en-US" sz="16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45" name="文本框 44"/>
          <p:cNvSpPr txBox="1"/>
          <p:nvPr/>
        </p:nvSpPr>
        <p:spPr>
          <a:xfrm>
            <a:off x="7248998" y="3645742"/>
            <a:ext cx="3791097" cy="61369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46" name="文本框 45"/>
          <p:cNvSpPr txBox="1"/>
          <p:nvPr/>
        </p:nvSpPr>
        <p:spPr>
          <a:xfrm>
            <a:off x="7248998" y="3332588"/>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prstClr val="black">
                    <a:lumMod val="75000"/>
                    <a:lumOff val="25000"/>
                  </a:prstClr>
                </a:solidFill>
                <a:effectLst/>
                <a:uLnTx/>
                <a:uFillTx/>
                <a:cs typeface="+mn-ea"/>
                <a:sym typeface="+mn-lt"/>
              </a:rPr>
              <a:t>请输入标题文字</a:t>
            </a:r>
            <a:endParaRPr kumimoji="1" lang="zh-CN" altLang="en-US" sz="16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47" name="文本框 46"/>
          <p:cNvSpPr txBox="1"/>
          <p:nvPr/>
        </p:nvSpPr>
        <p:spPr>
          <a:xfrm>
            <a:off x="7248998" y="5148316"/>
            <a:ext cx="3791097" cy="64633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48" name="文本框 47"/>
          <p:cNvSpPr txBox="1"/>
          <p:nvPr/>
        </p:nvSpPr>
        <p:spPr>
          <a:xfrm>
            <a:off x="7248998" y="4835162"/>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prstClr val="black">
                    <a:lumMod val="75000"/>
                    <a:lumOff val="25000"/>
                  </a:prstClr>
                </a:solidFill>
                <a:effectLst/>
                <a:uLnTx/>
                <a:uFillTx/>
                <a:cs typeface="+mn-ea"/>
                <a:sym typeface="+mn-lt"/>
              </a:rPr>
              <a:t>请输入标题文字</a:t>
            </a:r>
            <a:endParaRPr kumimoji="1" lang="zh-CN" altLang="en-US" sz="16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dissolve">
                                      <p:cBhvr>
                                        <p:cTn id="54" dur="500"/>
                                        <p:tgtEl>
                                          <p:spTgt spid="40"/>
                                        </p:tgtEl>
                                      </p:cBhvr>
                                    </p:animEffect>
                                  </p:childTnLst>
                                </p:cTn>
                              </p:par>
                              <p:par>
                                <p:cTn id="55" presetID="9"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dissolve">
                                      <p:cBhvr>
                                        <p:cTn id="57" dur="500"/>
                                        <p:tgtEl>
                                          <p:spTgt spid="41"/>
                                        </p:tgtEl>
                                      </p:cBhvr>
                                    </p:animEffect>
                                  </p:childTnLst>
                                </p:cTn>
                              </p:par>
                              <p:par>
                                <p:cTn id="58" presetID="9"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dissolve">
                                      <p:cBhvr>
                                        <p:cTn id="60" dur="500"/>
                                        <p:tgtEl>
                                          <p:spTgt spid="42"/>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dissolve">
                                      <p:cBhvr>
                                        <p:cTn id="63" dur="500"/>
                                        <p:tgtEl>
                                          <p:spTgt spid="43"/>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dissolve">
                                      <p:cBhvr>
                                        <p:cTn id="66" dur="500"/>
                                        <p:tgtEl>
                                          <p:spTgt spid="44"/>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dissolve">
                                      <p:cBhvr>
                                        <p:cTn id="69" dur="500"/>
                                        <p:tgtEl>
                                          <p:spTgt spid="45"/>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dissolve">
                                      <p:cBhvr>
                                        <p:cTn id="72" dur="500"/>
                                        <p:tgtEl>
                                          <p:spTgt spid="4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dissolve">
                                      <p:cBhvr>
                                        <p:cTn id="75" dur="500"/>
                                        <p:tgtEl>
                                          <p:spTgt spid="4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dissolve">
                                      <p:cBhvr>
                                        <p:cTn id="7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9" grpId="0"/>
      <p:bldP spid="10" grpId="0"/>
      <p:bldP spid="11" grpId="0"/>
      <p:bldP spid="12" grpId="0"/>
      <p:bldP spid="13" grpId="0"/>
      <p:bldP spid="14" grpId="0"/>
      <p:bldP spid="15" grpId="0"/>
      <p:bldP spid="16" grpId="0"/>
      <p:bldP spid="17" grpId="0"/>
      <p:bldP spid="43" grpId="0"/>
      <p:bldP spid="44" grpId="0"/>
      <p:bldP spid="45" grpId="0"/>
      <p:bldP spid="46" grpId="0"/>
      <p:bldP spid="47" grpId="0"/>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新产品研发方案</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grpSp>
        <p:nvGrpSpPr>
          <p:cNvPr id="17" name="组合 16"/>
          <p:cNvGrpSpPr/>
          <p:nvPr/>
        </p:nvGrpSpPr>
        <p:grpSpPr>
          <a:xfrm>
            <a:off x="634877" y="1537866"/>
            <a:ext cx="5189370" cy="4135913"/>
            <a:chOff x="1174752" y="2094775"/>
            <a:chExt cx="4294140" cy="3422418"/>
          </a:xfrm>
        </p:grpSpPr>
        <p:pic>
          <p:nvPicPr>
            <p:cNvPr id="18" name="Picture 5"/>
            <p:cNvPicPr>
              <a:picLocks noChangeAspect="1"/>
            </p:cNvPicPr>
            <p:nvPr/>
          </p:nvPicPr>
          <p:blipFill>
            <a:blip r:embed="rId1" cstate="screen"/>
            <a:stretch>
              <a:fillRect/>
            </a:stretch>
          </p:blipFill>
          <p:spPr>
            <a:xfrm>
              <a:off x="1174752" y="2094775"/>
              <a:ext cx="4294140" cy="3422418"/>
            </a:xfrm>
            <a:prstGeom prst="rect">
              <a:avLst/>
            </a:prstGeom>
          </p:spPr>
        </p:pic>
        <p:sp>
          <p:nvSpPr>
            <p:cNvPr id="19" name="矩形 18"/>
            <p:cNvSpPr/>
            <p:nvPr/>
          </p:nvSpPr>
          <p:spPr>
            <a:xfrm>
              <a:off x="1397399" y="2301989"/>
              <a:ext cx="3842449" cy="2176369"/>
            </a:xfrm>
            <a:prstGeom prst="rect">
              <a:avLst/>
            </a:pr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20" name="透明"/>
            <p:cNvSpPr/>
            <p:nvPr/>
          </p:nvSpPr>
          <p:spPr bwMode="auto">
            <a:xfrm>
              <a:off x="3259976" y="2301989"/>
              <a:ext cx="1979872" cy="2176456"/>
            </a:xfrm>
            <a:custGeom>
              <a:avLst/>
              <a:gdLst>
                <a:gd name="T0" fmla="*/ 1682 w 1682"/>
                <a:gd name="T1" fmla="*/ 0 h 2069"/>
                <a:gd name="T2" fmla="*/ 789 w 1682"/>
                <a:gd name="T3" fmla="*/ 0 h 2069"/>
                <a:gd name="T4" fmla="*/ 0 w 1682"/>
                <a:gd name="T5" fmla="*/ 2069 h 2069"/>
                <a:gd name="T6" fmla="*/ 1682 w 1682"/>
                <a:gd name="T7" fmla="*/ 2069 h 2069"/>
                <a:gd name="T8" fmla="*/ 1682 w 1682"/>
                <a:gd name="T9" fmla="*/ 0 h 2069"/>
              </a:gdLst>
              <a:ahLst/>
              <a:cxnLst>
                <a:cxn ang="0">
                  <a:pos x="T0" y="T1"/>
                </a:cxn>
                <a:cxn ang="0">
                  <a:pos x="T2" y="T3"/>
                </a:cxn>
                <a:cxn ang="0">
                  <a:pos x="T4" y="T5"/>
                </a:cxn>
                <a:cxn ang="0">
                  <a:pos x="T6" y="T7"/>
                </a:cxn>
                <a:cxn ang="0">
                  <a:pos x="T8" y="T9"/>
                </a:cxn>
              </a:cxnLst>
              <a:rect l="0" t="0" r="r" b="b"/>
              <a:pathLst>
                <a:path w="1682" h="2069">
                  <a:moveTo>
                    <a:pt x="1682" y="0"/>
                  </a:moveTo>
                  <a:lnTo>
                    <a:pt x="789" y="0"/>
                  </a:lnTo>
                  <a:lnTo>
                    <a:pt x="0" y="2069"/>
                  </a:lnTo>
                  <a:lnTo>
                    <a:pt x="1682" y="2069"/>
                  </a:lnTo>
                  <a:lnTo>
                    <a:pt x="1682" y="0"/>
                  </a:lnTo>
                  <a:close/>
                </a:path>
              </a:pathLst>
            </a:custGeom>
            <a:gradFill flip="none" rotWithShape="1">
              <a:gsLst>
                <a:gs pos="0">
                  <a:schemeClr val="bg1">
                    <a:alpha val="30000"/>
                  </a:schemeClr>
                </a:gs>
                <a:gs pos="23000">
                  <a:schemeClr val="bg1">
                    <a:alpha val="20000"/>
                  </a:schemeClr>
                </a:gs>
                <a:gs pos="100000">
                  <a:schemeClr val="bg1">
                    <a:alpha val="0"/>
                  </a:schemeClr>
                </a:gs>
              </a:gsLst>
              <a:lin ang="81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rgbClr val="44546A"/>
                </a:solidFill>
                <a:cs typeface="+mn-ea"/>
                <a:sym typeface="+mn-lt"/>
              </a:endParaRPr>
            </a:p>
          </p:txBody>
        </p:sp>
      </p:grpSp>
      <p:grpSp>
        <p:nvGrpSpPr>
          <p:cNvPr id="21" name="组合 20"/>
          <p:cNvGrpSpPr/>
          <p:nvPr/>
        </p:nvGrpSpPr>
        <p:grpSpPr>
          <a:xfrm>
            <a:off x="6987684" y="1783168"/>
            <a:ext cx="4229941" cy="957169"/>
            <a:chOff x="2486796" y="2343753"/>
            <a:chExt cx="4229941" cy="957169"/>
          </a:xfrm>
        </p:grpSpPr>
        <p:sp>
          <p:nvSpPr>
            <p:cNvPr id="22" name="文本框 21"/>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dirty="0">
                  <a:solidFill>
                    <a:srgbClr val="44546A"/>
                  </a:solidFill>
                  <a:cs typeface="+mn-ea"/>
                  <a:sym typeface="+mn-lt"/>
                </a:rPr>
                <a:t>工作内容情况一</a:t>
              </a:r>
              <a:endParaRPr lang="zh-CN" altLang="en-US" dirty="0">
                <a:solidFill>
                  <a:srgbClr val="44546A"/>
                </a:solidFill>
                <a:cs typeface="+mn-ea"/>
                <a:sym typeface="+mn-lt"/>
              </a:endParaRPr>
            </a:p>
          </p:txBody>
        </p:sp>
        <p:sp>
          <p:nvSpPr>
            <p:cNvPr id="23" name="文本框 22"/>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请将您的内容打在这里，或者通过复制您的文本后，在此框中选择粘贴，并选择只保留文字，且尽可能精简</a:t>
              </a:r>
              <a:r>
                <a:rPr lang="en-US" altLang="zh-CN" sz="1200" dirty="0">
                  <a:solidFill>
                    <a:srgbClr val="44546A"/>
                  </a:solidFill>
                  <a:cs typeface="+mn-ea"/>
                  <a:sym typeface="+mn-lt"/>
                </a:rPr>
                <a:t>.</a:t>
              </a:r>
              <a:endParaRPr lang="en-US" altLang="zh-CN" sz="1200" dirty="0">
                <a:solidFill>
                  <a:srgbClr val="44546A"/>
                </a:solidFill>
                <a:cs typeface="+mn-ea"/>
                <a:sym typeface="+mn-lt"/>
              </a:endParaRPr>
            </a:p>
          </p:txBody>
        </p:sp>
      </p:grpSp>
      <p:sp>
        <p:nvSpPr>
          <p:cNvPr id="24" name="椭圆 38"/>
          <p:cNvSpPr/>
          <p:nvPr/>
        </p:nvSpPr>
        <p:spPr>
          <a:xfrm>
            <a:off x="6468587" y="1849507"/>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nvGrpSpPr>
          <p:cNvPr id="25" name="组合 24"/>
          <p:cNvGrpSpPr/>
          <p:nvPr/>
        </p:nvGrpSpPr>
        <p:grpSpPr>
          <a:xfrm>
            <a:off x="6987684" y="3112603"/>
            <a:ext cx="4229941" cy="957169"/>
            <a:chOff x="2486796" y="2343753"/>
            <a:chExt cx="4229941" cy="957169"/>
          </a:xfrm>
        </p:grpSpPr>
        <p:sp>
          <p:nvSpPr>
            <p:cNvPr id="26" name="文本框 25"/>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dirty="0">
                  <a:solidFill>
                    <a:srgbClr val="44546A"/>
                  </a:solidFill>
                  <a:cs typeface="+mn-ea"/>
                  <a:sym typeface="+mn-lt"/>
                </a:rPr>
                <a:t>工作内容情况二</a:t>
              </a:r>
              <a:endParaRPr lang="zh-CN" altLang="en-US" dirty="0">
                <a:solidFill>
                  <a:srgbClr val="44546A"/>
                </a:solidFill>
                <a:cs typeface="+mn-ea"/>
                <a:sym typeface="+mn-lt"/>
              </a:endParaRPr>
            </a:p>
          </p:txBody>
        </p:sp>
        <p:sp>
          <p:nvSpPr>
            <p:cNvPr id="27" name="文本框 26"/>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请将您的内容打在这里，或者通过复制您的文本后，在此框中选择粘贴，并选择只保留文字，且尽可能精简</a:t>
              </a:r>
              <a:r>
                <a:rPr lang="en-US" altLang="zh-CN" sz="1200" dirty="0">
                  <a:solidFill>
                    <a:srgbClr val="44546A"/>
                  </a:solidFill>
                  <a:cs typeface="+mn-ea"/>
                  <a:sym typeface="+mn-lt"/>
                </a:rPr>
                <a:t>.</a:t>
              </a:r>
              <a:endParaRPr lang="en-US" altLang="zh-CN" sz="1200" dirty="0">
                <a:solidFill>
                  <a:srgbClr val="44546A"/>
                </a:solidFill>
                <a:cs typeface="+mn-ea"/>
                <a:sym typeface="+mn-lt"/>
              </a:endParaRPr>
            </a:p>
          </p:txBody>
        </p:sp>
      </p:grpSp>
      <p:grpSp>
        <p:nvGrpSpPr>
          <p:cNvPr id="28" name="组合 27"/>
          <p:cNvGrpSpPr/>
          <p:nvPr/>
        </p:nvGrpSpPr>
        <p:grpSpPr>
          <a:xfrm>
            <a:off x="6987684" y="4442038"/>
            <a:ext cx="4229941" cy="957169"/>
            <a:chOff x="2486796" y="2343753"/>
            <a:chExt cx="4229941" cy="957169"/>
          </a:xfrm>
        </p:grpSpPr>
        <p:sp>
          <p:nvSpPr>
            <p:cNvPr id="29" name="文本框 28"/>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dirty="0">
                  <a:solidFill>
                    <a:srgbClr val="44546A"/>
                  </a:solidFill>
                  <a:cs typeface="+mn-ea"/>
                  <a:sym typeface="+mn-lt"/>
                </a:rPr>
                <a:t>工作内容情况三</a:t>
              </a:r>
              <a:endParaRPr lang="zh-CN" altLang="en-US" dirty="0">
                <a:solidFill>
                  <a:srgbClr val="44546A"/>
                </a:solidFill>
                <a:cs typeface="+mn-ea"/>
                <a:sym typeface="+mn-lt"/>
              </a:endParaRPr>
            </a:p>
          </p:txBody>
        </p:sp>
        <p:sp>
          <p:nvSpPr>
            <p:cNvPr id="30" name="文本框 29"/>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请将您的内容打在这里，或者通过复制您的文本后，在此框中选择粘贴，并选择只保留文字，且尽可能精简</a:t>
              </a:r>
              <a:r>
                <a:rPr lang="en-US" altLang="zh-CN" sz="1200" dirty="0">
                  <a:solidFill>
                    <a:srgbClr val="44546A"/>
                  </a:solidFill>
                  <a:cs typeface="+mn-ea"/>
                  <a:sym typeface="+mn-lt"/>
                </a:rPr>
                <a:t>.</a:t>
              </a:r>
              <a:endParaRPr lang="en-US" altLang="zh-CN" sz="1200" dirty="0">
                <a:solidFill>
                  <a:srgbClr val="44546A"/>
                </a:solidFill>
                <a:cs typeface="+mn-ea"/>
                <a:sym typeface="+mn-lt"/>
              </a:endParaRPr>
            </a:p>
          </p:txBody>
        </p:sp>
      </p:grpSp>
      <p:grpSp>
        <p:nvGrpSpPr>
          <p:cNvPr id="31" name="组合 30"/>
          <p:cNvGrpSpPr/>
          <p:nvPr/>
        </p:nvGrpSpPr>
        <p:grpSpPr>
          <a:xfrm>
            <a:off x="6657916" y="2862554"/>
            <a:ext cx="4488460" cy="1333500"/>
            <a:chOff x="6153150" y="3105150"/>
            <a:chExt cx="4488460" cy="1333500"/>
          </a:xfrm>
        </p:grpSpPr>
        <p:cxnSp>
          <p:nvCxnSpPr>
            <p:cNvPr id="32" name="直接连接符 31"/>
            <p:cNvCxnSpPr/>
            <p:nvPr/>
          </p:nvCxnSpPr>
          <p:spPr>
            <a:xfrm>
              <a:off x="6153150" y="31051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153150" y="44386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34" name="Freeform 15"/>
          <p:cNvSpPr>
            <a:spLocks noEditPoints="1"/>
          </p:cNvSpPr>
          <p:nvPr/>
        </p:nvSpPr>
        <p:spPr bwMode="auto">
          <a:xfrm>
            <a:off x="6472466" y="3179975"/>
            <a:ext cx="370900" cy="31791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44546A"/>
          </a:solidFill>
          <a:ln>
            <a:noFill/>
          </a:ln>
        </p:spPr>
        <p:txBody>
          <a:bodyPr vert="horz" wrap="square" lIns="83743" tIns="41872" rIns="83743" bIns="41872"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defRPr/>
            </a:pPr>
            <a:endParaRPr kumimoji="0" lang="zh-CN" altLang="en-US" sz="900" b="0" i="0" u="none" strike="noStrike" kern="1200" cap="none" spc="0" normalizeH="0" baseline="0" noProof="0" dirty="0">
              <a:ln>
                <a:noFill/>
              </a:ln>
              <a:solidFill>
                <a:srgbClr val="44546A"/>
              </a:solidFill>
              <a:effectLst/>
              <a:uLnTx/>
              <a:uFillTx/>
              <a:cs typeface="+mn-ea"/>
              <a:sym typeface="+mn-lt"/>
            </a:endParaRPr>
          </a:p>
        </p:txBody>
      </p:sp>
      <p:sp>
        <p:nvSpPr>
          <p:cNvPr id="35" name="Freeform 17"/>
          <p:cNvSpPr>
            <a:spLocks noEditPoints="1"/>
          </p:cNvSpPr>
          <p:nvPr/>
        </p:nvSpPr>
        <p:spPr bwMode="auto">
          <a:xfrm>
            <a:off x="6439615" y="4451142"/>
            <a:ext cx="365897" cy="369333"/>
          </a:xfrm>
          <a:custGeom>
            <a:avLst/>
            <a:gdLst>
              <a:gd name="T0" fmla="*/ 49 w 99"/>
              <a:gd name="T1" fmla="*/ 0 h 100"/>
              <a:gd name="T2" fmla="*/ 99 w 99"/>
              <a:gd name="T3" fmla="*/ 50 h 100"/>
              <a:gd name="T4" fmla="*/ 49 w 99"/>
              <a:gd name="T5" fmla="*/ 100 h 100"/>
              <a:gd name="T6" fmla="*/ 0 w 99"/>
              <a:gd name="T7" fmla="*/ 50 h 100"/>
              <a:gd name="T8" fmla="*/ 49 w 99"/>
              <a:gd name="T9" fmla="*/ 0 h 100"/>
              <a:gd name="T10" fmla="*/ 45 w 99"/>
              <a:gd name="T11" fmla="*/ 15 h 100"/>
              <a:gd name="T12" fmla="*/ 45 w 99"/>
              <a:gd name="T13" fmla="*/ 44 h 100"/>
              <a:gd name="T14" fmla="*/ 54 w 99"/>
              <a:gd name="T15" fmla="*/ 44 h 100"/>
              <a:gd name="T16" fmla="*/ 54 w 99"/>
              <a:gd name="T17" fmla="*/ 15 h 100"/>
              <a:gd name="T18" fmla="*/ 45 w 99"/>
              <a:gd name="T19" fmla="*/ 15 h 100"/>
              <a:gd name="T20" fmla="*/ 67 w 99"/>
              <a:gd name="T21" fmla="*/ 24 h 100"/>
              <a:gd name="T22" fmla="*/ 61 w 99"/>
              <a:gd name="T23" fmla="*/ 32 h 100"/>
              <a:gd name="T24" fmla="*/ 64 w 99"/>
              <a:gd name="T25" fmla="*/ 35 h 100"/>
              <a:gd name="T26" fmla="*/ 70 w 99"/>
              <a:gd name="T27" fmla="*/ 50 h 100"/>
              <a:gd name="T28" fmla="*/ 64 w 99"/>
              <a:gd name="T29" fmla="*/ 65 h 100"/>
              <a:gd name="T30" fmla="*/ 49 w 99"/>
              <a:gd name="T31" fmla="*/ 71 h 100"/>
              <a:gd name="T32" fmla="*/ 35 w 99"/>
              <a:gd name="T33" fmla="*/ 65 h 100"/>
              <a:gd name="T34" fmla="*/ 28 w 99"/>
              <a:gd name="T35" fmla="*/ 50 h 100"/>
              <a:gd name="T36" fmla="*/ 35 w 99"/>
              <a:gd name="T37" fmla="*/ 35 h 100"/>
              <a:gd name="T38" fmla="*/ 37 w 99"/>
              <a:gd name="T39" fmla="*/ 32 h 100"/>
              <a:gd name="T40" fmla="*/ 31 w 99"/>
              <a:gd name="T41" fmla="*/ 24 h 100"/>
              <a:gd name="T42" fmla="*/ 27 w 99"/>
              <a:gd name="T43" fmla="*/ 28 h 100"/>
              <a:gd name="T44" fmla="*/ 18 w 99"/>
              <a:gd name="T45" fmla="*/ 50 h 100"/>
              <a:gd name="T46" fmla="*/ 27 w 99"/>
              <a:gd name="T47" fmla="*/ 72 h 100"/>
              <a:gd name="T48" fmla="*/ 49 w 99"/>
              <a:gd name="T49" fmla="*/ 81 h 100"/>
              <a:gd name="T50" fmla="*/ 72 w 99"/>
              <a:gd name="T51" fmla="*/ 72 h 100"/>
              <a:gd name="T52" fmla="*/ 81 w 99"/>
              <a:gd name="T53" fmla="*/ 50 h 100"/>
              <a:gd name="T54" fmla="*/ 72 w 99"/>
              <a:gd name="T55" fmla="*/ 28 h 100"/>
              <a:gd name="T56" fmla="*/ 67 w 99"/>
              <a:gd name="T57"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00">
                <a:moveTo>
                  <a:pt x="49" y="0"/>
                </a:moveTo>
                <a:cubicBezTo>
                  <a:pt x="77" y="0"/>
                  <a:pt x="99" y="22"/>
                  <a:pt x="99" y="50"/>
                </a:cubicBezTo>
                <a:cubicBezTo>
                  <a:pt x="99" y="77"/>
                  <a:pt x="77" y="100"/>
                  <a:pt x="49" y="100"/>
                </a:cubicBezTo>
                <a:cubicBezTo>
                  <a:pt x="22" y="100"/>
                  <a:pt x="0" y="77"/>
                  <a:pt x="0" y="50"/>
                </a:cubicBezTo>
                <a:cubicBezTo>
                  <a:pt x="0" y="22"/>
                  <a:pt x="22" y="0"/>
                  <a:pt x="49" y="0"/>
                </a:cubicBezTo>
                <a:close/>
                <a:moveTo>
                  <a:pt x="45" y="15"/>
                </a:moveTo>
                <a:cubicBezTo>
                  <a:pt x="45" y="44"/>
                  <a:pt x="45" y="44"/>
                  <a:pt x="45" y="44"/>
                </a:cubicBezTo>
                <a:cubicBezTo>
                  <a:pt x="54" y="44"/>
                  <a:pt x="54" y="44"/>
                  <a:pt x="54" y="44"/>
                </a:cubicBezTo>
                <a:cubicBezTo>
                  <a:pt x="54" y="15"/>
                  <a:pt x="54" y="15"/>
                  <a:pt x="54" y="15"/>
                </a:cubicBezTo>
                <a:cubicBezTo>
                  <a:pt x="45" y="15"/>
                  <a:pt x="45" y="15"/>
                  <a:pt x="45" y="15"/>
                </a:cubicBezTo>
                <a:close/>
                <a:moveTo>
                  <a:pt x="67" y="24"/>
                </a:moveTo>
                <a:cubicBezTo>
                  <a:pt x="61" y="32"/>
                  <a:pt x="61" y="32"/>
                  <a:pt x="61" y="32"/>
                </a:cubicBezTo>
                <a:cubicBezTo>
                  <a:pt x="62" y="33"/>
                  <a:pt x="63" y="34"/>
                  <a:pt x="64" y="35"/>
                </a:cubicBezTo>
                <a:cubicBezTo>
                  <a:pt x="68" y="39"/>
                  <a:pt x="70" y="44"/>
                  <a:pt x="70" y="50"/>
                </a:cubicBezTo>
                <a:cubicBezTo>
                  <a:pt x="70" y="55"/>
                  <a:pt x="68" y="61"/>
                  <a:pt x="64" y="65"/>
                </a:cubicBezTo>
                <a:cubicBezTo>
                  <a:pt x="60" y="68"/>
                  <a:pt x="55" y="71"/>
                  <a:pt x="49" y="71"/>
                </a:cubicBezTo>
                <a:cubicBezTo>
                  <a:pt x="44" y="71"/>
                  <a:pt x="38" y="68"/>
                  <a:pt x="35" y="65"/>
                </a:cubicBezTo>
                <a:cubicBezTo>
                  <a:pt x="31" y="61"/>
                  <a:pt x="28" y="55"/>
                  <a:pt x="28" y="50"/>
                </a:cubicBezTo>
                <a:cubicBezTo>
                  <a:pt x="28" y="44"/>
                  <a:pt x="31" y="39"/>
                  <a:pt x="35" y="35"/>
                </a:cubicBezTo>
                <a:cubicBezTo>
                  <a:pt x="35" y="34"/>
                  <a:pt x="36" y="33"/>
                  <a:pt x="37" y="32"/>
                </a:cubicBezTo>
                <a:cubicBezTo>
                  <a:pt x="31" y="24"/>
                  <a:pt x="31" y="24"/>
                  <a:pt x="31" y="24"/>
                </a:cubicBezTo>
                <a:cubicBezTo>
                  <a:pt x="30" y="25"/>
                  <a:pt x="29" y="26"/>
                  <a:pt x="27" y="28"/>
                </a:cubicBezTo>
                <a:cubicBezTo>
                  <a:pt x="22" y="33"/>
                  <a:pt x="18" y="41"/>
                  <a:pt x="18" y="50"/>
                </a:cubicBezTo>
                <a:cubicBezTo>
                  <a:pt x="18" y="58"/>
                  <a:pt x="22" y="66"/>
                  <a:pt x="27" y="72"/>
                </a:cubicBezTo>
                <a:cubicBezTo>
                  <a:pt x="33" y="77"/>
                  <a:pt x="41" y="81"/>
                  <a:pt x="49" y="81"/>
                </a:cubicBezTo>
                <a:cubicBezTo>
                  <a:pt x="58" y="81"/>
                  <a:pt x="66" y="77"/>
                  <a:pt x="72" y="72"/>
                </a:cubicBezTo>
                <a:cubicBezTo>
                  <a:pt x="77" y="66"/>
                  <a:pt x="81" y="58"/>
                  <a:pt x="81" y="50"/>
                </a:cubicBezTo>
                <a:cubicBezTo>
                  <a:pt x="81" y="41"/>
                  <a:pt x="77" y="33"/>
                  <a:pt x="72" y="28"/>
                </a:cubicBezTo>
                <a:cubicBezTo>
                  <a:pt x="70" y="26"/>
                  <a:pt x="69" y="25"/>
                  <a:pt x="67" y="24"/>
                </a:cubicBezTo>
                <a:close/>
              </a:path>
            </a:pathLst>
          </a:custGeom>
          <a:solidFill>
            <a:srgbClr val="44546A"/>
          </a:solidFill>
          <a:ln>
            <a:noFill/>
          </a:ln>
        </p:spPr>
        <p:txBody>
          <a:bodyPr vert="horz" wrap="square" lIns="83743" tIns="41872" rIns="83743" bIns="41872"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defRPr/>
            </a:pPr>
            <a:endParaRPr kumimoji="0" lang="zh-CN" altLang="en-US" sz="900" b="0" i="0" u="none" strike="noStrike" kern="1200" cap="none" spc="0" normalizeH="0" baseline="0" noProof="0" dirty="0">
              <a:ln>
                <a:noFill/>
              </a:ln>
              <a:solidFill>
                <a:srgbClr val="44546A"/>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p:cTn id="15" dur="500" fill="hold"/>
                                        <p:tgtEl>
                                          <p:spTgt spid="24"/>
                                        </p:tgtEl>
                                        <p:attrNameLst>
                                          <p:attrName>ppt_w</p:attrName>
                                        </p:attrNameLst>
                                      </p:cBhvr>
                                      <p:tavLst>
                                        <p:tav tm="0">
                                          <p:val>
                                            <p:fltVal val="0"/>
                                          </p:val>
                                        </p:tav>
                                        <p:tav tm="100000">
                                          <p:val>
                                            <p:strVal val="#ppt_w"/>
                                          </p:val>
                                        </p:tav>
                                      </p:tavLst>
                                    </p:anim>
                                    <p:anim calcmode="lin" valueType="num">
                                      <p:cBhvr>
                                        <p:cTn id="16" dur="500" fill="hold"/>
                                        <p:tgtEl>
                                          <p:spTgt spid="24"/>
                                        </p:tgtEl>
                                        <p:attrNameLst>
                                          <p:attrName>ppt_h</p:attrName>
                                        </p:attrNameLst>
                                      </p:cBhvr>
                                      <p:tavLst>
                                        <p:tav tm="0">
                                          <p:val>
                                            <p:fltVal val="0"/>
                                          </p:val>
                                        </p:tav>
                                        <p:tav tm="100000">
                                          <p:val>
                                            <p:strVal val="#ppt_h"/>
                                          </p:val>
                                        </p:tav>
                                      </p:tavLst>
                                    </p:anim>
                                    <p:animEffect transition="in" filter="fade">
                                      <p:cBhvr>
                                        <p:cTn id="17" dur="500"/>
                                        <p:tgtEl>
                                          <p:spTgt spid="24"/>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ppt_w</p:attrName>
                                        </p:attrNameLst>
                                      </p:cBhvr>
                                      <p:tavLst>
                                        <p:tav tm="0">
                                          <p:val>
                                            <p:fltVal val="0"/>
                                          </p:val>
                                        </p:tav>
                                        <p:tav tm="100000">
                                          <p:val>
                                            <p:strVal val="#ppt_w"/>
                                          </p:val>
                                        </p:tav>
                                      </p:tavLst>
                                    </p:anim>
                                    <p:anim calcmode="lin" valueType="num">
                                      <p:cBhvr>
                                        <p:cTn id="21" dur="500" fill="hold"/>
                                        <p:tgtEl>
                                          <p:spTgt spid="34"/>
                                        </p:tgtEl>
                                        <p:attrNameLst>
                                          <p:attrName>ppt_h</p:attrName>
                                        </p:attrNameLst>
                                      </p:cBhvr>
                                      <p:tavLst>
                                        <p:tav tm="0">
                                          <p:val>
                                            <p:fltVal val="0"/>
                                          </p:val>
                                        </p:tav>
                                        <p:tav tm="100000">
                                          <p:val>
                                            <p:strVal val="#ppt_h"/>
                                          </p:val>
                                        </p:tav>
                                      </p:tavLst>
                                    </p:anim>
                                    <p:animEffect transition="in" filter="fade">
                                      <p:cBhvr>
                                        <p:cTn id="22" dur="500"/>
                                        <p:tgtEl>
                                          <p:spTgt spid="34"/>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par>
                          <p:cTn id="28" fill="hold">
                            <p:stCondLst>
                              <p:cond delay="1000"/>
                            </p:stCondLst>
                            <p:childTnLst>
                              <p:par>
                                <p:cTn id="29" presetID="2" presetClass="entr" presetSubtype="2"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2" presetClass="entr" presetSubtype="2"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1+#ppt_w/2"/>
                                          </p:val>
                                        </p:tav>
                                        <p:tav tm="100000">
                                          <p:val>
                                            <p:strVal val="#ppt_x"/>
                                          </p:val>
                                        </p:tav>
                                      </p:tavLst>
                                    </p:anim>
                                    <p:anim calcmode="lin" valueType="num">
                                      <p:cBhvr additive="base">
                                        <p:cTn id="37" dur="500" fill="hold"/>
                                        <p:tgtEl>
                                          <p:spTgt spid="25"/>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 presetClass="entr" presetSubtype="2"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1+#ppt_w/2"/>
                                          </p:val>
                                        </p:tav>
                                        <p:tav tm="100000">
                                          <p:val>
                                            <p:strVal val="#ppt_x"/>
                                          </p:val>
                                        </p:tav>
                                      </p:tavLst>
                                    </p:anim>
                                    <p:anim calcmode="lin" valueType="num">
                                      <p:cBhvr additive="base">
                                        <p:cTn id="4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4" grpId="0"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新产品研发方案</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34" name="AutoShape 5"/>
          <p:cNvSpPr/>
          <p:nvPr/>
        </p:nvSpPr>
        <p:spPr bwMode="auto">
          <a:xfrm>
            <a:off x="1219200" y="3061970"/>
            <a:ext cx="2362835" cy="84518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44546A"/>
          </a:solidFill>
          <a:ln>
            <a:noFill/>
          </a:ln>
        </p:spPr>
        <p:txBody>
          <a:bodyPr lIns="0" tIns="0" rIns="0" bIns="0" anchor="ctr"/>
          <a:lstStyle/>
          <a:p>
            <a:endParaRPr lang="zh-CN" altLang="en-US" sz="2000" dirty="0">
              <a:cs typeface="+mn-ea"/>
              <a:sym typeface="+mn-lt"/>
            </a:endParaRPr>
          </a:p>
        </p:txBody>
      </p:sp>
      <p:grpSp>
        <p:nvGrpSpPr>
          <p:cNvPr id="35" name="Group 6"/>
          <p:cNvGrpSpPr/>
          <p:nvPr/>
        </p:nvGrpSpPr>
        <p:grpSpPr bwMode="auto">
          <a:xfrm>
            <a:off x="1167767" y="1974166"/>
            <a:ext cx="910341" cy="910513"/>
            <a:chOff x="0" y="0"/>
            <a:chExt cx="1591420" cy="1591420"/>
          </a:xfrm>
          <a:solidFill>
            <a:srgbClr val="44546A"/>
          </a:solidFill>
        </p:grpSpPr>
        <p:sp>
          <p:nvSpPr>
            <p:cNvPr id="36" name="AutoShape 7"/>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cs typeface="+mn-ea"/>
                <a:sym typeface="+mn-lt"/>
              </a:endParaRPr>
            </a:p>
          </p:txBody>
        </p:sp>
        <p:sp>
          <p:nvSpPr>
            <p:cNvPr id="37" name="AutoShape 8"/>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2000" b="0" dirty="0">
                  <a:solidFill>
                    <a:schemeClr val="bg1"/>
                  </a:solidFill>
                  <a:latin typeface="+mn-lt"/>
                  <a:ea typeface="+mn-ea"/>
                  <a:cs typeface="+mn-ea"/>
                  <a:sym typeface="+mn-lt"/>
                </a:rPr>
                <a:t>20</a:t>
              </a:r>
              <a:r>
                <a:rPr lang="en-US" sz="2000" b="0" dirty="0">
                  <a:solidFill>
                    <a:schemeClr val="bg1"/>
                  </a:solidFill>
                  <a:latin typeface="+mn-lt"/>
                  <a:ea typeface="+mn-ea"/>
                  <a:cs typeface="+mn-ea"/>
                  <a:sym typeface="+mn-lt"/>
                </a:rPr>
                <a:t>20</a:t>
              </a:r>
              <a:endParaRPr lang="en-US" sz="2000" b="0" dirty="0">
                <a:solidFill>
                  <a:schemeClr val="bg1"/>
                </a:solidFill>
                <a:latin typeface="+mn-lt"/>
                <a:ea typeface="+mn-ea"/>
                <a:cs typeface="+mn-ea"/>
                <a:sym typeface="+mn-lt"/>
              </a:endParaRPr>
            </a:p>
          </p:txBody>
        </p:sp>
      </p:grpSp>
      <p:sp>
        <p:nvSpPr>
          <p:cNvPr id="38" name="AutoShape 9"/>
          <p:cNvSpPr/>
          <p:nvPr/>
        </p:nvSpPr>
        <p:spPr bwMode="auto">
          <a:xfrm>
            <a:off x="1717675" y="3490595"/>
            <a:ext cx="148336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mn-lt"/>
                <a:ea typeface="+mn-ea"/>
                <a:cs typeface="+mn-ea"/>
                <a:sym typeface="+mn-lt"/>
              </a:rPr>
              <a:t>请替换文字内容</a:t>
            </a:r>
            <a:endParaRPr lang="zh-CN" altLang="en-US" sz="1600" b="0" dirty="0">
              <a:latin typeface="+mn-lt"/>
              <a:ea typeface="+mn-ea"/>
              <a:cs typeface="+mn-ea"/>
              <a:sym typeface="+mn-lt"/>
            </a:endParaRPr>
          </a:p>
        </p:txBody>
      </p:sp>
      <p:sp>
        <p:nvSpPr>
          <p:cNvPr id="39" name="AutoShape 10"/>
          <p:cNvSpPr/>
          <p:nvPr/>
        </p:nvSpPr>
        <p:spPr bwMode="auto">
          <a:xfrm>
            <a:off x="3777413" y="3260430"/>
            <a:ext cx="2245777" cy="82604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44546A"/>
          </a:solidFill>
          <a:ln>
            <a:noFill/>
          </a:ln>
        </p:spPr>
        <p:txBody>
          <a:bodyPr lIns="0" tIns="0" rIns="0" bIns="0" anchor="ctr"/>
          <a:lstStyle/>
          <a:p>
            <a:endParaRPr lang="zh-CN" altLang="en-US" sz="2000" dirty="0">
              <a:cs typeface="+mn-ea"/>
              <a:sym typeface="+mn-lt"/>
            </a:endParaRPr>
          </a:p>
        </p:txBody>
      </p:sp>
      <p:grpSp>
        <p:nvGrpSpPr>
          <p:cNvPr id="40" name="Group 11"/>
          <p:cNvGrpSpPr/>
          <p:nvPr/>
        </p:nvGrpSpPr>
        <p:grpSpPr bwMode="auto">
          <a:xfrm>
            <a:off x="3799205" y="4357370"/>
            <a:ext cx="955675" cy="956945"/>
            <a:chOff x="0" y="0"/>
            <a:chExt cx="1591420" cy="1591420"/>
          </a:xfrm>
          <a:solidFill>
            <a:srgbClr val="44546A"/>
          </a:solidFill>
        </p:grpSpPr>
        <p:sp>
          <p:nvSpPr>
            <p:cNvPr id="41" name="AutoShape 12"/>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cs typeface="+mn-ea"/>
                <a:sym typeface="+mn-lt"/>
              </a:endParaRPr>
            </a:p>
          </p:txBody>
        </p:sp>
        <p:sp>
          <p:nvSpPr>
            <p:cNvPr id="42" name="AutoShape 13"/>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2000" dirty="0">
                  <a:solidFill>
                    <a:schemeClr val="bg1"/>
                  </a:solidFill>
                  <a:cs typeface="+mn-ea"/>
                  <a:sym typeface="+mn-lt"/>
                </a:rPr>
                <a:t>20</a:t>
              </a:r>
              <a:r>
                <a:rPr lang="en-US" sz="2000" dirty="0">
                  <a:solidFill>
                    <a:schemeClr val="bg1"/>
                  </a:solidFill>
                  <a:cs typeface="+mn-ea"/>
                  <a:sym typeface="+mn-lt"/>
                </a:rPr>
                <a:t>21</a:t>
              </a:r>
              <a:endParaRPr lang="en-US" altLang="es-ES" sz="2000" dirty="0">
                <a:solidFill>
                  <a:schemeClr val="bg1"/>
                </a:solidFill>
                <a:cs typeface="+mn-ea"/>
                <a:sym typeface="+mn-lt"/>
              </a:endParaRPr>
            </a:p>
          </p:txBody>
        </p:sp>
      </p:grpSp>
      <p:sp>
        <p:nvSpPr>
          <p:cNvPr id="43" name="AutoShape 14"/>
          <p:cNvSpPr/>
          <p:nvPr/>
        </p:nvSpPr>
        <p:spPr bwMode="auto">
          <a:xfrm>
            <a:off x="4166870" y="3446145"/>
            <a:ext cx="157607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mn-lt"/>
                <a:ea typeface="+mn-ea"/>
                <a:cs typeface="+mn-ea"/>
                <a:sym typeface="+mn-lt"/>
              </a:rPr>
              <a:t>请替换文字内容</a:t>
            </a:r>
            <a:endParaRPr lang="zh-CN" altLang="en-US" sz="1600" b="0" dirty="0">
              <a:latin typeface="+mn-lt"/>
              <a:ea typeface="+mn-ea"/>
              <a:cs typeface="+mn-ea"/>
              <a:sym typeface="+mn-lt"/>
            </a:endParaRPr>
          </a:p>
        </p:txBody>
      </p:sp>
      <p:sp>
        <p:nvSpPr>
          <p:cNvPr id="44" name="AutoShape 15"/>
          <p:cNvSpPr/>
          <p:nvPr/>
        </p:nvSpPr>
        <p:spPr bwMode="auto">
          <a:xfrm>
            <a:off x="6344920" y="3099435"/>
            <a:ext cx="2250440" cy="805180"/>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44546A"/>
          </a:solidFill>
          <a:ln>
            <a:noFill/>
          </a:ln>
        </p:spPr>
        <p:txBody>
          <a:bodyPr lIns="0" tIns="0" rIns="0" bIns="0" anchor="ctr"/>
          <a:lstStyle/>
          <a:p>
            <a:pPr>
              <a:defRPr/>
            </a:pPr>
            <a:endParaRPr lang="es-ES" sz="2000" dirty="0">
              <a:cs typeface="+mn-ea"/>
              <a:sym typeface="+mn-lt"/>
            </a:endParaRPr>
          </a:p>
        </p:txBody>
      </p:sp>
      <p:grpSp>
        <p:nvGrpSpPr>
          <p:cNvPr id="45" name="Group 16"/>
          <p:cNvGrpSpPr/>
          <p:nvPr/>
        </p:nvGrpSpPr>
        <p:grpSpPr bwMode="auto">
          <a:xfrm>
            <a:off x="6249035" y="1974215"/>
            <a:ext cx="903605" cy="903605"/>
            <a:chOff x="0" y="0"/>
            <a:chExt cx="1591420" cy="1591420"/>
          </a:xfrm>
          <a:solidFill>
            <a:srgbClr val="44546A"/>
          </a:solidFill>
        </p:grpSpPr>
        <p:sp>
          <p:nvSpPr>
            <p:cNvPr id="46" name="AutoShape 17"/>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cs typeface="+mn-ea"/>
                <a:sym typeface="+mn-lt"/>
              </a:endParaRPr>
            </a:p>
          </p:txBody>
        </p:sp>
        <p:sp>
          <p:nvSpPr>
            <p:cNvPr id="78" name="AutoShape 18"/>
            <p:cNvSpPr/>
            <p:nvPr/>
          </p:nvSpPr>
          <p:spPr bwMode="auto">
            <a:xfrm>
              <a:off x="0" y="554297"/>
              <a:ext cx="1591420" cy="4828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2000" dirty="0">
                  <a:solidFill>
                    <a:schemeClr val="bg1"/>
                  </a:solidFill>
                  <a:cs typeface="+mn-ea"/>
                  <a:sym typeface="+mn-lt"/>
                </a:rPr>
                <a:t>20</a:t>
              </a:r>
              <a:r>
                <a:rPr lang="en-US" sz="2000" dirty="0">
                  <a:solidFill>
                    <a:schemeClr val="bg1"/>
                  </a:solidFill>
                  <a:cs typeface="+mn-ea"/>
                  <a:sym typeface="+mn-lt"/>
                </a:rPr>
                <a:t>22</a:t>
              </a:r>
              <a:endParaRPr lang="en-US" sz="2000" dirty="0">
                <a:solidFill>
                  <a:schemeClr val="bg1"/>
                </a:solidFill>
                <a:cs typeface="+mn-ea"/>
                <a:sym typeface="+mn-lt"/>
              </a:endParaRPr>
            </a:p>
          </p:txBody>
        </p:sp>
      </p:grpSp>
      <p:sp>
        <p:nvSpPr>
          <p:cNvPr id="79" name="AutoShape 19"/>
          <p:cNvSpPr/>
          <p:nvPr/>
        </p:nvSpPr>
        <p:spPr bwMode="auto">
          <a:xfrm>
            <a:off x="6659245" y="3471545"/>
            <a:ext cx="1553845"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876300" eaLnBrk="0">
              <a:defRPr sz="2500" b="1">
                <a:solidFill>
                  <a:srgbClr val="FFFFFF"/>
                </a:solidFill>
                <a:latin typeface="Lato" charset="0"/>
                <a:ea typeface="MS PGothic" panose="020B0600070205080204" pitchFamily="34" charset="-128"/>
                <a:sym typeface="Lato" charset="0"/>
              </a:defRPr>
            </a:lvl1pPr>
            <a:lvl2pPr marL="742950" indent="-285750" defTabSz="876300" eaLnBrk="0">
              <a:defRPr sz="2500" b="1">
                <a:solidFill>
                  <a:srgbClr val="FFFFFF"/>
                </a:solidFill>
                <a:latin typeface="Lato" charset="0"/>
                <a:ea typeface="MS PGothic" panose="020B0600070205080204" pitchFamily="34" charset="-128"/>
                <a:sym typeface="Lato" charset="0"/>
              </a:defRPr>
            </a:lvl2pPr>
            <a:lvl3pPr marL="1143000" indent="-228600" defTabSz="876300" eaLnBrk="0">
              <a:defRPr sz="2500" b="1">
                <a:solidFill>
                  <a:srgbClr val="FFFFFF"/>
                </a:solidFill>
                <a:latin typeface="Lato" charset="0"/>
                <a:ea typeface="MS PGothic" panose="020B0600070205080204" pitchFamily="34" charset="-128"/>
                <a:sym typeface="Lato" charset="0"/>
              </a:defRPr>
            </a:lvl3pPr>
            <a:lvl4pPr marL="1600200" indent="-228600" defTabSz="876300" eaLnBrk="0">
              <a:defRPr sz="2500" b="1">
                <a:solidFill>
                  <a:srgbClr val="FFFFFF"/>
                </a:solidFill>
                <a:latin typeface="Lato" charset="0"/>
                <a:ea typeface="MS PGothic" panose="020B0600070205080204" pitchFamily="34" charset="-128"/>
                <a:sym typeface="Lato" charset="0"/>
              </a:defRPr>
            </a:lvl4pPr>
            <a:lvl5pPr marL="2057400" indent="-228600" defTabSz="876300" eaLnBrk="0">
              <a:defRPr sz="2500" b="1">
                <a:solidFill>
                  <a:srgbClr val="FFFFFF"/>
                </a:solidFill>
                <a:latin typeface="Lato" charset="0"/>
                <a:ea typeface="MS PGothic" panose="020B0600070205080204" pitchFamily="34" charset="-128"/>
                <a:sym typeface="Lato" charset="0"/>
              </a:defRPr>
            </a:lvl5pPr>
            <a:lvl6pPr marL="25146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00000"/>
              </a:lnSpc>
            </a:pPr>
            <a:r>
              <a:rPr lang="zh-CN" altLang="en-US" sz="1600" b="0" dirty="0">
                <a:latin typeface="+mn-lt"/>
                <a:ea typeface="+mn-ea"/>
                <a:cs typeface="+mn-ea"/>
                <a:sym typeface="+mn-lt"/>
              </a:rPr>
              <a:t>请替换文字内容</a:t>
            </a:r>
            <a:endParaRPr lang="zh-CN" altLang="en-US" sz="1600" b="0" dirty="0">
              <a:latin typeface="+mn-lt"/>
              <a:ea typeface="+mn-ea"/>
              <a:cs typeface="+mn-ea"/>
              <a:sym typeface="+mn-lt"/>
            </a:endParaRPr>
          </a:p>
        </p:txBody>
      </p:sp>
      <p:sp>
        <p:nvSpPr>
          <p:cNvPr id="80" name="AutoShape 20"/>
          <p:cNvSpPr/>
          <p:nvPr/>
        </p:nvSpPr>
        <p:spPr bwMode="auto">
          <a:xfrm>
            <a:off x="8996055" y="3284146"/>
            <a:ext cx="2248016" cy="826867"/>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44546A"/>
          </a:solidFill>
          <a:ln>
            <a:noFill/>
          </a:ln>
        </p:spPr>
        <p:txBody>
          <a:bodyPr lIns="0" tIns="0" rIns="0" bIns="0" anchor="ctr"/>
          <a:lstStyle/>
          <a:p>
            <a:pPr>
              <a:defRPr/>
            </a:pPr>
            <a:endParaRPr lang="es-ES" sz="2000" dirty="0">
              <a:cs typeface="+mn-ea"/>
              <a:sym typeface="+mn-lt"/>
            </a:endParaRPr>
          </a:p>
        </p:txBody>
      </p:sp>
      <p:grpSp>
        <p:nvGrpSpPr>
          <p:cNvPr id="81" name="Group 21"/>
          <p:cNvGrpSpPr/>
          <p:nvPr/>
        </p:nvGrpSpPr>
        <p:grpSpPr bwMode="auto">
          <a:xfrm>
            <a:off x="8964930" y="4357370"/>
            <a:ext cx="955675" cy="957580"/>
            <a:chOff x="0" y="0"/>
            <a:chExt cx="1591420" cy="1591420"/>
          </a:xfrm>
          <a:solidFill>
            <a:srgbClr val="44546A"/>
          </a:solidFill>
        </p:grpSpPr>
        <p:sp>
          <p:nvSpPr>
            <p:cNvPr id="82" name="AutoShape 22"/>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cs typeface="+mn-ea"/>
                <a:sym typeface="+mn-lt"/>
              </a:endParaRPr>
            </a:p>
          </p:txBody>
        </p:sp>
        <p:sp>
          <p:nvSpPr>
            <p:cNvPr id="83" name="AutoShape 23"/>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n-US" sz="2000" dirty="0">
                  <a:solidFill>
                    <a:schemeClr val="bg1"/>
                  </a:solidFill>
                  <a:cs typeface="+mn-ea"/>
                  <a:sym typeface="+mn-lt"/>
                </a:rPr>
                <a:t>2023</a:t>
              </a:r>
              <a:endParaRPr lang="en-US" altLang="es-ES" sz="2000" dirty="0">
                <a:solidFill>
                  <a:schemeClr val="bg1"/>
                </a:solidFill>
                <a:cs typeface="+mn-ea"/>
                <a:sym typeface="+mn-lt"/>
              </a:endParaRPr>
            </a:p>
          </p:txBody>
        </p:sp>
      </p:grpSp>
      <p:sp>
        <p:nvSpPr>
          <p:cNvPr id="84" name="AutoShape 24"/>
          <p:cNvSpPr/>
          <p:nvPr/>
        </p:nvSpPr>
        <p:spPr bwMode="auto">
          <a:xfrm>
            <a:off x="9360535" y="3458210"/>
            <a:ext cx="167132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mn-lt"/>
                <a:ea typeface="+mn-ea"/>
                <a:cs typeface="+mn-ea"/>
                <a:sym typeface="+mn-lt"/>
              </a:rPr>
              <a:t>请替换文字内容</a:t>
            </a:r>
            <a:endParaRPr lang="zh-CN" altLang="en-US" sz="1600" b="0" dirty="0">
              <a:latin typeface="+mn-lt"/>
              <a:ea typeface="+mn-ea"/>
              <a:cs typeface="+mn-ea"/>
              <a:sym typeface="+mn-lt"/>
            </a:endParaRPr>
          </a:p>
        </p:txBody>
      </p:sp>
      <p:sp>
        <p:nvSpPr>
          <p:cNvPr id="85" name="AutoShape 25"/>
          <p:cNvSpPr/>
          <p:nvPr/>
        </p:nvSpPr>
        <p:spPr bwMode="auto">
          <a:xfrm>
            <a:off x="1219200" y="4144010"/>
            <a:ext cx="152082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rgbClr val="44546A"/>
                </a:solidFill>
                <a:latin typeface="+mn-lt"/>
                <a:ea typeface="+mn-ea"/>
                <a:cs typeface="+mn-ea"/>
                <a:sym typeface="+mn-lt"/>
              </a:rPr>
              <a:t>请替换文字内容</a:t>
            </a:r>
            <a:endParaRPr lang="zh-CN" altLang="en-US" sz="1400" b="0" dirty="0">
              <a:solidFill>
                <a:srgbClr val="44546A"/>
              </a:solidFill>
              <a:latin typeface="+mn-lt"/>
              <a:ea typeface="+mn-ea"/>
              <a:cs typeface="+mn-ea"/>
              <a:sym typeface="+mn-lt"/>
            </a:endParaRPr>
          </a:p>
        </p:txBody>
      </p:sp>
      <p:sp>
        <p:nvSpPr>
          <p:cNvPr id="86" name="AutoShape 26"/>
          <p:cNvSpPr/>
          <p:nvPr/>
        </p:nvSpPr>
        <p:spPr bwMode="auto">
          <a:xfrm>
            <a:off x="1230630" y="4342765"/>
            <a:ext cx="2285365" cy="7983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mn-lt"/>
                <a:ea typeface="+mn-ea"/>
                <a:cs typeface="+mn-ea"/>
                <a:sym typeface="+mn-lt"/>
              </a:rPr>
              <a:t>这里输入您的文字这里输入您的文字这里输入您的文字这里输入您的文字这里输入您这里输入您</a:t>
            </a:r>
            <a:endParaRPr lang="zh-CN" altLang="en-US" sz="1200" b="0" dirty="0">
              <a:solidFill>
                <a:srgbClr val="44546A"/>
              </a:solidFill>
              <a:latin typeface="+mn-lt"/>
              <a:ea typeface="+mn-ea"/>
              <a:cs typeface="+mn-ea"/>
              <a:sym typeface="+mn-lt"/>
            </a:endParaRPr>
          </a:p>
        </p:txBody>
      </p:sp>
      <p:sp>
        <p:nvSpPr>
          <p:cNvPr id="87" name="AutoShape 27"/>
          <p:cNvSpPr/>
          <p:nvPr/>
        </p:nvSpPr>
        <p:spPr bwMode="auto">
          <a:xfrm>
            <a:off x="3829685" y="2196465"/>
            <a:ext cx="1253490"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rgbClr val="44546A"/>
                </a:solidFill>
                <a:latin typeface="+mn-lt"/>
                <a:ea typeface="+mn-ea"/>
                <a:cs typeface="+mn-ea"/>
                <a:sym typeface="+mn-lt"/>
              </a:rPr>
              <a:t>请替换文字内容</a:t>
            </a:r>
            <a:endParaRPr lang="zh-CN" altLang="en-US" sz="1400" b="0" dirty="0">
              <a:solidFill>
                <a:srgbClr val="44546A"/>
              </a:solidFill>
              <a:latin typeface="+mn-lt"/>
              <a:ea typeface="+mn-ea"/>
              <a:cs typeface="+mn-ea"/>
              <a:sym typeface="+mn-lt"/>
            </a:endParaRPr>
          </a:p>
        </p:txBody>
      </p:sp>
      <p:sp>
        <p:nvSpPr>
          <p:cNvPr id="88" name="AutoShape 28"/>
          <p:cNvSpPr/>
          <p:nvPr/>
        </p:nvSpPr>
        <p:spPr bwMode="auto">
          <a:xfrm>
            <a:off x="3841115" y="2370455"/>
            <a:ext cx="2266950" cy="7983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mn-lt"/>
                <a:ea typeface="+mn-ea"/>
                <a:cs typeface="+mn-ea"/>
                <a:sym typeface="+mn-lt"/>
              </a:rPr>
              <a:t>这里输入您的文字这里输入您的文字这里输入您的文字这里输入您的文字这里输入您这里输入您</a:t>
            </a:r>
            <a:endParaRPr lang="zh-CN" altLang="en-US" sz="1200" b="0" dirty="0">
              <a:solidFill>
                <a:srgbClr val="44546A"/>
              </a:solidFill>
              <a:latin typeface="+mn-lt"/>
              <a:ea typeface="+mn-ea"/>
              <a:cs typeface="+mn-ea"/>
              <a:sym typeface="+mn-lt"/>
            </a:endParaRPr>
          </a:p>
        </p:txBody>
      </p:sp>
      <p:sp>
        <p:nvSpPr>
          <p:cNvPr id="89" name="AutoShape 29"/>
          <p:cNvSpPr/>
          <p:nvPr/>
        </p:nvSpPr>
        <p:spPr bwMode="auto">
          <a:xfrm>
            <a:off x="6350635" y="4061460"/>
            <a:ext cx="135953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rgbClr val="44546A"/>
                </a:solidFill>
                <a:latin typeface="+mn-lt"/>
                <a:ea typeface="+mn-ea"/>
                <a:cs typeface="+mn-ea"/>
                <a:sym typeface="+mn-lt"/>
              </a:rPr>
              <a:t>请替换文字内容</a:t>
            </a:r>
            <a:endParaRPr lang="zh-CN" altLang="en-US" sz="1400" b="0" dirty="0">
              <a:solidFill>
                <a:srgbClr val="44546A"/>
              </a:solidFill>
              <a:latin typeface="+mn-lt"/>
              <a:ea typeface="+mn-ea"/>
              <a:cs typeface="+mn-ea"/>
              <a:sym typeface="+mn-lt"/>
            </a:endParaRPr>
          </a:p>
        </p:txBody>
      </p:sp>
      <p:sp>
        <p:nvSpPr>
          <p:cNvPr id="90" name="AutoShape 30"/>
          <p:cNvSpPr/>
          <p:nvPr/>
        </p:nvSpPr>
        <p:spPr bwMode="auto">
          <a:xfrm>
            <a:off x="6362065" y="4295775"/>
            <a:ext cx="2169795" cy="7983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mn-lt"/>
                <a:ea typeface="+mn-ea"/>
                <a:cs typeface="+mn-ea"/>
                <a:sym typeface="+mn-lt"/>
              </a:rPr>
              <a:t>这里输入您的文字这里输入您的文字这里输入您的文字这里输入您的文字这里输入您这里输入您</a:t>
            </a:r>
            <a:endParaRPr lang="zh-CN" altLang="en-US" sz="1200" b="0" dirty="0">
              <a:solidFill>
                <a:srgbClr val="44546A"/>
              </a:solidFill>
              <a:latin typeface="+mn-lt"/>
              <a:ea typeface="+mn-ea"/>
              <a:cs typeface="+mn-ea"/>
              <a:sym typeface="+mn-lt"/>
            </a:endParaRPr>
          </a:p>
        </p:txBody>
      </p:sp>
      <p:sp>
        <p:nvSpPr>
          <p:cNvPr id="91" name="AutoShape 31"/>
          <p:cNvSpPr/>
          <p:nvPr/>
        </p:nvSpPr>
        <p:spPr bwMode="auto">
          <a:xfrm>
            <a:off x="9053195" y="2202815"/>
            <a:ext cx="159194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r>
              <a:rPr lang="zh-CN" altLang="en-US" sz="1400" b="0" dirty="0">
                <a:solidFill>
                  <a:srgbClr val="44546A"/>
                </a:solidFill>
                <a:latin typeface="+mn-lt"/>
                <a:ea typeface="+mn-ea"/>
                <a:cs typeface="+mn-ea"/>
                <a:sym typeface="+mn-lt"/>
              </a:rPr>
              <a:t>请替换文字内容</a:t>
            </a:r>
            <a:endParaRPr lang="zh-CN" altLang="en-US" sz="1400" b="0" dirty="0">
              <a:solidFill>
                <a:srgbClr val="44546A"/>
              </a:solidFill>
              <a:latin typeface="+mn-lt"/>
              <a:ea typeface="+mn-ea"/>
              <a:cs typeface="+mn-ea"/>
              <a:sym typeface="+mn-lt"/>
            </a:endParaRPr>
          </a:p>
        </p:txBody>
      </p:sp>
      <p:sp>
        <p:nvSpPr>
          <p:cNvPr id="92" name="AutoShape 32"/>
          <p:cNvSpPr/>
          <p:nvPr/>
        </p:nvSpPr>
        <p:spPr bwMode="auto">
          <a:xfrm>
            <a:off x="9056370" y="2411095"/>
            <a:ext cx="2346960" cy="7983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mn-lt"/>
                <a:ea typeface="+mn-ea"/>
                <a:cs typeface="+mn-ea"/>
                <a:sym typeface="+mn-lt"/>
              </a:rPr>
              <a:t>这里输入您的文字这里输入您的文字这里输入您的文字这里输入您的文字这里输入您这里输入您</a:t>
            </a:r>
            <a:endParaRPr lang="zh-CN" altLang="en-US" sz="1200" b="0" dirty="0">
              <a:solidFill>
                <a:srgbClr val="44546A"/>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transition="in" filter="fade">
                                      <p:cBhvr>
                                        <p:cTn id="24" dur="500"/>
                                        <p:tgtEl>
                                          <p:spTgt spid="39"/>
                                        </p:tgtEl>
                                      </p:cBhvr>
                                    </p:animEffect>
                                  </p:childTnLst>
                                </p:cTn>
                              </p:par>
                              <p:par>
                                <p:cTn id="25" presetID="53" presetClass="entr" presetSubtype="16"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Effect transition="in" filter="fade">
                                      <p:cBhvr>
                                        <p:cTn id="29" dur="500"/>
                                        <p:tgtEl>
                                          <p:spTgt spid="4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ppt_w</p:attrName>
                                        </p:attrNameLst>
                                      </p:cBhvr>
                                      <p:tavLst>
                                        <p:tav tm="0">
                                          <p:val>
                                            <p:fltVal val="0"/>
                                          </p:val>
                                        </p:tav>
                                        <p:tav tm="100000">
                                          <p:val>
                                            <p:strVal val="#ppt_w"/>
                                          </p:val>
                                        </p:tav>
                                      </p:tavLst>
                                    </p:anim>
                                    <p:anim calcmode="lin" valueType="num">
                                      <p:cBhvr>
                                        <p:cTn id="33" dur="500" fill="hold"/>
                                        <p:tgtEl>
                                          <p:spTgt spid="43"/>
                                        </p:tgtEl>
                                        <p:attrNameLst>
                                          <p:attrName>ppt_h</p:attrName>
                                        </p:attrNameLst>
                                      </p:cBhvr>
                                      <p:tavLst>
                                        <p:tav tm="0">
                                          <p:val>
                                            <p:fltVal val="0"/>
                                          </p:val>
                                        </p:tav>
                                        <p:tav tm="100000">
                                          <p:val>
                                            <p:strVal val="#ppt_h"/>
                                          </p:val>
                                        </p:tav>
                                      </p:tavLst>
                                    </p:anim>
                                    <p:animEffect transition="in" filter="fade">
                                      <p:cBhvr>
                                        <p:cTn id="34" dur="500"/>
                                        <p:tgtEl>
                                          <p:spTgt spid="4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53" presetClass="entr" presetSubtype="16"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 calcmode="lin" valueType="num">
                                      <p:cBhvr>
                                        <p:cTn id="47" dur="500" fill="hold"/>
                                        <p:tgtEl>
                                          <p:spTgt spid="79"/>
                                        </p:tgtEl>
                                        <p:attrNameLst>
                                          <p:attrName>ppt_w</p:attrName>
                                        </p:attrNameLst>
                                      </p:cBhvr>
                                      <p:tavLst>
                                        <p:tav tm="0">
                                          <p:val>
                                            <p:fltVal val="0"/>
                                          </p:val>
                                        </p:tav>
                                        <p:tav tm="100000">
                                          <p:val>
                                            <p:strVal val="#ppt_w"/>
                                          </p:val>
                                        </p:tav>
                                      </p:tavLst>
                                    </p:anim>
                                    <p:anim calcmode="lin" valueType="num">
                                      <p:cBhvr>
                                        <p:cTn id="48" dur="500" fill="hold"/>
                                        <p:tgtEl>
                                          <p:spTgt spid="79"/>
                                        </p:tgtEl>
                                        <p:attrNameLst>
                                          <p:attrName>ppt_h</p:attrName>
                                        </p:attrNameLst>
                                      </p:cBhvr>
                                      <p:tavLst>
                                        <p:tav tm="0">
                                          <p:val>
                                            <p:fltVal val="0"/>
                                          </p:val>
                                        </p:tav>
                                        <p:tav tm="100000">
                                          <p:val>
                                            <p:strVal val="#ppt_h"/>
                                          </p:val>
                                        </p:tav>
                                      </p:tavLst>
                                    </p:anim>
                                    <p:animEffect transition="in" filter="fade">
                                      <p:cBhvr>
                                        <p:cTn id="49" dur="500"/>
                                        <p:tgtEl>
                                          <p:spTgt spid="7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p:cTn id="52" dur="500" fill="hold"/>
                                        <p:tgtEl>
                                          <p:spTgt spid="80"/>
                                        </p:tgtEl>
                                        <p:attrNameLst>
                                          <p:attrName>ppt_w</p:attrName>
                                        </p:attrNameLst>
                                      </p:cBhvr>
                                      <p:tavLst>
                                        <p:tav tm="0">
                                          <p:val>
                                            <p:fltVal val="0"/>
                                          </p:val>
                                        </p:tav>
                                        <p:tav tm="100000">
                                          <p:val>
                                            <p:strVal val="#ppt_w"/>
                                          </p:val>
                                        </p:tav>
                                      </p:tavLst>
                                    </p:anim>
                                    <p:anim calcmode="lin" valueType="num">
                                      <p:cBhvr>
                                        <p:cTn id="53" dur="500" fill="hold"/>
                                        <p:tgtEl>
                                          <p:spTgt spid="80"/>
                                        </p:tgtEl>
                                        <p:attrNameLst>
                                          <p:attrName>ppt_h</p:attrName>
                                        </p:attrNameLst>
                                      </p:cBhvr>
                                      <p:tavLst>
                                        <p:tav tm="0">
                                          <p:val>
                                            <p:fltVal val="0"/>
                                          </p:val>
                                        </p:tav>
                                        <p:tav tm="100000">
                                          <p:val>
                                            <p:strVal val="#ppt_h"/>
                                          </p:val>
                                        </p:tav>
                                      </p:tavLst>
                                    </p:anim>
                                    <p:animEffect transition="in" filter="fade">
                                      <p:cBhvr>
                                        <p:cTn id="54" dur="500"/>
                                        <p:tgtEl>
                                          <p:spTgt spid="80"/>
                                        </p:tgtEl>
                                      </p:cBhvr>
                                    </p:animEffect>
                                  </p:childTnLst>
                                </p:cTn>
                              </p:par>
                              <p:par>
                                <p:cTn id="55" presetID="53" presetClass="entr" presetSubtype="16" fill="hold" nodeType="with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p:cTn id="57" dur="500" fill="hold"/>
                                        <p:tgtEl>
                                          <p:spTgt spid="81"/>
                                        </p:tgtEl>
                                        <p:attrNameLst>
                                          <p:attrName>ppt_w</p:attrName>
                                        </p:attrNameLst>
                                      </p:cBhvr>
                                      <p:tavLst>
                                        <p:tav tm="0">
                                          <p:val>
                                            <p:fltVal val="0"/>
                                          </p:val>
                                        </p:tav>
                                        <p:tav tm="100000">
                                          <p:val>
                                            <p:strVal val="#ppt_w"/>
                                          </p:val>
                                        </p:tav>
                                      </p:tavLst>
                                    </p:anim>
                                    <p:anim calcmode="lin" valueType="num">
                                      <p:cBhvr>
                                        <p:cTn id="58" dur="500" fill="hold"/>
                                        <p:tgtEl>
                                          <p:spTgt spid="81"/>
                                        </p:tgtEl>
                                        <p:attrNameLst>
                                          <p:attrName>ppt_h</p:attrName>
                                        </p:attrNameLst>
                                      </p:cBhvr>
                                      <p:tavLst>
                                        <p:tav tm="0">
                                          <p:val>
                                            <p:fltVal val="0"/>
                                          </p:val>
                                        </p:tav>
                                        <p:tav tm="100000">
                                          <p:val>
                                            <p:strVal val="#ppt_h"/>
                                          </p:val>
                                        </p:tav>
                                      </p:tavLst>
                                    </p:anim>
                                    <p:animEffect transition="in" filter="fade">
                                      <p:cBhvr>
                                        <p:cTn id="59" dur="500"/>
                                        <p:tgtEl>
                                          <p:spTgt spid="81"/>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84"/>
                                        </p:tgtEl>
                                        <p:attrNameLst>
                                          <p:attrName>style.visibility</p:attrName>
                                        </p:attrNameLst>
                                      </p:cBhvr>
                                      <p:to>
                                        <p:strVal val="visible"/>
                                      </p:to>
                                    </p:set>
                                    <p:anim calcmode="lin" valueType="num">
                                      <p:cBhvr>
                                        <p:cTn id="62" dur="500" fill="hold"/>
                                        <p:tgtEl>
                                          <p:spTgt spid="84"/>
                                        </p:tgtEl>
                                        <p:attrNameLst>
                                          <p:attrName>ppt_w</p:attrName>
                                        </p:attrNameLst>
                                      </p:cBhvr>
                                      <p:tavLst>
                                        <p:tav tm="0">
                                          <p:val>
                                            <p:fltVal val="0"/>
                                          </p:val>
                                        </p:tav>
                                        <p:tav tm="100000">
                                          <p:val>
                                            <p:strVal val="#ppt_w"/>
                                          </p:val>
                                        </p:tav>
                                      </p:tavLst>
                                    </p:anim>
                                    <p:anim calcmode="lin" valueType="num">
                                      <p:cBhvr>
                                        <p:cTn id="63" dur="500" fill="hold"/>
                                        <p:tgtEl>
                                          <p:spTgt spid="84"/>
                                        </p:tgtEl>
                                        <p:attrNameLst>
                                          <p:attrName>ppt_h</p:attrName>
                                        </p:attrNameLst>
                                      </p:cBhvr>
                                      <p:tavLst>
                                        <p:tav tm="0">
                                          <p:val>
                                            <p:fltVal val="0"/>
                                          </p:val>
                                        </p:tav>
                                        <p:tav tm="100000">
                                          <p:val>
                                            <p:strVal val="#ppt_h"/>
                                          </p:val>
                                        </p:tav>
                                      </p:tavLst>
                                    </p:anim>
                                    <p:animEffect transition="in" filter="fade">
                                      <p:cBhvr>
                                        <p:cTn id="64" dur="500"/>
                                        <p:tgtEl>
                                          <p:spTgt spid="8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anim calcmode="lin" valueType="num">
                                      <p:cBhvr>
                                        <p:cTn id="67" dur="500" fill="hold"/>
                                        <p:tgtEl>
                                          <p:spTgt spid="85"/>
                                        </p:tgtEl>
                                        <p:attrNameLst>
                                          <p:attrName>ppt_w</p:attrName>
                                        </p:attrNameLst>
                                      </p:cBhvr>
                                      <p:tavLst>
                                        <p:tav tm="0">
                                          <p:val>
                                            <p:fltVal val="0"/>
                                          </p:val>
                                        </p:tav>
                                        <p:tav tm="100000">
                                          <p:val>
                                            <p:strVal val="#ppt_w"/>
                                          </p:val>
                                        </p:tav>
                                      </p:tavLst>
                                    </p:anim>
                                    <p:anim calcmode="lin" valueType="num">
                                      <p:cBhvr>
                                        <p:cTn id="68" dur="500" fill="hold"/>
                                        <p:tgtEl>
                                          <p:spTgt spid="85"/>
                                        </p:tgtEl>
                                        <p:attrNameLst>
                                          <p:attrName>ppt_h</p:attrName>
                                        </p:attrNameLst>
                                      </p:cBhvr>
                                      <p:tavLst>
                                        <p:tav tm="0">
                                          <p:val>
                                            <p:fltVal val="0"/>
                                          </p:val>
                                        </p:tav>
                                        <p:tav tm="100000">
                                          <p:val>
                                            <p:strVal val="#ppt_h"/>
                                          </p:val>
                                        </p:tav>
                                      </p:tavLst>
                                    </p:anim>
                                    <p:animEffect transition="in" filter="fade">
                                      <p:cBhvr>
                                        <p:cTn id="69" dur="500"/>
                                        <p:tgtEl>
                                          <p:spTgt spid="8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86"/>
                                        </p:tgtEl>
                                        <p:attrNameLst>
                                          <p:attrName>style.visibility</p:attrName>
                                        </p:attrNameLst>
                                      </p:cBhvr>
                                      <p:to>
                                        <p:strVal val="visible"/>
                                      </p:to>
                                    </p:set>
                                    <p:anim calcmode="lin" valueType="num">
                                      <p:cBhvr>
                                        <p:cTn id="72" dur="500" fill="hold"/>
                                        <p:tgtEl>
                                          <p:spTgt spid="86"/>
                                        </p:tgtEl>
                                        <p:attrNameLst>
                                          <p:attrName>ppt_w</p:attrName>
                                        </p:attrNameLst>
                                      </p:cBhvr>
                                      <p:tavLst>
                                        <p:tav tm="0">
                                          <p:val>
                                            <p:fltVal val="0"/>
                                          </p:val>
                                        </p:tav>
                                        <p:tav tm="100000">
                                          <p:val>
                                            <p:strVal val="#ppt_w"/>
                                          </p:val>
                                        </p:tav>
                                      </p:tavLst>
                                    </p:anim>
                                    <p:anim calcmode="lin" valueType="num">
                                      <p:cBhvr>
                                        <p:cTn id="73" dur="500" fill="hold"/>
                                        <p:tgtEl>
                                          <p:spTgt spid="86"/>
                                        </p:tgtEl>
                                        <p:attrNameLst>
                                          <p:attrName>ppt_h</p:attrName>
                                        </p:attrNameLst>
                                      </p:cBhvr>
                                      <p:tavLst>
                                        <p:tav tm="0">
                                          <p:val>
                                            <p:fltVal val="0"/>
                                          </p:val>
                                        </p:tav>
                                        <p:tav tm="100000">
                                          <p:val>
                                            <p:strVal val="#ppt_h"/>
                                          </p:val>
                                        </p:tav>
                                      </p:tavLst>
                                    </p:anim>
                                    <p:animEffect transition="in" filter="fade">
                                      <p:cBhvr>
                                        <p:cTn id="74" dur="500"/>
                                        <p:tgtEl>
                                          <p:spTgt spid="8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anim calcmode="lin" valueType="num">
                                      <p:cBhvr>
                                        <p:cTn id="77" dur="500" fill="hold"/>
                                        <p:tgtEl>
                                          <p:spTgt spid="87"/>
                                        </p:tgtEl>
                                        <p:attrNameLst>
                                          <p:attrName>ppt_w</p:attrName>
                                        </p:attrNameLst>
                                      </p:cBhvr>
                                      <p:tavLst>
                                        <p:tav tm="0">
                                          <p:val>
                                            <p:fltVal val="0"/>
                                          </p:val>
                                        </p:tav>
                                        <p:tav tm="100000">
                                          <p:val>
                                            <p:strVal val="#ppt_w"/>
                                          </p:val>
                                        </p:tav>
                                      </p:tavLst>
                                    </p:anim>
                                    <p:anim calcmode="lin" valueType="num">
                                      <p:cBhvr>
                                        <p:cTn id="78" dur="500" fill="hold"/>
                                        <p:tgtEl>
                                          <p:spTgt spid="87"/>
                                        </p:tgtEl>
                                        <p:attrNameLst>
                                          <p:attrName>ppt_h</p:attrName>
                                        </p:attrNameLst>
                                      </p:cBhvr>
                                      <p:tavLst>
                                        <p:tav tm="0">
                                          <p:val>
                                            <p:fltVal val="0"/>
                                          </p:val>
                                        </p:tav>
                                        <p:tav tm="100000">
                                          <p:val>
                                            <p:strVal val="#ppt_h"/>
                                          </p:val>
                                        </p:tav>
                                      </p:tavLst>
                                    </p:anim>
                                    <p:animEffect transition="in" filter="fade">
                                      <p:cBhvr>
                                        <p:cTn id="79" dur="500"/>
                                        <p:tgtEl>
                                          <p:spTgt spid="8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88"/>
                                        </p:tgtEl>
                                        <p:attrNameLst>
                                          <p:attrName>style.visibility</p:attrName>
                                        </p:attrNameLst>
                                      </p:cBhvr>
                                      <p:to>
                                        <p:strVal val="visible"/>
                                      </p:to>
                                    </p:set>
                                    <p:anim calcmode="lin" valueType="num">
                                      <p:cBhvr>
                                        <p:cTn id="82" dur="500" fill="hold"/>
                                        <p:tgtEl>
                                          <p:spTgt spid="88"/>
                                        </p:tgtEl>
                                        <p:attrNameLst>
                                          <p:attrName>ppt_w</p:attrName>
                                        </p:attrNameLst>
                                      </p:cBhvr>
                                      <p:tavLst>
                                        <p:tav tm="0">
                                          <p:val>
                                            <p:fltVal val="0"/>
                                          </p:val>
                                        </p:tav>
                                        <p:tav tm="100000">
                                          <p:val>
                                            <p:strVal val="#ppt_w"/>
                                          </p:val>
                                        </p:tav>
                                      </p:tavLst>
                                    </p:anim>
                                    <p:anim calcmode="lin" valueType="num">
                                      <p:cBhvr>
                                        <p:cTn id="83" dur="500" fill="hold"/>
                                        <p:tgtEl>
                                          <p:spTgt spid="88"/>
                                        </p:tgtEl>
                                        <p:attrNameLst>
                                          <p:attrName>ppt_h</p:attrName>
                                        </p:attrNameLst>
                                      </p:cBhvr>
                                      <p:tavLst>
                                        <p:tav tm="0">
                                          <p:val>
                                            <p:fltVal val="0"/>
                                          </p:val>
                                        </p:tav>
                                        <p:tav tm="100000">
                                          <p:val>
                                            <p:strVal val="#ppt_h"/>
                                          </p:val>
                                        </p:tav>
                                      </p:tavLst>
                                    </p:anim>
                                    <p:animEffect transition="in" filter="fade">
                                      <p:cBhvr>
                                        <p:cTn id="84" dur="500"/>
                                        <p:tgtEl>
                                          <p:spTgt spid="8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89"/>
                                        </p:tgtEl>
                                        <p:attrNameLst>
                                          <p:attrName>style.visibility</p:attrName>
                                        </p:attrNameLst>
                                      </p:cBhvr>
                                      <p:to>
                                        <p:strVal val="visible"/>
                                      </p:to>
                                    </p:set>
                                    <p:anim calcmode="lin" valueType="num">
                                      <p:cBhvr>
                                        <p:cTn id="87" dur="500" fill="hold"/>
                                        <p:tgtEl>
                                          <p:spTgt spid="89"/>
                                        </p:tgtEl>
                                        <p:attrNameLst>
                                          <p:attrName>ppt_w</p:attrName>
                                        </p:attrNameLst>
                                      </p:cBhvr>
                                      <p:tavLst>
                                        <p:tav tm="0">
                                          <p:val>
                                            <p:fltVal val="0"/>
                                          </p:val>
                                        </p:tav>
                                        <p:tav tm="100000">
                                          <p:val>
                                            <p:strVal val="#ppt_w"/>
                                          </p:val>
                                        </p:tav>
                                      </p:tavLst>
                                    </p:anim>
                                    <p:anim calcmode="lin" valueType="num">
                                      <p:cBhvr>
                                        <p:cTn id="88" dur="500" fill="hold"/>
                                        <p:tgtEl>
                                          <p:spTgt spid="89"/>
                                        </p:tgtEl>
                                        <p:attrNameLst>
                                          <p:attrName>ppt_h</p:attrName>
                                        </p:attrNameLst>
                                      </p:cBhvr>
                                      <p:tavLst>
                                        <p:tav tm="0">
                                          <p:val>
                                            <p:fltVal val="0"/>
                                          </p:val>
                                        </p:tav>
                                        <p:tav tm="100000">
                                          <p:val>
                                            <p:strVal val="#ppt_h"/>
                                          </p:val>
                                        </p:tav>
                                      </p:tavLst>
                                    </p:anim>
                                    <p:animEffect transition="in" filter="fade">
                                      <p:cBhvr>
                                        <p:cTn id="89" dur="500"/>
                                        <p:tgtEl>
                                          <p:spTgt spid="8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90"/>
                                        </p:tgtEl>
                                        <p:attrNameLst>
                                          <p:attrName>style.visibility</p:attrName>
                                        </p:attrNameLst>
                                      </p:cBhvr>
                                      <p:to>
                                        <p:strVal val="visible"/>
                                      </p:to>
                                    </p:set>
                                    <p:anim calcmode="lin" valueType="num">
                                      <p:cBhvr>
                                        <p:cTn id="92" dur="500" fill="hold"/>
                                        <p:tgtEl>
                                          <p:spTgt spid="90"/>
                                        </p:tgtEl>
                                        <p:attrNameLst>
                                          <p:attrName>ppt_w</p:attrName>
                                        </p:attrNameLst>
                                      </p:cBhvr>
                                      <p:tavLst>
                                        <p:tav tm="0">
                                          <p:val>
                                            <p:fltVal val="0"/>
                                          </p:val>
                                        </p:tav>
                                        <p:tav tm="100000">
                                          <p:val>
                                            <p:strVal val="#ppt_w"/>
                                          </p:val>
                                        </p:tav>
                                      </p:tavLst>
                                    </p:anim>
                                    <p:anim calcmode="lin" valueType="num">
                                      <p:cBhvr>
                                        <p:cTn id="93" dur="500" fill="hold"/>
                                        <p:tgtEl>
                                          <p:spTgt spid="90"/>
                                        </p:tgtEl>
                                        <p:attrNameLst>
                                          <p:attrName>ppt_h</p:attrName>
                                        </p:attrNameLst>
                                      </p:cBhvr>
                                      <p:tavLst>
                                        <p:tav tm="0">
                                          <p:val>
                                            <p:fltVal val="0"/>
                                          </p:val>
                                        </p:tav>
                                        <p:tav tm="100000">
                                          <p:val>
                                            <p:strVal val="#ppt_h"/>
                                          </p:val>
                                        </p:tav>
                                      </p:tavLst>
                                    </p:anim>
                                    <p:animEffect transition="in" filter="fade">
                                      <p:cBhvr>
                                        <p:cTn id="94" dur="500"/>
                                        <p:tgtEl>
                                          <p:spTgt spid="9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91"/>
                                        </p:tgtEl>
                                        <p:attrNameLst>
                                          <p:attrName>style.visibility</p:attrName>
                                        </p:attrNameLst>
                                      </p:cBhvr>
                                      <p:to>
                                        <p:strVal val="visible"/>
                                      </p:to>
                                    </p:set>
                                    <p:anim calcmode="lin" valueType="num">
                                      <p:cBhvr>
                                        <p:cTn id="97" dur="500" fill="hold"/>
                                        <p:tgtEl>
                                          <p:spTgt spid="91"/>
                                        </p:tgtEl>
                                        <p:attrNameLst>
                                          <p:attrName>ppt_w</p:attrName>
                                        </p:attrNameLst>
                                      </p:cBhvr>
                                      <p:tavLst>
                                        <p:tav tm="0">
                                          <p:val>
                                            <p:fltVal val="0"/>
                                          </p:val>
                                        </p:tav>
                                        <p:tav tm="100000">
                                          <p:val>
                                            <p:strVal val="#ppt_w"/>
                                          </p:val>
                                        </p:tav>
                                      </p:tavLst>
                                    </p:anim>
                                    <p:anim calcmode="lin" valueType="num">
                                      <p:cBhvr>
                                        <p:cTn id="98" dur="500" fill="hold"/>
                                        <p:tgtEl>
                                          <p:spTgt spid="91"/>
                                        </p:tgtEl>
                                        <p:attrNameLst>
                                          <p:attrName>ppt_h</p:attrName>
                                        </p:attrNameLst>
                                      </p:cBhvr>
                                      <p:tavLst>
                                        <p:tav tm="0">
                                          <p:val>
                                            <p:fltVal val="0"/>
                                          </p:val>
                                        </p:tav>
                                        <p:tav tm="100000">
                                          <p:val>
                                            <p:strVal val="#ppt_h"/>
                                          </p:val>
                                        </p:tav>
                                      </p:tavLst>
                                    </p:anim>
                                    <p:animEffect transition="in" filter="fade">
                                      <p:cBhvr>
                                        <p:cTn id="99" dur="500"/>
                                        <p:tgtEl>
                                          <p:spTgt spid="9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92"/>
                                        </p:tgtEl>
                                        <p:attrNameLst>
                                          <p:attrName>style.visibility</p:attrName>
                                        </p:attrNameLst>
                                      </p:cBhvr>
                                      <p:to>
                                        <p:strVal val="visible"/>
                                      </p:to>
                                    </p:set>
                                    <p:anim calcmode="lin" valueType="num">
                                      <p:cBhvr>
                                        <p:cTn id="102" dur="500" fill="hold"/>
                                        <p:tgtEl>
                                          <p:spTgt spid="92"/>
                                        </p:tgtEl>
                                        <p:attrNameLst>
                                          <p:attrName>ppt_w</p:attrName>
                                        </p:attrNameLst>
                                      </p:cBhvr>
                                      <p:tavLst>
                                        <p:tav tm="0">
                                          <p:val>
                                            <p:fltVal val="0"/>
                                          </p:val>
                                        </p:tav>
                                        <p:tav tm="100000">
                                          <p:val>
                                            <p:strVal val="#ppt_w"/>
                                          </p:val>
                                        </p:tav>
                                      </p:tavLst>
                                    </p:anim>
                                    <p:anim calcmode="lin" valueType="num">
                                      <p:cBhvr>
                                        <p:cTn id="103" dur="500" fill="hold"/>
                                        <p:tgtEl>
                                          <p:spTgt spid="92"/>
                                        </p:tgtEl>
                                        <p:attrNameLst>
                                          <p:attrName>ppt_h</p:attrName>
                                        </p:attrNameLst>
                                      </p:cBhvr>
                                      <p:tavLst>
                                        <p:tav tm="0">
                                          <p:val>
                                            <p:fltVal val="0"/>
                                          </p:val>
                                        </p:tav>
                                        <p:tav tm="100000">
                                          <p:val>
                                            <p:strVal val="#ppt_h"/>
                                          </p:val>
                                        </p:tav>
                                      </p:tavLst>
                                    </p:anim>
                                    <p:animEffect transition="in" filter="fade">
                                      <p:cBhvr>
                                        <p:cTn id="10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8" grpId="0" animBg="1"/>
      <p:bldP spid="38" grpId="1" animBg="1"/>
      <p:bldP spid="39" grpId="0" animBg="1"/>
      <p:bldP spid="39" grpId="1" animBg="1"/>
      <p:bldP spid="43" grpId="0" animBg="1"/>
      <p:bldP spid="43" grpId="1" animBg="1"/>
      <p:bldP spid="44" grpId="0" animBg="1"/>
      <p:bldP spid="44" grpId="1" animBg="1"/>
      <p:bldP spid="79" grpId="0" animBg="1"/>
      <p:bldP spid="79" grpId="1" animBg="1"/>
      <p:bldP spid="80" grpId="0" animBg="1"/>
      <p:bldP spid="80" grpId="1" animBg="1"/>
      <p:bldP spid="84" grpId="0" animBg="1"/>
      <p:bldP spid="84" grpId="1" animBg="1"/>
      <p:bldP spid="85" grpId="0"/>
      <p:bldP spid="85" grpId="1"/>
      <p:bldP spid="86" grpId="0"/>
      <p:bldP spid="86" grpId="1"/>
      <p:bldP spid="87" grpId="0"/>
      <p:bldP spid="87" grpId="1"/>
      <p:bldP spid="88" grpId="0"/>
      <p:bldP spid="88" grpId="1"/>
      <p:bldP spid="89" grpId="0"/>
      <p:bldP spid="89" grpId="1"/>
      <p:bldP spid="90" grpId="0"/>
      <p:bldP spid="90" grpId="1"/>
      <p:bldP spid="91" grpId="0"/>
      <p:bldP spid="91" grpId="1"/>
      <p:bldP spid="92" grpId="0"/>
      <p:bldP spid="9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三</a:t>
            </a:r>
            <a:r>
              <a:rPr kumimoji="1" lang="zh-CN" altLang="en-US" sz="2800" b="0" i="0" u="none" strike="noStrike" kern="1200" cap="none" spc="0" normalizeH="0" baseline="0" noProof="0" dirty="0">
                <a:ln>
                  <a:noFill/>
                </a:ln>
                <a:solidFill>
                  <a:srgbClr val="44546A"/>
                </a:solidFill>
                <a:effectLst/>
                <a:uLnTx/>
                <a:uFillTx/>
                <a:cs typeface="+mn-ea"/>
                <a:sym typeface="+mn-lt"/>
              </a:rPr>
              <a:t>部分</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7" name="文本框 6"/>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03</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p:cNvSpPr txBox="1"/>
          <p:nvPr/>
        </p:nvSpPr>
        <p:spPr>
          <a:xfrm>
            <a:off x="3126238" y="2770523"/>
            <a:ext cx="6109365" cy="1107996"/>
          </a:xfrm>
          <a:prstGeom prst="rect">
            <a:avLst/>
          </a:prstGeom>
          <a:noFill/>
        </p:spPr>
        <p:txBody>
          <a:bodyPr wrap="none" rtlCol="0">
            <a:spAutoFit/>
          </a:bodyPr>
          <a:lstStyle/>
          <a:p>
            <a:pPr lvl="0"/>
            <a:r>
              <a:rPr kumimoji="1" lang="zh-CN" altLang="en-US" sz="6600" dirty="0">
                <a:solidFill>
                  <a:srgbClr val="44546A"/>
                </a:solidFill>
                <a:cs typeface="+mn-ea"/>
                <a:sym typeface="+mn-lt"/>
              </a:rPr>
              <a:t>消费者分析报告</a:t>
            </a:r>
            <a:endParaRPr kumimoji="1" lang="zh-CN" altLang="en-US" sz="6600" dirty="0">
              <a:solidFill>
                <a:srgbClr val="44546A"/>
              </a:solidFill>
              <a:cs typeface="+mn-ea"/>
              <a:sym typeface="+mn-lt"/>
            </a:endParaRPr>
          </a:p>
        </p:txBody>
      </p:sp>
      <p:sp>
        <p:nvSpPr>
          <p:cNvPr id="9" name="文本框 8"/>
          <p:cNvSpPr txBox="1"/>
          <p:nvPr/>
        </p:nvSpPr>
        <p:spPr>
          <a:xfrm>
            <a:off x="2944894" y="3878519"/>
            <a:ext cx="6472052"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GB" altLang="zh-CN" sz="1050" b="0" i="0" u="none" strike="noStrike" kern="1200" cap="none" spc="0" normalizeH="0" baseline="0" noProof="0" dirty="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endParaRPr kumimoji="0" lang="en-GB" altLang="zh-CN" sz="105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消费者分析报告</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3" name="矩形 2"/>
          <p:cNvSpPr/>
          <p:nvPr/>
        </p:nvSpPr>
        <p:spPr>
          <a:xfrm>
            <a:off x="5692573" y="1964231"/>
            <a:ext cx="4983650" cy="11303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文本框 3"/>
          <p:cNvSpPr txBox="1"/>
          <p:nvPr/>
        </p:nvSpPr>
        <p:spPr>
          <a:xfrm>
            <a:off x="5949836" y="2419306"/>
            <a:ext cx="4130394" cy="54906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a:t>
            </a:r>
            <a:endParaRPr kumimoji="1" lang="zh-CN" altLang="en-US" sz="12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5" name="文本框 4"/>
          <p:cNvSpPr txBox="1"/>
          <p:nvPr/>
        </p:nvSpPr>
        <p:spPr>
          <a:xfrm>
            <a:off x="5949836" y="2124830"/>
            <a:ext cx="203132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srgbClr val="44546A"/>
                </a:solidFill>
                <a:effectLst/>
                <a:uLnTx/>
                <a:uFillTx/>
                <a:cs typeface="+mn-ea"/>
                <a:sym typeface="+mn-lt"/>
              </a:rPr>
              <a:t>请输入标题文字内容</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6" name="矩形 5"/>
          <p:cNvSpPr/>
          <p:nvPr/>
        </p:nvSpPr>
        <p:spPr>
          <a:xfrm>
            <a:off x="5692573" y="1908799"/>
            <a:ext cx="4983642" cy="554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矩形 6"/>
          <p:cNvSpPr/>
          <p:nvPr/>
        </p:nvSpPr>
        <p:spPr>
          <a:xfrm>
            <a:off x="5692573" y="3359127"/>
            <a:ext cx="4983650" cy="11303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文本框 7"/>
          <p:cNvSpPr txBox="1"/>
          <p:nvPr/>
        </p:nvSpPr>
        <p:spPr>
          <a:xfrm>
            <a:off x="5949836" y="3814202"/>
            <a:ext cx="4130394" cy="54906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a:t>
            </a:r>
            <a:endParaRPr kumimoji="1" lang="zh-CN" altLang="en-US" sz="12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9" name="文本框 8"/>
          <p:cNvSpPr txBox="1"/>
          <p:nvPr/>
        </p:nvSpPr>
        <p:spPr>
          <a:xfrm>
            <a:off x="5949836" y="3519726"/>
            <a:ext cx="203132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srgbClr val="44546A"/>
                </a:solidFill>
                <a:effectLst/>
                <a:uLnTx/>
                <a:uFillTx/>
                <a:cs typeface="+mn-ea"/>
                <a:sym typeface="+mn-lt"/>
              </a:rPr>
              <a:t>请输入标题文字内容</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10" name="矩形 9"/>
          <p:cNvSpPr/>
          <p:nvPr/>
        </p:nvSpPr>
        <p:spPr>
          <a:xfrm>
            <a:off x="5692573" y="3303695"/>
            <a:ext cx="4983642" cy="554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矩形 10"/>
          <p:cNvSpPr/>
          <p:nvPr/>
        </p:nvSpPr>
        <p:spPr>
          <a:xfrm>
            <a:off x="5692573" y="4754023"/>
            <a:ext cx="4983650" cy="11303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文本框 11"/>
          <p:cNvSpPr txBox="1"/>
          <p:nvPr/>
        </p:nvSpPr>
        <p:spPr>
          <a:xfrm>
            <a:off x="5949836" y="5209098"/>
            <a:ext cx="4130394" cy="54906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a:t>
            </a:r>
            <a:endParaRPr kumimoji="1" lang="zh-CN" altLang="en-US" sz="12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13" name="文本框 12"/>
          <p:cNvSpPr txBox="1"/>
          <p:nvPr/>
        </p:nvSpPr>
        <p:spPr>
          <a:xfrm>
            <a:off x="5949836" y="4914622"/>
            <a:ext cx="203132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srgbClr val="44546A"/>
                </a:solidFill>
                <a:effectLst/>
                <a:uLnTx/>
                <a:uFillTx/>
                <a:cs typeface="+mn-ea"/>
                <a:sym typeface="+mn-lt"/>
              </a:rPr>
              <a:t>请输入标题文字内容</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14" name="矩形 13"/>
          <p:cNvSpPr/>
          <p:nvPr/>
        </p:nvSpPr>
        <p:spPr>
          <a:xfrm>
            <a:off x="5692573" y="4698591"/>
            <a:ext cx="4983642" cy="554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文本框 14"/>
          <p:cNvSpPr txBox="1"/>
          <p:nvPr/>
        </p:nvSpPr>
        <p:spPr>
          <a:xfrm>
            <a:off x="960182" y="5238515"/>
            <a:ext cx="292182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srgbClr val="44546A"/>
                </a:solidFill>
                <a:effectLst/>
                <a:uLnTx/>
                <a:uFillTx/>
                <a:cs typeface="+mn-ea"/>
                <a:sym typeface="+mn-lt"/>
              </a:rPr>
              <a:t>BUSINESS</a:t>
            </a:r>
            <a:r>
              <a:rPr kumimoji="1" lang="zh-CN" altLang="en-US" sz="2800" b="0" i="0" u="none" strike="noStrike" kern="1200" cap="none" spc="0" normalizeH="0" baseline="0" noProof="0" dirty="0">
                <a:ln>
                  <a:noFill/>
                </a:ln>
                <a:solidFill>
                  <a:srgbClr val="44546A"/>
                </a:solidFill>
                <a:effectLst/>
                <a:uLnTx/>
                <a:uFillTx/>
                <a:cs typeface="+mn-ea"/>
                <a:sym typeface="+mn-lt"/>
              </a:rPr>
              <a:t> </a:t>
            </a:r>
            <a:r>
              <a:rPr kumimoji="1" lang="en-US" altLang="zh-CN" sz="2800" b="0" i="0" u="none" strike="noStrike" kern="1200" cap="none" spc="0" normalizeH="0" baseline="0" noProof="0" dirty="0">
                <a:ln>
                  <a:noFill/>
                </a:ln>
                <a:solidFill>
                  <a:srgbClr val="44546A"/>
                </a:solidFill>
                <a:effectLst/>
                <a:uLnTx/>
                <a:uFillTx/>
                <a:cs typeface="+mn-ea"/>
                <a:sym typeface="+mn-lt"/>
              </a:rPr>
              <a:t>DATA</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16" name="文本框 15"/>
          <p:cNvSpPr txBox="1"/>
          <p:nvPr/>
        </p:nvSpPr>
        <p:spPr>
          <a:xfrm>
            <a:off x="973434" y="4882435"/>
            <a:ext cx="18117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prstClr val="white">
                    <a:lumMod val="75000"/>
                  </a:prstClr>
                </a:solidFill>
                <a:effectLst/>
                <a:uLnTx/>
                <a:uFillTx/>
                <a:cs typeface="+mn-ea"/>
                <a:sym typeface="+mn-lt"/>
              </a:rPr>
              <a:t>PPT</a:t>
            </a:r>
            <a:r>
              <a:rPr kumimoji="1" lang="zh-CN" altLang="en-US" sz="1800" b="0" i="0" u="none" strike="noStrike" kern="1200" cap="none" spc="0" normalizeH="0" baseline="0" noProof="0" dirty="0">
                <a:ln>
                  <a:noFill/>
                </a:ln>
                <a:solidFill>
                  <a:prstClr val="white">
                    <a:lumMod val="75000"/>
                  </a:prstClr>
                </a:solidFill>
                <a:effectLst/>
                <a:uLnTx/>
                <a:uFillTx/>
                <a:cs typeface="+mn-ea"/>
                <a:sym typeface="+mn-lt"/>
              </a:rPr>
              <a:t> </a:t>
            </a:r>
            <a:r>
              <a:rPr kumimoji="1" lang="en-US" altLang="zh-CN" sz="1800" b="0" i="0" u="none" strike="noStrike" kern="1200" cap="none" spc="0" normalizeH="0" baseline="0" noProof="0" dirty="0">
                <a:ln>
                  <a:noFill/>
                </a:ln>
                <a:solidFill>
                  <a:prstClr val="white">
                    <a:lumMod val="75000"/>
                  </a:prstClr>
                </a:solidFill>
                <a:effectLst/>
                <a:uLnTx/>
                <a:uFillTx/>
                <a:cs typeface="+mn-ea"/>
                <a:sym typeface="+mn-lt"/>
              </a:rPr>
              <a:t>TEMPLATE</a:t>
            </a:r>
            <a:endParaRPr kumimoji="1" lang="zh-CN" altLang="en-US" sz="1800" b="0" i="0" u="none" strike="noStrike" kern="1200" cap="none" spc="0" normalizeH="0" baseline="0" noProof="0" dirty="0">
              <a:ln>
                <a:noFill/>
              </a:ln>
              <a:solidFill>
                <a:prstClr val="white">
                  <a:lumMod val="75000"/>
                </a:prstClr>
              </a:solidFill>
              <a:effectLst/>
              <a:uLnTx/>
              <a:uFillTx/>
              <a:cs typeface="+mn-ea"/>
              <a:sym typeface="+mn-lt"/>
            </a:endParaRPr>
          </a:p>
        </p:txBody>
      </p:sp>
      <p:sp>
        <p:nvSpPr>
          <p:cNvPr id="17" name="文本框 16"/>
          <p:cNvSpPr txBox="1"/>
          <p:nvPr/>
        </p:nvSpPr>
        <p:spPr>
          <a:xfrm>
            <a:off x="936431" y="1919793"/>
            <a:ext cx="3710608" cy="212365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9" name="TextBox 18"/>
          <p:cNvSpPr txBox="1"/>
          <p:nvPr/>
        </p:nvSpPr>
        <p:spPr>
          <a:xfrm>
            <a:off x="6384194" y="6588492"/>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solidFill>
                <a:effectLst/>
                <a:uLnTx/>
                <a:uFillTx/>
              </a:rPr>
              <a:t>PPT</a:t>
            </a:r>
            <a:r>
              <a:rPr kumimoji="0" lang="zh-CN" altLang="en-US" sz="100" b="0" i="0" u="none" strike="noStrike" kern="0" cap="none" spc="0" normalizeH="0" baseline="0" noProof="0" dirty="0" smtClean="0">
                <a:ln>
                  <a:noFill/>
                </a:ln>
                <a:solidFill>
                  <a:schemeClr val="bg1"/>
                </a:solidFill>
                <a:effectLst/>
                <a:uLnTx/>
                <a:uFillTx/>
              </a:rPr>
              <a:t>模板 </a:t>
            </a:r>
            <a:r>
              <a:rPr kumimoji="0" lang="en-US" altLang="zh-CN" sz="100" b="0" i="0" u="none" strike="noStrike" kern="0" cap="none" spc="0" normalizeH="0" baseline="0" noProof="0" dirty="0" smtClean="0">
                <a:ln>
                  <a:noFill/>
                </a:ln>
                <a:solidFill>
                  <a:schemeClr val="bg1"/>
                </a:solidFill>
                <a:effectLst/>
                <a:uLnTx/>
                <a:uFillTx/>
              </a:rPr>
              <a:t>http://www.1ppt.com/moban/</a:t>
            </a:r>
            <a:r>
              <a:rPr kumimoji="0" lang="zh-CN" altLang="en-US" sz="100" b="0" i="0" u="none" strike="noStrike" kern="0" cap="none" spc="0" normalizeH="0" baseline="0" noProof="0" dirty="0" smtClean="0">
                <a:ln>
                  <a:noFill/>
                </a:ln>
                <a:solidFill>
                  <a:schemeClr val="bg1"/>
                </a:solidFill>
                <a:effectLst/>
                <a:uLnTx/>
                <a:uFillTx/>
              </a:rPr>
              <a:t> </a:t>
            </a:r>
            <a:endParaRPr kumimoji="0" lang="en-US" altLang="zh-CN" sz="100" b="0" i="0" u="none" strike="noStrike" kern="0" cap="none" spc="0" normalizeH="0" baseline="0" noProof="0" dirty="0" smtClean="0">
              <a:ln>
                <a:noFill/>
              </a:ln>
              <a:solidFill>
                <a:schemeClr val="bg1"/>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animBg="1"/>
      <p:bldP spid="7" grpId="0" animBg="1"/>
      <p:bldP spid="8" grpId="0"/>
      <p:bldP spid="9" grpId="0"/>
      <p:bldP spid="10" grpId="0" animBg="1"/>
      <p:bldP spid="11" grpId="0" animBg="1"/>
      <p:bldP spid="12" grpId="0"/>
      <p:bldP spid="13" grpId="0"/>
      <p:bldP spid="14" grpId="0" animBg="1"/>
      <p:bldP spid="1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消费者分析报告</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grpSp>
        <p:nvGrpSpPr>
          <p:cNvPr id="29" name="组合 28"/>
          <p:cNvGrpSpPr/>
          <p:nvPr/>
        </p:nvGrpSpPr>
        <p:grpSpPr>
          <a:xfrm>
            <a:off x="899078" y="1724026"/>
            <a:ext cx="5132387" cy="1704974"/>
            <a:chOff x="874713" y="1943101"/>
            <a:chExt cx="5132387" cy="1704974"/>
          </a:xfrm>
        </p:grpSpPr>
        <p:grpSp>
          <p:nvGrpSpPr>
            <p:cNvPr id="30" name="组合 29"/>
            <p:cNvGrpSpPr/>
            <p:nvPr/>
          </p:nvGrpSpPr>
          <p:grpSpPr>
            <a:xfrm>
              <a:off x="874713" y="1943101"/>
              <a:ext cx="5132387" cy="1704974"/>
              <a:chOff x="874713" y="1752601"/>
              <a:chExt cx="5132387" cy="1704974"/>
            </a:xfrm>
          </p:grpSpPr>
          <p:sp>
            <p:nvSpPr>
              <p:cNvPr id="34" name="矩形 33"/>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sp>
            <p:nvSpPr>
              <p:cNvPr id="35" name="椭圆 8"/>
              <p:cNvSpPr/>
              <p:nvPr/>
            </p:nvSpPr>
            <p:spPr>
              <a:xfrm>
                <a:off x="5200650" y="1991396"/>
                <a:ext cx="586015" cy="514075"/>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grpSp>
          <p:nvGrpSpPr>
            <p:cNvPr id="31" name="组合 30"/>
            <p:cNvGrpSpPr/>
            <p:nvPr/>
          </p:nvGrpSpPr>
          <p:grpSpPr>
            <a:xfrm>
              <a:off x="1259398" y="2277135"/>
              <a:ext cx="3941252" cy="1027435"/>
              <a:chOff x="7483989" y="3314482"/>
              <a:chExt cx="3941252" cy="1027435"/>
            </a:xfrm>
          </p:grpSpPr>
          <p:sp>
            <p:nvSpPr>
              <p:cNvPr id="32" name="矩形 31"/>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cs typeface="+mn-ea"/>
                    <a:sym typeface="+mn-lt"/>
                  </a:rPr>
                  <a:t>请替换文字内容复制你的内容到此请替换文字内容复制你的内容到此</a:t>
                </a:r>
                <a:endParaRPr lang="zh-CN" altLang="en-US" sz="1400" dirty="0">
                  <a:solidFill>
                    <a:srgbClr val="44546A"/>
                  </a:solidFill>
                  <a:cs typeface="+mn-ea"/>
                  <a:sym typeface="+mn-lt"/>
                </a:endParaRPr>
              </a:p>
            </p:txBody>
          </p:sp>
          <p:sp>
            <p:nvSpPr>
              <p:cNvPr id="33" name="矩形 32"/>
              <p:cNvSpPr/>
              <p:nvPr/>
            </p:nvSpPr>
            <p:spPr>
              <a:xfrm>
                <a:off x="7483989" y="3314482"/>
                <a:ext cx="2050552" cy="396583"/>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cs typeface="+mn-ea"/>
                    <a:sym typeface="+mn-lt"/>
                  </a:rPr>
                  <a:t>添加标题</a:t>
                </a:r>
                <a:endParaRPr lang="zh-CN" altLang="en-US" b="1" dirty="0">
                  <a:solidFill>
                    <a:srgbClr val="44546A"/>
                  </a:solidFill>
                  <a:cs typeface="+mn-ea"/>
                  <a:sym typeface="+mn-lt"/>
                </a:endParaRPr>
              </a:p>
            </p:txBody>
          </p:sp>
        </p:grpSp>
      </p:grpSp>
      <p:grpSp>
        <p:nvGrpSpPr>
          <p:cNvPr id="36" name="组合 35"/>
          <p:cNvGrpSpPr/>
          <p:nvPr/>
        </p:nvGrpSpPr>
        <p:grpSpPr>
          <a:xfrm>
            <a:off x="899078" y="3703638"/>
            <a:ext cx="5132387" cy="1704974"/>
            <a:chOff x="874713" y="3922713"/>
            <a:chExt cx="5132387" cy="1704974"/>
          </a:xfrm>
        </p:grpSpPr>
        <p:grpSp>
          <p:nvGrpSpPr>
            <p:cNvPr id="37" name="组合 36"/>
            <p:cNvGrpSpPr/>
            <p:nvPr/>
          </p:nvGrpSpPr>
          <p:grpSpPr>
            <a:xfrm>
              <a:off x="874713" y="3922713"/>
              <a:ext cx="5132387" cy="1704974"/>
              <a:chOff x="874713" y="1752601"/>
              <a:chExt cx="5132387" cy="1704974"/>
            </a:xfrm>
          </p:grpSpPr>
          <p:sp>
            <p:nvSpPr>
              <p:cNvPr id="41" name="矩形 40"/>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sp>
            <p:nvSpPr>
              <p:cNvPr id="42" name="椭圆 31"/>
              <p:cNvSpPr/>
              <p:nvPr/>
            </p:nvSpPr>
            <p:spPr>
              <a:xfrm>
                <a:off x="5209572" y="1955426"/>
                <a:ext cx="568171" cy="586015"/>
              </a:xfrm>
              <a:custGeom>
                <a:avLst/>
                <a:gdLst>
                  <a:gd name="connsiteX0" fmla="*/ 559267 w 589292"/>
                  <a:gd name="connsiteY0" fmla="*/ 238088 h 607799"/>
                  <a:gd name="connsiteX1" fmla="*/ 575556 w 589292"/>
                  <a:gd name="connsiteY1" fmla="*/ 244486 h 607799"/>
                  <a:gd name="connsiteX2" fmla="*/ 589292 w 589292"/>
                  <a:gd name="connsiteY2" fmla="*/ 264606 h 607799"/>
                  <a:gd name="connsiteX3" fmla="*/ 589292 w 589292"/>
                  <a:gd name="connsiteY3" fmla="*/ 598164 h 607799"/>
                  <a:gd name="connsiteX4" fmla="*/ 576113 w 589292"/>
                  <a:gd name="connsiteY4" fmla="*/ 607112 h 607799"/>
                  <a:gd name="connsiteX5" fmla="*/ 452019 w 589292"/>
                  <a:gd name="connsiteY5" fmla="*/ 558341 h 607799"/>
                  <a:gd name="connsiteX6" fmla="*/ 438282 w 589292"/>
                  <a:gd name="connsiteY6" fmla="*/ 538221 h 607799"/>
                  <a:gd name="connsiteX7" fmla="*/ 438282 w 589292"/>
                  <a:gd name="connsiteY7" fmla="*/ 383843 h 607799"/>
                  <a:gd name="connsiteX8" fmla="*/ 444362 w 589292"/>
                  <a:gd name="connsiteY8" fmla="*/ 381618 h 607799"/>
                  <a:gd name="connsiteX9" fmla="*/ 466080 w 589292"/>
                  <a:gd name="connsiteY9" fmla="*/ 366690 h 607799"/>
                  <a:gd name="connsiteX10" fmla="*/ 537409 w 589292"/>
                  <a:gd name="connsiteY10" fmla="*/ 275269 h 607799"/>
                  <a:gd name="connsiteX11" fmla="*/ 559267 w 589292"/>
                  <a:gd name="connsiteY11" fmla="*/ 238088 h 607799"/>
                  <a:gd name="connsiteX12" fmla="*/ 209859 w 589292"/>
                  <a:gd name="connsiteY12" fmla="*/ 194902 h 607799"/>
                  <a:gd name="connsiteX13" fmla="*/ 260000 w 589292"/>
                  <a:gd name="connsiteY13" fmla="*/ 194902 h 607799"/>
                  <a:gd name="connsiteX14" fmla="*/ 262971 w 589292"/>
                  <a:gd name="connsiteY14" fmla="*/ 202458 h 607799"/>
                  <a:gd name="connsiteX15" fmla="*/ 291525 w 589292"/>
                  <a:gd name="connsiteY15" fmla="*/ 257523 h 607799"/>
                  <a:gd name="connsiteX16" fmla="*/ 371937 w 589292"/>
                  <a:gd name="connsiteY16" fmla="*/ 366032 h 607799"/>
                  <a:gd name="connsiteX17" fmla="*/ 393850 w 589292"/>
                  <a:gd name="connsiteY17" fmla="*/ 381374 h 607799"/>
                  <a:gd name="connsiteX18" fmla="*/ 397425 w 589292"/>
                  <a:gd name="connsiteY18" fmla="*/ 382811 h 607799"/>
                  <a:gd name="connsiteX19" fmla="*/ 397425 w 589292"/>
                  <a:gd name="connsiteY19" fmla="*/ 539294 h 607799"/>
                  <a:gd name="connsiteX20" fmla="*/ 379504 w 589292"/>
                  <a:gd name="connsiteY20" fmla="*/ 557185 h 607799"/>
                  <a:gd name="connsiteX21" fmla="*/ 209859 w 589292"/>
                  <a:gd name="connsiteY21" fmla="*/ 557185 h 607799"/>
                  <a:gd name="connsiteX22" fmla="*/ 191938 w 589292"/>
                  <a:gd name="connsiteY22" fmla="*/ 539294 h 607799"/>
                  <a:gd name="connsiteX23" fmla="*/ 191938 w 589292"/>
                  <a:gd name="connsiteY23" fmla="*/ 212840 h 607799"/>
                  <a:gd name="connsiteX24" fmla="*/ 209859 w 589292"/>
                  <a:gd name="connsiteY24" fmla="*/ 194902 h 607799"/>
                  <a:gd name="connsiteX25" fmla="*/ 13186 w 589292"/>
                  <a:gd name="connsiteY25" fmla="*/ 140695 h 607799"/>
                  <a:gd name="connsiteX26" fmla="*/ 137338 w 589292"/>
                  <a:gd name="connsiteY26" fmla="*/ 189466 h 607799"/>
                  <a:gd name="connsiteX27" fmla="*/ 151081 w 589292"/>
                  <a:gd name="connsiteY27" fmla="*/ 209633 h 607799"/>
                  <a:gd name="connsiteX28" fmla="*/ 151081 w 589292"/>
                  <a:gd name="connsiteY28" fmla="*/ 543612 h 607799"/>
                  <a:gd name="connsiteX29" fmla="*/ 138359 w 589292"/>
                  <a:gd name="connsiteY29" fmla="*/ 552235 h 607799"/>
                  <a:gd name="connsiteX30" fmla="*/ 13743 w 589292"/>
                  <a:gd name="connsiteY30" fmla="*/ 503278 h 607799"/>
                  <a:gd name="connsiteX31" fmla="*/ 0 w 589292"/>
                  <a:gd name="connsiteY31" fmla="*/ 483065 h 607799"/>
                  <a:gd name="connsiteX32" fmla="*/ 0 w 589292"/>
                  <a:gd name="connsiteY32" fmla="*/ 149643 h 607799"/>
                  <a:gd name="connsiteX33" fmla="*/ 13186 w 589292"/>
                  <a:gd name="connsiteY33" fmla="*/ 140695 h 607799"/>
                  <a:gd name="connsiteX34" fmla="*/ 418473 w 589292"/>
                  <a:gd name="connsiteY34" fmla="*/ 52152 h 607799"/>
                  <a:gd name="connsiteX35" fmla="*/ 341047 w 589292"/>
                  <a:gd name="connsiteY35" fmla="*/ 129569 h 607799"/>
                  <a:gd name="connsiteX36" fmla="*/ 376975 w 589292"/>
                  <a:gd name="connsiteY36" fmla="*/ 194887 h 607799"/>
                  <a:gd name="connsiteX37" fmla="*/ 394568 w 589292"/>
                  <a:gd name="connsiteY37" fmla="*/ 203092 h 607799"/>
                  <a:gd name="connsiteX38" fmla="*/ 418473 w 589292"/>
                  <a:gd name="connsiteY38" fmla="*/ 206893 h 607799"/>
                  <a:gd name="connsiteX39" fmla="*/ 438248 w 589292"/>
                  <a:gd name="connsiteY39" fmla="*/ 204344 h 607799"/>
                  <a:gd name="connsiteX40" fmla="*/ 455701 w 589292"/>
                  <a:gd name="connsiteY40" fmla="*/ 197436 h 607799"/>
                  <a:gd name="connsiteX41" fmla="*/ 495946 w 589292"/>
                  <a:gd name="connsiteY41" fmla="*/ 129569 h 607799"/>
                  <a:gd name="connsiteX42" fmla="*/ 418473 w 589292"/>
                  <a:gd name="connsiteY42" fmla="*/ 52152 h 607799"/>
                  <a:gd name="connsiteX43" fmla="*/ 419123 w 589292"/>
                  <a:gd name="connsiteY43" fmla="*/ 0 h 607799"/>
                  <a:gd name="connsiteX44" fmla="*/ 552809 w 589292"/>
                  <a:gd name="connsiteY44" fmla="*/ 133509 h 607799"/>
                  <a:gd name="connsiteX45" fmla="*/ 524540 w 589292"/>
                  <a:gd name="connsiteY45" fmla="*/ 224509 h 607799"/>
                  <a:gd name="connsiteX46" fmla="*/ 505973 w 589292"/>
                  <a:gd name="connsiteY46" fmla="*/ 255708 h 607799"/>
                  <a:gd name="connsiteX47" fmla="*/ 439315 w 589292"/>
                  <a:gd name="connsiteY47" fmla="*/ 341051 h 607799"/>
                  <a:gd name="connsiteX48" fmla="*/ 438248 w 589292"/>
                  <a:gd name="connsiteY48" fmla="*/ 342071 h 607799"/>
                  <a:gd name="connsiteX49" fmla="*/ 419262 w 589292"/>
                  <a:gd name="connsiteY49" fmla="*/ 349581 h 607799"/>
                  <a:gd name="connsiteX50" fmla="*/ 398978 w 589292"/>
                  <a:gd name="connsiteY50" fmla="*/ 340681 h 607799"/>
                  <a:gd name="connsiteX51" fmla="*/ 397492 w 589292"/>
                  <a:gd name="connsiteY51" fmla="*/ 339151 h 607799"/>
                  <a:gd name="connsiteX52" fmla="*/ 323593 w 589292"/>
                  <a:gd name="connsiteY52" fmla="*/ 238880 h 607799"/>
                  <a:gd name="connsiteX53" fmla="*/ 300198 w 589292"/>
                  <a:gd name="connsiteY53" fmla="*/ 195026 h 607799"/>
                  <a:gd name="connsiteX54" fmla="*/ 285437 w 589292"/>
                  <a:gd name="connsiteY54" fmla="*/ 133509 h 607799"/>
                  <a:gd name="connsiteX55" fmla="*/ 419123 w 589292"/>
                  <a:gd name="connsiteY55" fmla="*/ 0 h 60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9292" h="607799">
                    <a:moveTo>
                      <a:pt x="559267" y="238088"/>
                    </a:moveTo>
                    <a:lnTo>
                      <a:pt x="575556" y="244486"/>
                    </a:lnTo>
                    <a:cubicBezTo>
                      <a:pt x="583816" y="247731"/>
                      <a:pt x="589292" y="255705"/>
                      <a:pt x="589292" y="264606"/>
                    </a:cubicBezTo>
                    <a:lnTo>
                      <a:pt x="589292" y="598164"/>
                    </a:lnTo>
                    <a:cubicBezTo>
                      <a:pt x="589292" y="604979"/>
                      <a:pt x="582424" y="609615"/>
                      <a:pt x="576113" y="607112"/>
                    </a:cubicBezTo>
                    <a:lnTo>
                      <a:pt x="452019" y="558341"/>
                    </a:lnTo>
                    <a:cubicBezTo>
                      <a:pt x="443758" y="555096"/>
                      <a:pt x="438282" y="547122"/>
                      <a:pt x="438282" y="538221"/>
                    </a:cubicBezTo>
                    <a:lnTo>
                      <a:pt x="438282" y="383843"/>
                    </a:lnTo>
                    <a:cubicBezTo>
                      <a:pt x="440324" y="383194"/>
                      <a:pt x="442366" y="382499"/>
                      <a:pt x="444362" y="381618"/>
                    </a:cubicBezTo>
                    <a:cubicBezTo>
                      <a:pt x="452529" y="378187"/>
                      <a:pt x="459815" y="373181"/>
                      <a:pt x="466080" y="366690"/>
                    </a:cubicBezTo>
                    <a:cubicBezTo>
                      <a:pt x="492997" y="338735"/>
                      <a:pt x="516989" y="307952"/>
                      <a:pt x="537409" y="275269"/>
                    </a:cubicBezTo>
                    <a:cubicBezTo>
                      <a:pt x="544787" y="263447"/>
                      <a:pt x="552352" y="251069"/>
                      <a:pt x="559267" y="238088"/>
                    </a:cubicBezTo>
                    <a:close/>
                    <a:moveTo>
                      <a:pt x="209859" y="194902"/>
                    </a:moveTo>
                    <a:lnTo>
                      <a:pt x="260000" y="194902"/>
                    </a:lnTo>
                    <a:cubicBezTo>
                      <a:pt x="260929" y="197405"/>
                      <a:pt x="261950" y="199908"/>
                      <a:pt x="262971" y="202458"/>
                    </a:cubicBezTo>
                    <a:cubicBezTo>
                      <a:pt x="271143" y="222296"/>
                      <a:pt x="281542" y="240512"/>
                      <a:pt x="291525" y="257523"/>
                    </a:cubicBezTo>
                    <a:cubicBezTo>
                      <a:pt x="315435" y="298173"/>
                      <a:pt x="342455" y="334652"/>
                      <a:pt x="371937" y="366032"/>
                    </a:cubicBezTo>
                    <a:cubicBezTo>
                      <a:pt x="378112" y="372706"/>
                      <a:pt x="385540" y="377851"/>
                      <a:pt x="393850" y="381374"/>
                    </a:cubicBezTo>
                    <a:cubicBezTo>
                      <a:pt x="395011" y="381884"/>
                      <a:pt x="396265" y="382348"/>
                      <a:pt x="397425" y="382811"/>
                    </a:cubicBezTo>
                    <a:lnTo>
                      <a:pt x="397425" y="539294"/>
                    </a:lnTo>
                    <a:cubicBezTo>
                      <a:pt x="397425" y="549166"/>
                      <a:pt x="389393" y="557185"/>
                      <a:pt x="379504" y="557185"/>
                    </a:cubicBezTo>
                    <a:lnTo>
                      <a:pt x="209859" y="557185"/>
                    </a:lnTo>
                    <a:cubicBezTo>
                      <a:pt x="199970" y="557185"/>
                      <a:pt x="191938" y="549166"/>
                      <a:pt x="191938" y="539294"/>
                    </a:cubicBezTo>
                    <a:lnTo>
                      <a:pt x="191938" y="212840"/>
                    </a:lnTo>
                    <a:cubicBezTo>
                      <a:pt x="191938" y="202967"/>
                      <a:pt x="199970" y="194902"/>
                      <a:pt x="209859" y="194902"/>
                    </a:cubicBezTo>
                    <a:close/>
                    <a:moveTo>
                      <a:pt x="13186" y="140695"/>
                    </a:moveTo>
                    <a:lnTo>
                      <a:pt x="137338" y="189466"/>
                    </a:lnTo>
                    <a:cubicBezTo>
                      <a:pt x="145602" y="192758"/>
                      <a:pt x="151081" y="200732"/>
                      <a:pt x="151081" y="209633"/>
                    </a:cubicBezTo>
                    <a:lnTo>
                      <a:pt x="151081" y="543612"/>
                    </a:lnTo>
                    <a:cubicBezTo>
                      <a:pt x="151081" y="550148"/>
                      <a:pt x="144441" y="554645"/>
                      <a:pt x="138359" y="552235"/>
                    </a:cubicBezTo>
                    <a:lnTo>
                      <a:pt x="13743" y="503278"/>
                    </a:lnTo>
                    <a:cubicBezTo>
                      <a:pt x="5478" y="500033"/>
                      <a:pt x="0" y="492059"/>
                      <a:pt x="0" y="483065"/>
                    </a:cubicBezTo>
                    <a:lnTo>
                      <a:pt x="0" y="149643"/>
                    </a:lnTo>
                    <a:cubicBezTo>
                      <a:pt x="0" y="142874"/>
                      <a:pt x="6871" y="138238"/>
                      <a:pt x="13186" y="140695"/>
                    </a:cubicBezTo>
                    <a:close/>
                    <a:moveTo>
                      <a:pt x="418473" y="52152"/>
                    </a:moveTo>
                    <a:cubicBezTo>
                      <a:pt x="375675" y="52152"/>
                      <a:pt x="340954" y="86828"/>
                      <a:pt x="341047" y="129569"/>
                    </a:cubicBezTo>
                    <a:cubicBezTo>
                      <a:pt x="341047" y="157013"/>
                      <a:pt x="355344" y="181165"/>
                      <a:pt x="376975" y="194887"/>
                    </a:cubicBezTo>
                    <a:cubicBezTo>
                      <a:pt x="382452" y="198363"/>
                      <a:pt x="388301" y="201191"/>
                      <a:pt x="394568" y="203092"/>
                    </a:cubicBezTo>
                    <a:cubicBezTo>
                      <a:pt x="402134" y="205595"/>
                      <a:pt x="410118" y="206893"/>
                      <a:pt x="418473" y="206893"/>
                    </a:cubicBezTo>
                    <a:cubicBezTo>
                      <a:pt x="425343" y="206893"/>
                      <a:pt x="431935" y="206012"/>
                      <a:pt x="438248" y="204344"/>
                    </a:cubicBezTo>
                    <a:cubicBezTo>
                      <a:pt x="444468" y="202721"/>
                      <a:pt x="450270" y="200403"/>
                      <a:pt x="455701" y="197436"/>
                    </a:cubicBezTo>
                    <a:cubicBezTo>
                      <a:pt x="479653" y="184271"/>
                      <a:pt x="495946" y="158774"/>
                      <a:pt x="495946" y="129569"/>
                    </a:cubicBezTo>
                    <a:cubicBezTo>
                      <a:pt x="495946" y="86828"/>
                      <a:pt x="461225" y="52152"/>
                      <a:pt x="418473" y="52152"/>
                    </a:cubicBezTo>
                    <a:close/>
                    <a:moveTo>
                      <a:pt x="419123" y="0"/>
                    </a:moveTo>
                    <a:cubicBezTo>
                      <a:pt x="492975" y="0"/>
                      <a:pt x="552809" y="59755"/>
                      <a:pt x="552809" y="133509"/>
                    </a:cubicBezTo>
                    <a:cubicBezTo>
                      <a:pt x="552809" y="165218"/>
                      <a:pt x="540137" y="196138"/>
                      <a:pt x="524540" y="224509"/>
                    </a:cubicBezTo>
                    <a:cubicBezTo>
                      <a:pt x="518599" y="235310"/>
                      <a:pt x="512239" y="245741"/>
                      <a:pt x="505973" y="255708"/>
                    </a:cubicBezTo>
                    <a:cubicBezTo>
                      <a:pt x="486802" y="286350"/>
                      <a:pt x="464382" y="315045"/>
                      <a:pt x="439315" y="341051"/>
                    </a:cubicBezTo>
                    <a:cubicBezTo>
                      <a:pt x="438944" y="341376"/>
                      <a:pt x="438619" y="341747"/>
                      <a:pt x="438248" y="342071"/>
                    </a:cubicBezTo>
                    <a:cubicBezTo>
                      <a:pt x="432863" y="347078"/>
                      <a:pt x="426086" y="349581"/>
                      <a:pt x="419262" y="349581"/>
                    </a:cubicBezTo>
                    <a:cubicBezTo>
                      <a:pt x="411882" y="349581"/>
                      <a:pt x="404548" y="346614"/>
                      <a:pt x="398978" y="340681"/>
                    </a:cubicBezTo>
                    <a:cubicBezTo>
                      <a:pt x="398467" y="340124"/>
                      <a:pt x="397910" y="339568"/>
                      <a:pt x="397492" y="339151"/>
                    </a:cubicBezTo>
                    <a:cubicBezTo>
                      <a:pt x="369130" y="308740"/>
                      <a:pt x="344575" y="274668"/>
                      <a:pt x="323593" y="238880"/>
                    </a:cubicBezTo>
                    <a:cubicBezTo>
                      <a:pt x="315285" y="224741"/>
                      <a:pt x="306929" y="210138"/>
                      <a:pt x="300198" y="195026"/>
                    </a:cubicBezTo>
                    <a:cubicBezTo>
                      <a:pt x="291518" y="175556"/>
                      <a:pt x="285437" y="155158"/>
                      <a:pt x="285437" y="133509"/>
                    </a:cubicBezTo>
                    <a:cubicBezTo>
                      <a:pt x="285437" y="59755"/>
                      <a:pt x="345317" y="0"/>
                      <a:pt x="419123"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grpSp>
          <p:nvGrpSpPr>
            <p:cNvPr id="38" name="组合 37"/>
            <p:cNvGrpSpPr/>
            <p:nvPr/>
          </p:nvGrpSpPr>
          <p:grpSpPr>
            <a:xfrm>
              <a:off x="1259398" y="4272447"/>
              <a:ext cx="3941252" cy="1027435"/>
              <a:chOff x="7483989" y="3314482"/>
              <a:chExt cx="3941252" cy="1027435"/>
            </a:xfrm>
          </p:grpSpPr>
          <p:sp>
            <p:nvSpPr>
              <p:cNvPr id="39" name="矩形 38"/>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cs typeface="+mn-ea"/>
                    <a:sym typeface="+mn-lt"/>
                  </a:rPr>
                  <a:t>请替换文字内容复制你的内容到此请替换文字内容复制你的内容到此</a:t>
                </a:r>
                <a:endParaRPr lang="zh-CN" altLang="en-US" sz="1400" dirty="0">
                  <a:solidFill>
                    <a:srgbClr val="44546A"/>
                  </a:solidFill>
                  <a:cs typeface="+mn-ea"/>
                  <a:sym typeface="+mn-lt"/>
                </a:endParaRPr>
              </a:p>
            </p:txBody>
          </p:sp>
          <p:sp>
            <p:nvSpPr>
              <p:cNvPr id="40" name="矩形 39"/>
              <p:cNvSpPr/>
              <p:nvPr/>
            </p:nvSpPr>
            <p:spPr>
              <a:xfrm>
                <a:off x="7483989" y="3314482"/>
                <a:ext cx="2050552"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cs typeface="+mn-ea"/>
                    <a:sym typeface="+mn-lt"/>
                  </a:rPr>
                  <a:t>添加标题</a:t>
                </a:r>
                <a:endParaRPr lang="zh-CN" altLang="en-US" b="1" dirty="0">
                  <a:solidFill>
                    <a:srgbClr val="44546A"/>
                  </a:solidFill>
                  <a:cs typeface="+mn-ea"/>
                  <a:sym typeface="+mn-lt"/>
                </a:endParaRPr>
              </a:p>
            </p:txBody>
          </p:sp>
        </p:grpSp>
      </p:grpSp>
      <p:grpSp>
        <p:nvGrpSpPr>
          <p:cNvPr id="43" name="组合 42"/>
          <p:cNvGrpSpPr/>
          <p:nvPr/>
        </p:nvGrpSpPr>
        <p:grpSpPr>
          <a:xfrm>
            <a:off x="6209266" y="1724026"/>
            <a:ext cx="5132387" cy="1704974"/>
            <a:chOff x="6184901" y="1943101"/>
            <a:chExt cx="5132387" cy="1704974"/>
          </a:xfrm>
        </p:grpSpPr>
        <p:grpSp>
          <p:nvGrpSpPr>
            <p:cNvPr id="44" name="组合 43"/>
            <p:cNvGrpSpPr/>
            <p:nvPr/>
          </p:nvGrpSpPr>
          <p:grpSpPr>
            <a:xfrm>
              <a:off x="6184901" y="1943101"/>
              <a:ext cx="5132387" cy="1704974"/>
              <a:chOff x="874713" y="1752601"/>
              <a:chExt cx="5132387" cy="1704974"/>
            </a:xfrm>
          </p:grpSpPr>
          <p:sp>
            <p:nvSpPr>
              <p:cNvPr id="48" name="矩形 47"/>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sp>
            <p:nvSpPr>
              <p:cNvPr id="49" name="椭圆 34"/>
              <p:cNvSpPr/>
              <p:nvPr/>
            </p:nvSpPr>
            <p:spPr>
              <a:xfrm>
                <a:off x="5200650" y="2065550"/>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grpSp>
          <p:nvGrpSpPr>
            <p:cNvPr id="45" name="组合 44"/>
            <p:cNvGrpSpPr/>
            <p:nvPr/>
          </p:nvGrpSpPr>
          <p:grpSpPr>
            <a:xfrm>
              <a:off x="6569586" y="2277135"/>
              <a:ext cx="3941252" cy="1027435"/>
              <a:chOff x="7483989" y="3314482"/>
              <a:chExt cx="3941252" cy="1027435"/>
            </a:xfrm>
          </p:grpSpPr>
          <p:sp>
            <p:nvSpPr>
              <p:cNvPr id="46" name="矩形 45"/>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cs typeface="+mn-ea"/>
                    <a:sym typeface="+mn-lt"/>
                  </a:rPr>
                  <a:t>请替换文字内容复制你的内容到此请替换文字内容复制你的内容到此</a:t>
                </a:r>
                <a:endParaRPr lang="zh-CN" altLang="en-US" sz="1400" dirty="0">
                  <a:solidFill>
                    <a:srgbClr val="44546A"/>
                  </a:solidFill>
                  <a:cs typeface="+mn-ea"/>
                  <a:sym typeface="+mn-lt"/>
                </a:endParaRPr>
              </a:p>
            </p:txBody>
          </p:sp>
          <p:sp>
            <p:nvSpPr>
              <p:cNvPr id="47" name="矩形 46"/>
              <p:cNvSpPr/>
              <p:nvPr/>
            </p:nvSpPr>
            <p:spPr>
              <a:xfrm>
                <a:off x="7483989" y="3314482"/>
                <a:ext cx="2050552"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cs typeface="+mn-ea"/>
                    <a:sym typeface="+mn-lt"/>
                  </a:rPr>
                  <a:t>添加标题</a:t>
                </a:r>
                <a:endParaRPr lang="zh-CN" altLang="en-US" b="1" dirty="0">
                  <a:solidFill>
                    <a:srgbClr val="44546A"/>
                  </a:solidFill>
                  <a:cs typeface="+mn-ea"/>
                  <a:sym typeface="+mn-lt"/>
                </a:endParaRPr>
              </a:p>
            </p:txBody>
          </p:sp>
        </p:grpSp>
      </p:grpSp>
      <p:grpSp>
        <p:nvGrpSpPr>
          <p:cNvPr id="50" name="组合 49"/>
          <p:cNvGrpSpPr/>
          <p:nvPr/>
        </p:nvGrpSpPr>
        <p:grpSpPr>
          <a:xfrm>
            <a:off x="6209266" y="3703638"/>
            <a:ext cx="5132387" cy="1704974"/>
            <a:chOff x="6184901" y="3922713"/>
            <a:chExt cx="5132387" cy="1704974"/>
          </a:xfrm>
        </p:grpSpPr>
        <p:grpSp>
          <p:nvGrpSpPr>
            <p:cNvPr id="51" name="组合 50"/>
            <p:cNvGrpSpPr/>
            <p:nvPr/>
          </p:nvGrpSpPr>
          <p:grpSpPr>
            <a:xfrm>
              <a:off x="6184901" y="3922713"/>
              <a:ext cx="5132387" cy="1704974"/>
              <a:chOff x="874713" y="1752601"/>
              <a:chExt cx="5132387" cy="1704974"/>
            </a:xfrm>
          </p:grpSpPr>
          <p:sp>
            <p:nvSpPr>
              <p:cNvPr id="55" name="矩形 54"/>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sp>
            <p:nvSpPr>
              <p:cNvPr id="56" name="椭圆 37"/>
              <p:cNvSpPr/>
              <p:nvPr/>
            </p:nvSpPr>
            <p:spPr>
              <a:xfrm>
                <a:off x="5231643" y="1955426"/>
                <a:ext cx="524028" cy="586015"/>
              </a:xfrm>
              <a:custGeom>
                <a:avLst/>
                <a:gdLst>
                  <a:gd name="T0" fmla="*/ 3531 w 3631"/>
                  <a:gd name="T1" fmla="*/ 0 h 4067"/>
                  <a:gd name="T2" fmla="*/ 1249 w 3631"/>
                  <a:gd name="T3" fmla="*/ 0 h 4067"/>
                  <a:gd name="T4" fmla="*/ 1178 w 3631"/>
                  <a:gd name="T5" fmla="*/ 29 h 4067"/>
                  <a:gd name="T6" fmla="*/ 29 w 3631"/>
                  <a:gd name="T7" fmla="*/ 1179 h 4067"/>
                  <a:gd name="T8" fmla="*/ 0 w 3631"/>
                  <a:gd name="T9" fmla="*/ 1249 h 4067"/>
                  <a:gd name="T10" fmla="*/ 0 w 3631"/>
                  <a:gd name="T11" fmla="*/ 3967 h 4067"/>
                  <a:gd name="T12" fmla="*/ 100 w 3631"/>
                  <a:gd name="T13" fmla="*/ 4067 h 4067"/>
                  <a:gd name="T14" fmla="*/ 3531 w 3631"/>
                  <a:gd name="T15" fmla="*/ 4067 h 4067"/>
                  <a:gd name="T16" fmla="*/ 3631 w 3631"/>
                  <a:gd name="T17" fmla="*/ 3967 h 4067"/>
                  <a:gd name="T18" fmla="*/ 3631 w 3631"/>
                  <a:gd name="T19" fmla="*/ 100 h 4067"/>
                  <a:gd name="T20" fmla="*/ 3531 w 3631"/>
                  <a:gd name="T21" fmla="*/ 0 h 4067"/>
                  <a:gd name="T22" fmla="*/ 2636 w 3631"/>
                  <a:gd name="T23" fmla="*/ 1442 h 4067"/>
                  <a:gd name="T24" fmla="*/ 2932 w 3631"/>
                  <a:gd name="T25" fmla="*/ 1442 h 4067"/>
                  <a:gd name="T26" fmla="*/ 2932 w 3631"/>
                  <a:gd name="T27" fmla="*/ 449 h 4067"/>
                  <a:gd name="T28" fmla="*/ 2998 w 3631"/>
                  <a:gd name="T29" fmla="*/ 382 h 4067"/>
                  <a:gd name="T30" fmla="*/ 3065 w 3631"/>
                  <a:gd name="T31" fmla="*/ 449 h 4067"/>
                  <a:gd name="T32" fmla="*/ 3065 w 3631"/>
                  <a:gd name="T33" fmla="*/ 1509 h 4067"/>
                  <a:gd name="T34" fmla="*/ 2998 w 3631"/>
                  <a:gd name="T35" fmla="*/ 1575 h 4067"/>
                  <a:gd name="T36" fmla="*/ 2636 w 3631"/>
                  <a:gd name="T37" fmla="*/ 1575 h 4067"/>
                  <a:gd name="T38" fmla="*/ 2569 w 3631"/>
                  <a:gd name="T39" fmla="*/ 1509 h 4067"/>
                  <a:gd name="T40" fmla="*/ 2636 w 3631"/>
                  <a:gd name="T41" fmla="*/ 1442 h 4067"/>
                  <a:gd name="T42" fmla="*/ 1966 w 3631"/>
                  <a:gd name="T43" fmla="*/ 1442 h 4067"/>
                  <a:gd name="T44" fmla="*/ 2262 w 3631"/>
                  <a:gd name="T45" fmla="*/ 1442 h 4067"/>
                  <a:gd name="T46" fmla="*/ 2262 w 3631"/>
                  <a:gd name="T47" fmla="*/ 449 h 4067"/>
                  <a:gd name="T48" fmla="*/ 2329 w 3631"/>
                  <a:gd name="T49" fmla="*/ 382 h 4067"/>
                  <a:gd name="T50" fmla="*/ 2395 w 3631"/>
                  <a:gd name="T51" fmla="*/ 449 h 4067"/>
                  <a:gd name="T52" fmla="*/ 2395 w 3631"/>
                  <a:gd name="T53" fmla="*/ 1509 h 4067"/>
                  <a:gd name="T54" fmla="*/ 2329 w 3631"/>
                  <a:gd name="T55" fmla="*/ 1575 h 4067"/>
                  <a:gd name="T56" fmla="*/ 1966 w 3631"/>
                  <a:gd name="T57" fmla="*/ 1575 h 4067"/>
                  <a:gd name="T58" fmla="*/ 1899 w 3631"/>
                  <a:gd name="T59" fmla="*/ 1509 h 4067"/>
                  <a:gd name="T60" fmla="*/ 1966 w 3631"/>
                  <a:gd name="T61" fmla="*/ 1442 h 4067"/>
                  <a:gd name="T62" fmla="*/ 1296 w 3631"/>
                  <a:gd name="T63" fmla="*/ 1442 h 4067"/>
                  <a:gd name="T64" fmla="*/ 1592 w 3631"/>
                  <a:gd name="T65" fmla="*/ 1442 h 4067"/>
                  <a:gd name="T66" fmla="*/ 1592 w 3631"/>
                  <a:gd name="T67" fmla="*/ 449 h 4067"/>
                  <a:gd name="T68" fmla="*/ 1659 w 3631"/>
                  <a:gd name="T69" fmla="*/ 382 h 4067"/>
                  <a:gd name="T70" fmla="*/ 1726 w 3631"/>
                  <a:gd name="T71" fmla="*/ 449 h 4067"/>
                  <a:gd name="T72" fmla="*/ 1726 w 3631"/>
                  <a:gd name="T73" fmla="*/ 1509 h 4067"/>
                  <a:gd name="T74" fmla="*/ 1659 w 3631"/>
                  <a:gd name="T75" fmla="*/ 1575 h 4067"/>
                  <a:gd name="T76" fmla="*/ 1296 w 3631"/>
                  <a:gd name="T77" fmla="*/ 1575 h 4067"/>
                  <a:gd name="T78" fmla="*/ 1230 w 3631"/>
                  <a:gd name="T79" fmla="*/ 1509 h 4067"/>
                  <a:gd name="T80" fmla="*/ 1296 w 3631"/>
                  <a:gd name="T81" fmla="*/ 1442 h 4067"/>
                  <a:gd name="T82" fmla="*/ 3121 w 3631"/>
                  <a:gd name="T83" fmla="*/ 3413 h 4067"/>
                  <a:gd name="T84" fmla="*/ 510 w 3631"/>
                  <a:gd name="T85" fmla="*/ 3413 h 4067"/>
                  <a:gd name="T86" fmla="*/ 510 w 3631"/>
                  <a:gd name="T87" fmla="*/ 2126 h 4067"/>
                  <a:gd name="T88" fmla="*/ 3121 w 3631"/>
                  <a:gd name="T89" fmla="*/ 2126 h 4067"/>
                  <a:gd name="T90" fmla="*/ 3121 w 3631"/>
                  <a:gd name="T91" fmla="*/ 3413 h 4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1" h="4067">
                    <a:moveTo>
                      <a:pt x="3531" y="0"/>
                    </a:moveTo>
                    <a:lnTo>
                      <a:pt x="1249" y="0"/>
                    </a:lnTo>
                    <a:cubicBezTo>
                      <a:pt x="1222" y="0"/>
                      <a:pt x="1197" y="11"/>
                      <a:pt x="1178" y="29"/>
                    </a:cubicBezTo>
                    <a:lnTo>
                      <a:pt x="29" y="1179"/>
                    </a:lnTo>
                    <a:cubicBezTo>
                      <a:pt x="10" y="1197"/>
                      <a:pt x="0" y="1223"/>
                      <a:pt x="0" y="1249"/>
                    </a:cubicBezTo>
                    <a:lnTo>
                      <a:pt x="0" y="3967"/>
                    </a:lnTo>
                    <a:cubicBezTo>
                      <a:pt x="0" y="4022"/>
                      <a:pt x="44" y="4067"/>
                      <a:pt x="100" y="4067"/>
                    </a:cubicBezTo>
                    <a:lnTo>
                      <a:pt x="3531" y="4067"/>
                    </a:lnTo>
                    <a:cubicBezTo>
                      <a:pt x="3586" y="4067"/>
                      <a:pt x="3631" y="4022"/>
                      <a:pt x="3631" y="3967"/>
                    </a:cubicBezTo>
                    <a:lnTo>
                      <a:pt x="3631" y="100"/>
                    </a:lnTo>
                    <a:cubicBezTo>
                      <a:pt x="3631" y="45"/>
                      <a:pt x="3586" y="0"/>
                      <a:pt x="3531" y="0"/>
                    </a:cubicBezTo>
                    <a:close/>
                    <a:moveTo>
                      <a:pt x="2636" y="1442"/>
                    </a:moveTo>
                    <a:lnTo>
                      <a:pt x="2932" y="1442"/>
                    </a:lnTo>
                    <a:lnTo>
                      <a:pt x="2932" y="449"/>
                    </a:lnTo>
                    <a:cubicBezTo>
                      <a:pt x="2932" y="412"/>
                      <a:pt x="2961" y="382"/>
                      <a:pt x="2998" y="382"/>
                    </a:cubicBezTo>
                    <a:cubicBezTo>
                      <a:pt x="3035" y="382"/>
                      <a:pt x="3065" y="412"/>
                      <a:pt x="3065" y="449"/>
                    </a:cubicBezTo>
                    <a:lnTo>
                      <a:pt x="3065" y="1509"/>
                    </a:lnTo>
                    <a:cubicBezTo>
                      <a:pt x="3065" y="1546"/>
                      <a:pt x="3035" y="1575"/>
                      <a:pt x="2998" y="1575"/>
                    </a:cubicBezTo>
                    <a:lnTo>
                      <a:pt x="2636" y="1575"/>
                    </a:lnTo>
                    <a:cubicBezTo>
                      <a:pt x="2599" y="1575"/>
                      <a:pt x="2569" y="1546"/>
                      <a:pt x="2569" y="1509"/>
                    </a:cubicBezTo>
                    <a:cubicBezTo>
                      <a:pt x="2569" y="1472"/>
                      <a:pt x="2599" y="1442"/>
                      <a:pt x="2636" y="1442"/>
                    </a:cubicBezTo>
                    <a:close/>
                    <a:moveTo>
                      <a:pt x="1966" y="1442"/>
                    </a:moveTo>
                    <a:lnTo>
                      <a:pt x="2262" y="1442"/>
                    </a:lnTo>
                    <a:lnTo>
                      <a:pt x="2262" y="449"/>
                    </a:lnTo>
                    <a:cubicBezTo>
                      <a:pt x="2262" y="412"/>
                      <a:pt x="2292" y="382"/>
                      <a:pt x="2329" y="382"/>
                    </a:cubicBezTo>
                    <a:cubicBezTo>
                      <a:pt x="2366" y="382"/>
                      <a:pt x="2395" y="412"/>
                      <a:pt x="2395" y="449"/>
                    </a:cubicBezTo>
                    <a:lnTo>
                      <a:pt x="2395" y="1509"/>
                    </a:lnTo>
                    <a:cubicBezTo>
                      <a:pt x="2395" y="1546"/>
                      <a:pt x="2366" y="1575"/>
                      <a:pt x="2329" y="1575"/>
                    </a:cubicBezTo>
                    <a:lnTo>
                      <a:pt x="1966" y="1575"/>
                    </a:lnTo>
                    <a:cubicBezTo>
                      <a:pt x="1929" y="1575"/>
                      <a:pt x="1899" y="1546"/>
                      <a:pt x="1899" y="1509"/>
                    </a:cubicBezTo>
                    <a:cubicBezTo>
                      <a:pt x="1899" y="1472"/>
                      <a:pt x="1929" y="1442"/>
                      <a:pt x="1966" y="1442"/>
                    </a:cubicBezTo>
                    <a:close/>
                    <a:moveTo>
                      <a:pt x="1296" y="1442"/>
                    </a:moveTo>
                    <a:lnTo>
                      <a:pt x="1592" y="1442"/>
                    </a:lnTo>
                    <a:lnTo>
                      <a:pt x="1592" y="449"/>
                    </a:lnTo>
                    <a:cubicBezTo>
                      <a:pt x="1592" y="412"/>
                      <a:pt x="1622" y="382"/>
                      <a:pt x="1659" y="382"/>
                    </a:cubicBezTo>
                    <a:cubicBezTo>
                      <a:pt x="1696" y="382"/>
                      <a:pt x="1726" y="412"/>
                      <a:pt x="1726" y="449"/>
                    </a:cubicBezTo>
                    <a:lnTo>
                      <a:pt x="1726" y="1509"/>
                    </a:lnTo>
                    <a:cubicBezTo>
                      <a:pt x="1726" y="1546"/>
                      <a:pt x="1696" y="1575"/>
                      <a:pt x="1659" y="1575"/>
                    </a:cubicBezTo>
                    <a:lnTo>
                      <a:pt x="1296" y="1575"/>
                    </a:lnTo>
                    <a:cubicBezTo>
                      <a:pt x="1260" y="1575"/>
                      <a:pt x="1230" y="1546"/>
                      <a:pt x="1230" y="1509"/>
                    </a:cubicBezTo>
                    <a:cubicBezTo>
                      <a:pt x="1230" y="1472"/>
                      <a:pt x="1260" y="1442"/>
                      <a:pt x="1296" y="1442"/>
                    </a:cubicBezTo>
                    <a:close/>
                    <a:moveTo>
                      <a:pt x="3121" y="3413"/>
                    </a:moveTo>
                    <a:lnTo>
                      <a:pt x="510" y="3413"/>
                    </a:lnTo>
                    <a:lnTo>
                      <a:pt x="510" y="2126"/>
                    </a:lnTo>
                    <a:lnTo>
                      <a:pt x="3121" y="2126"/>
                    </a:lnTo>
                    <a:lnTo>
                      <a:pt x="3121" y="3413"/>
                    </a:ln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grpSp>
          <p:nvGrpSpPr>
            <p:cNvPr id="52" name="组合 51"/>
            <p:cNvGrpSpPr/>
            <p:nvPr/>
          </p:nvGrpSpPr>
          <p:grpSpPr>
            <a:xfrm>
              <a:off x="6569586" y="4272447"/>
              <a:ext cx="3941252" cy="1027435"/>
              <a:chOff x="7483989" y="3314482"/>
              <a:chExt cx="3941252" cy="1027435"/>
            </a:xfrm>
          </p:grpSpPr>
          <p:sp>
            <p:nvSpPr>
              <p:cNvPr id="53" name="矩形 52"/>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cs typeface="+mn-ea"/>
                    <a:sym typeface="+mn-lt"/>
                  </a:rPr>
                  <a:t>请替换文字内容复制你的内容到此请替换文字内容复制你的内容到此</a:t>
                </a:r>
                <a:endParaRPr lang="zh-CN" altLang="en-US" sz="1400" dirty="0">
                  <a:solidFill>
                    <a:srgbClr val="44546A"/>
                  </a:solidFill>
                  <a:cs typeface="+mn-ea"/>
                  <a:sym typeface="+mn-lt"/>
                </a:endParaRPr>
              </a:p>
            </p:txBody>
          </p:sp>
          <p:sp>
            <p:nvSpPr>
              <p:cNvPr id="54" name="矩形 53"/>
              <p:cNvSpPr/>
              <p:nvPr/>
            </p:nvSpPr>
            <p:spPr>
              <a:xfrm>
                <a:off x="7483989" y="3314482"/>
                <a:ext cx="2050552" cy="396583"/>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cs typeface="+mn-ea"/>
                    <a:sym typeface="+mn-lt"/>
                  </a:rPr>
                  <a:t>添加标题</a:t>
                </a:r>
                <a:endParaRPr lang="zh-CN" altLang="en-US" b="1" dirty="0">
                  <a:solidFill>
                    <a:srgbClr val="44546A"/>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p:tgtEl>
                                          <p:spTgt spid="29"/>
                                        </p:tgtEl>
                                        <p:attrNameLst>
                                          <p:attrName>ppt_x</p:attrName>
                                        </p:attrNameLst>
                                      </p:cBhvr>
                                      <p:tavLst>
                                        <p:tav tm="0">
                                          <p:val>
                                            <p:strVal val="#ppt_x-#ppt_w*1.125000"/>
                                          </p:val>
                                        </p:tav>
                                        <p:tav tm="100000">
                                          <p:val>
                                            <p:strVal val="#ppt_x"/>
                                          </p:val>
                                        </p:tav>
                                      </p:tavLst>
                                    </p:anim>
                                    <p:animEffect transition="in" filter="wipe(right)">
                                      <p:cBhvr>
                                        <p:cTn id="8" dur="500"/>
                                        <p:tgtEl>
                                          <p:spTgt spid="29"/>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ppt_y</p:attrName>
                                        </p:attrNameLst>
                                      </p:cBhvr>
                                      <p:tavLst>
                                        <p:tav tm="0">
                                          <p:val>
                                            <p:strVal val="#ppt_y-#ppt_h*1.125000"/>
                                          </p:val>
                                        </p:tav>
                                        <p:tav tm="100000">
                                          <p:val>
                                            <p:strVal val="#ppt_y"/>
                                          </p:val>
                                        </p:tav>
                                      </p:tavLst>
                                    </p:anim>
                                    <p:animEffect transition="in" filter="wipe(down)">
                                      <p:cBhvr>
                                        <p:cTn id="13" dur="500"/>
                                        <p:tgtEl>
                                          <p:spTgt spid="43"/>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additive="base">
                                        <p:cTn id="17" dur="500"/>
                                        <p:tgtEl>
                                          <p:spTgt spid="50"/>
                                        </p:tgtEl>
                                        <p:attrNameLst>
                                          <p:attrName>ppt_x</p:attrName>
                                        </p:attrNameLst>
                                      </p:cBhvr>
                                      <p:tavLst>
                                        <p:tav tm="0">
                                          <p:val>
                                            <p:strVal val="#ppt_x+#ppt_w*1.125000"/>
                                          </p:val>
                                        </p:tav>
                                        <p:tav tm="100000">
                                          <p:val>
                                            <p:strVal val="#ppt_x"/>
                                          </p:val>
                                        </p:tav>
                                      </p:tavLst>
                                    </p:anim>
                                    <p:animEffect transition="in" filter="wipe(left)">
                                      <p:cBhvr>
                                        <p:cTn id="18" dur="500"/>
                                        <p:tgtEl>
                                          <p:spTgt spid="50"/>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p:tgtEl>
                                          <p:spTgt spid="36"/>
                                        </p:tgtEl>
                                        <p:attrNameLst>
                                          <p:attrName>ppt_y</p:attrName>
                                        </p:attrNameLst>
                                      </p:cBhvr>
                                      <p:tavLst>
                                        <p:tav tm="0">
                                          <p:val>
                                            <p:strVal val="#ppt_y+#ppt_h*1.125000"/>
                                          </p:val>
                                        </p:tav>
                                        <p:tav tm="100000">
                                          <p:val>
                                            <p:strVal val="#ppt_y"/>
                                          </p:val>
                                        </p:tav>
                                      </p:tavLst>
                                    </p:anim>
                                    <p:animEffect transition="in" filter="wipe(up)">
                                      <p:cBhvr>
                                        <p:cTn id="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377185" y="1908877"/>
            <a:ext cx="2916000" cy="2916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p:cNvSpPr/>
          <p:nvPr/>
        </p:nvSpPr>
        <p:spPr>
          <a:xfrm>
            <a:off x="1377185" y="4764589"/>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p:cNvSpPr/>
          <p:nvPr/>
        </p:nvSpPr>
        <p:spPr>
          <a:xfrm>
            <a:off x="914622" y="490168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圆角矩形 7"/>
          <p:cNvSpPr/>
          <p:nvPr/>
        </p:nvSpPr>
        <p:spPr>
          <a:xfrm>
            <a:off x="4288951" y="240860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文本框 8"/>
          <p:cNvSpPr txBox="1"/>
          <p:nvPr/>
        </p:nvSpPr>
        <p:spPr>
          <a:xfrm>
            <a:off x="1852337" y="2721883"/>
            <a:ext cx="1798045" cy="1015663"/>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6000" b="0" i="0" u="none" strike="noStrike" kern="1200" cap="none" spc="0" normalizeH="0" baseline="0" noProof="0" dirty="0">
                <a:ln>
                  <a:noFill/>
                </a:ln>
                <a:solidFill>
                  <a:srgbClr val="44546A"/>
                </a:solidFill>
                <a:effectLst/>
                <a:uLnTx/>
                <a:uFillTx/>
                <a:cs typeface="+mn-ea"/>
                <a:sym typeface="+mn-lt"/>
              </a:rPr>
              <a:t>目录</a:t>
            </a:r>
            <a:endParaRPr kumimoji="1" lang="zh-CN" altLang="en-US" sz="6000" b="0" i="0" u="none" strike="noStrike" kern="1200" cap="none" spc="0" normalizeH="0" baseline="0" noProof="0" dirty="0">
              <a:ln>
                <a:noFill/>
              </a:ln>
              <a:solidFill>
                <a:srgbClr val="44546A"/>
              </a:solidFill>
              <a:effectLst/>
              <a:uLnTx/>
              <a:uFillTx/>
              <a:cs typeface="+mn-ea"/>
              <a:sym typeface="+mn-lt"/>
            </a:endParaRPr>
          </a:p>
        </p:txBody>
      </p:sp>
      <p:sp>
        <p:nvSpPr>
          <p:cNvPr id="11" name="文本框 10"/>
          <p:cNvSpPr txBox="1"/>
          <p:nvPr/>
        </p:nvSpPr>
        <p:spPr>
          <a:xfrm>
            <a:off x="3545478" y="3293523"/>
            <a:ext cx="1798045"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a:ln>
                  <a:noFill/>
                </a:ln>
                <a:solidFill>
                  <a:prstClr val="white"/>
                </a:solidFill>
                <a:effectLst/>
                <a:uLnTx/>
                <a:uFillTx/>
                <a:cs typeface="+mn-ea"/>
                <a:sym typeface="+mn-lt"/>
              </a:rPr>
              <a:t>CON</a:t>
            </a:r>
            <a:r>
              <a:rPr kumimoji="1" lang="en-US" altLang="zh-CN" sz="2000" b="0" i="0" u="none" strike="noStrike" kern="1200" cap="none" spc="0" normalizeH="0" baseline="0" noProof="0">
                <a:ln>
                  <a:noFill/>
                </a:ln>
                <a:solidFill>
                  <a:srgbClr val="44546A"/>
                </a:solidFill>
                <a:effectLst/>
                <a:uLnTx/>
                <a:uFillTx/>
                <a:cs typeface="+mn-ea"/>
                <a:sym typeface="+mn-lt"/>
              </a:rPr>
              <a:t>TENTS</a:t>
            </a:r>
            <a:endParaRPr kumimoji="1" lang="zh-CN" altLang="en-US" sz="2000" b="0" i="0" u="none" strike="noStrike" kern="1200" cap="none" spc="0" normalizeH="0" baseline="0" noProof="0">
              <a:ln>
                <a:noFill/>
              </a:ln>
              <a:solidFill>
                <a:srgbClr val="44546A"/>
              </a:solidFill>
              <a:effectLst/>
              <a:uLnTx/>
              <a:uFillTx/>
              <a:cs typeface="+mn-ea"/>
              <a:sym typeface="+mn-lt"/>
            </a:endParaRPr>
          </a:p>
        </p:txBody>
      </p:sp>
      <p:sp>
        <p:nvSpPr>
          <p:cNvPr id="13" name="文本框 12"/>
          <p:cNvSpPr txBox="1"/>
          <p:nvPr/>
        </p:nvSpPr>
        <p:spPr>
          <a:xfrm>
            <a:off x="6519553" y="1472540"/>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01</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4" name="文本框 13"/>
          <p:cNvSpPr txBox="1"/>
          <p:nvPr/>
        </p:nvSpPr>
        <p:spPr>
          <a:xfrm>
            <a:off x="6519552" y="2556786"/>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02</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5" name="文本框 14"/>
          <p:cNvSpPr txBox="1"/>
          <p:nvPr/>
        </p:nvSpPr>
        <p:spPr>
          <a:xfrm>
            <a:off x="6519551" y="3641032"/>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03</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6" name="文本框 15"/>
          <p:cNvSpPr txBox="1"/>
          <p:nvPr/>
        </p:nvSpPr>
        <p:spPr>
          <a:xfrm>
            <a:off x="6519551" y="4737153"/>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04</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7" name="文本框 16"/>
          <p:cNvSpPr txBox="1"/>
          <p:nvPr/>
        </p:nvSpPr>
        <p:spPr>
          <a:xfrm>
            <a:off x="7318821" y="1579150"/>
            <a:ext cx="21050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 </a:t>
            </a:r>
            <a:r>
              <a:rPr kumimoji="1" lang="zh-CN" altLang="en-US" sz="2400" b="0" i="0" u="none" strike="noStrike" kern="1200" cap="none" spc="0" normalizeH="0" baseline="0" noProof="0">
                <a:ln>
                  <a:noFill/>
                </a:ln>
                <a:solidFill>
                  <a:srgbClr val="44546A"/>
                </a:solidFill>
                <a:effectLst/>
                <a:uLnTx/>
                <a:uFillTx/>
                <a:cs typeface="+mn-ea"/>
                <a:sym typeface="+mn-lt"/>
              </a:rPr>
              <a:t>介绍</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18" name="文本框 17"/>
          <p:cNvSpPr txBox="1"/>
          <p:nvPr/>
        </p:nvSpPr>
        <p:spPr>
          <a:xfrm>
            <a:off x="7318821" y="2669712"/>
            <a:ext cx="2714625" cy="460375"/>
          </a:xfrm>
          <a:prstGeom prst="rect">
            <a:avLst/>
          </a:prstGeom>
          <a:noFill/>
        </p:spPr>
        <p:txBody>
          <a:bodyPr wrap="none" rtlCol="0">
            <a:spAutoFit/>
          </a:bodyPr>
          <a:lstStyle/>
          <a:p>
            <a:pPr marR="0" algn="l" defTabSz="685800" rtl="0" eaLnBrk="1" fontAlgn="auto" latinLnBrk="0" hangingPunct="1">
              <a:lnSpc>
                <a:spcPct val="100000"/>
              </a:lnSpc>
              <a:spcBef>
                <a:spcPct val="0"/>
              </a:spcBef>
              <a:spcAft>
                <a:spcPct val="0"/>
              </a:spcAft>
            </a:pPr>
            <a:r>
              <a:rPr kumimoji="1" lang="en-US" altLang="zh-CN" sz="2400" noProof="0">
                <a:ln>
                  <a:noFill/>
                </a:ln>
                <a:solidFill>
                  <a:srgbClr val="44546A"/>
                </a:solidFill>
                <a:effectLst/>
                <a:uLnTx/>
                <a:uFillTx/>
                <a:cs typeface="+mn-ea"/>
                <a:sym typeface="微软雅黑" panose="020B0503020204020204" charset="-122"/>
              </a:rPr>
              <a:t>WebRTC </a:t>
            </a:r>
            <a:r>
              <a:rPr kumimoji="1" lang="zh-CN" altLang="en-US" sz="2400" noProof="0">
                <a:ln>
                  <a:noFill/>
                </a:ln>
                <a:solidFill>
                  <a:srgbClr val="44546A"/>
                </a:solidFill>
                <a:effectLst/>
                <a:uLnTx/>
                <a:uFillTx/>
                <a:cs typeface="+mn-ea"/>
                <a:sym typeface="微软雅黑" panose="020B0503020204020204" charset="-122"/>
              </a:rPr>
              <a:t>使用</a:t>
            </a:r>
            <a:r>
              <a:rPr kumimoji="1" lang="zh-CN" altLang="en-US" sz="2400" noProof="0">
                <a:ln>
                  <a:noFill/>
                </a:ln>
                <a:solidFill>
                  <a:srgbClr val="44546A"/>
                </a:solidFill>
                <a:effectLst/>
                <a:uLnTx/>
                <a:uFillTx/>
                <a:cs typeface="+mn-ea"/>
                <a:sym typeface="微软雅黑" panose="020B0503020204020204" charset="-122"/>
              </a:rPr>
              <a:t>场景</a:t>
            </a:r>
            <a:endParaRPr kumimoji="1" lang="zh-CN" altLang="en-US" sz="2400" noProof="0">
              <a:ln>
                <a:noFill/>
              </a:ln>
              <a:solidFill>
                <a:srgbClr val="44546A"/>
              </a:solidFill>
              <a:effectLst/>
              <a:uLnTx/>
              <a:uFillTx/>
              <a:cs typeface="+mn-ea"/>
              <a:sym typeface="微软雅黑" panose="020B0503020204020204" charset="-122"/>
            </a:endParaRPr>
          </a:p>
        </p:txBody>
      </p:sp>
      <p:sp>
        <p:nvSpPr>
          <p:cNvPr id="19" name="文本框 18"/>
          <p:cNvSpPr txBox="1"/>
          <p:nvPr/>
        </p:nvSpPr>
        <p:spPr>
          <a:xfrm>
            <a:off x="7318821" y="3756989"/>
            <a:ext cx="21050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noProof="0">
                <a:ln>
                  <a:noFill/>
                </a:ln>
                <a:solidFill>
                  <a:srgbClr val="44546A"/>
                </a:solidFill>
                <a:effectLst/>
                <a:uLnTx/>
                <a:uFillTx/>
                <a:cs typeface="+mn-ea"/>
                <a:sym typeface="+mn-ea"/>
              </a:rPr>
              <a:t>WebRTC 架构</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20" name="文本框 19"/>
          <p:cNvSpPr txBox="1"/>
          <p:nvPr/>
        </p:nvSpPr>
        <p:spPr>
          <a:xfrm>
            <a:off x="7318821" y="4848734"/>
            <a:ext cx="21050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noProof="0">
                <a:ln>
                  <a:noFill/>
                </a:ln>
                <a:solidFill>
                  <a:srgbClr val="44546A"/>
                </a:solidFill>
                <a:effectLst/>
                <a:uLnTx/>
                <a:uFillTx/>
                <a:cs typeface="+mn-ea"/>
                <a:sym typeface="+mn-ea"/>
              </a:rPr>
              <a:t>WebRTC 实践</a:t>
            </a:r>
            <a:endParaRPr lang="zh-CN" altLang="en-US" sz="2400" b="1" spc="200">
              <a:solidFill>
                <a:schemeClr val="tx1">
                  <a:lumMod val="85000"/>
                  <a:lumOff val="15000"/>
                </a:schemeClr>
              </a:solidFill>
              <a:uFillTx/>
              <a:cs typeface="+mj-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消费者分析报告</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3" name="圆角矩形 2"/>
          <p:cNvSpPr/>
          <p:nvPr/>
        </p:nvSpPr>
        <p:spPr>
          <a:xfrm rot="10800000">
            <a:off x="1635661" y="1992512"/>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4" name="椭圆 3"/>
          <p:cNvSpPr/>
          <p:nvPr/>
        </p:nvSpPr>
        <p:spPr>
          <a:xfrm>
            <a:off x="4288638" y="1970661"/>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5" name="그룹 259"/>
          <p:cNvGrpSpPr/>
          <p:nvPr/>
        </p:nvGrpSpPr>
        <p:grpSpPr>
          <a:xfrm>
            <a:off x="4470717" y="2155541"/>
            <a:ext cx="392240" cy="386638"/>
            <a:chOff x="5451265" y="5564677"/>
            <a:chExt cx="392240" cy="386638"/>
          </a:xfrm>
          <a:solidFill>
            <a:schemeClr val="bg1"/>
          </a:solidFill>
        </p:grpSpPr>
        <p:sp>
          <p:nvSpPr>
            <p:cNvPr id="6" name="자유형: 도형 260"/>
            <p:cNvSpPr/>
            <p:nvPr/>
          </p:nvSpPr>
          <p:spPr>
            <a:xfrm>
              <a:off x="5563503" y="5855779"/>
              <a:ext cx="161925" cy="57150"/>
            </a:xfrm>
            <a:custGeom>
              <a:avLst/>
              <a:gdLst>
                <a:gd name="connsiteX0" fmla="*/ 162537 w 161925"/>
                <a:gd name="connsiteY0" fmla="*/ 44100 h 57150"/>
                <a:gd name="connsiteX1" fmla="*/ 151964 w 161925"/>
                <a:gd name="connsiteY1" fmla="*/ 29432 h 57150"/>
                <a:gd name="connsiteX2" fmla="*/ 140820 w 161925"/>
                <a:gd name="connsiteY2" fmla="*/ 29432 h 57150"/>
                <a:gd name="connsiteX3" fmla="*/ 140820 w 161925"/>
                <a:gd name="connsiteY3" fmla="*/ 7144 h 57150"/>
                <a:gd name="connsiteX4" fmla="*/ 29377 w 161925"/>
                <a:gd name="connsiteY4" fmla="*/ 7144 h 57150"/>
                <a:gd name="connsiteX5" fmla="*/ 29377 w 161925"/>
                <a:gd name="connsiteY5" fmla="*/ 29432 h 57150"/>
                <a:gd name="connsiteX6" fmla="*/ 18233 w 161925"/>
                <a:gd name="connsiteY6" fmla="*/ 29432 h 57150"/>
                <a:gd name="connsiteX7" fmla="*/ 7660 w 161925"/>
                <a:gd name="connsiteY7" fmla="*/ 37052 h 57150"/>
                <a:gd name="connsiteX8" fmla="*/ 18233 w 161925"/>
                <a:gd name="connsiteY8" fmla="*/ 51721 h 57150"/>
                <a:gd name="connsiteX9" fmla="*/ 151964 w 161925"/>
                <a:gd name="connsiteY9" fmla="*/ 51721 h 57150"/>
                <a:gd name="connsiteX10" fmla="*/ 162537 w 161925"/>
                <a:gd name="connsiteY10" fmla="*/ 441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57150">
                  <a:moveTo>
                    <a:pt x="162537" y="44100"/>
                  </a:moveTo>
                  <a:cubicBezTo>
                    <a:pt x="164823" y="36480"/>
                    <a:pt x="159203" y="29432"/>
                    <a:pt x="151964" y="29432"/>
                  </a:cubicBezTo>
                  <a:lnTo>
                    <a:pt x="140820" y="29432"/>
                  </a:lnTo>
                  <a:lnTo>
                    <a:pt x="140820" y="7144"/>
                  </a:lnTo>
                  <a:lnTo>
                    <a:pt x="29377" y="7144"/>
                  </a:lnTo>
                  <a:lnTo>
                    <a:pt x="29377" y="29432"/>
                  </a:lnTo>
                  <a:lnTo>
                    <a:pt x="18233" y="29432"/>
                  </a:lnTo>
                  <a:cubicBezTo>
                    <a:pt x="13471" y="29432"/>
                    <a:pt x="9089" y="32480"/>
                    <a:pt x="7660" y="37052"/>
                  </a:cubicBezTo>
                  <a:cubicBezTo>
                    <a:pt x="5374" y="44672"/>
                    <a:pt x="10994" y="51721"/>
                    <a:pt x="18233" y="51721"/>
                  </a:cubicBezTo>
                  <a:lnTo>
                    <a:pt x="151964" y="51721"/>
                  </a:lnTo>
                  <a:cubicBezTo>
                    <a:pt x="156822" y="51815"/>
                    <a:pt x="161204" y="48768"/>
                    <a:pt x="162537" y="4410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7" name="자유형: 도형 261"/>
            <p:cNvSpPr/>
            <p:nvPr/>
          </p:nvSpPr>
          <p:spPr>
            <a:xfrm>
              <a:off x="5780987" y="5608307"/>
              <a:ext cx="57150" cy="38100"/>
            </a:xfrm>
            <a:custGeom>
              <a:avLst/>
              <a:gdLst>
                <a:gd name="connsiteX0" fmla="*/ 7537 w 57150"/>
                <a:gd name="connsiteY0" fmla="*/ 26968 h 38100"/>
                <a:gd name="connsiteX1" fmla="*/ 21158 w 57150"/>
                <a:gd name="connsiteY1" fmla="*/ 34874 h 38100"/>
                <a:gd name="connsiteX2" fmla="*/ 43447 w 57150"/>
                <a:gd name="connsiteY2" fmla="*/ 29064 h 38100"/>
                <a:gd name="connsiteX3" fmla="*/ 51352 w 57150"/>
                <a:gd name="connsiteY3" fmla="*/ 15443 h 38100"/>
                <a:gd name="connsiteX4" fmla="*/ 37732 w 57150"/>
                <a:gd name="connsiteY4" fmla="*/ 7537 h 38100"/>
                <a:gd name="connsiteX5" fmla="*/ 15443 w 57150"/>
                <a:gd name="connsiteY5" fmla="*/ 13348 h 38100"/>
                <a:gd name="connsiteX6" fmla="*/ 7537 w 57150"/>
                <a:gd name="connsiteY6" fmla="*/ 269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7537" y="26968"/>
                  </a:moveTo>
                  <a:cubicBezTo>
                    <a:pt x="9157" y="32969"/>
                    <a:pt x="15252" y="36398"/>
                    <a:pt x="21158" y="34874"/>
                  </a:cubicBezTo>
                  <a:lnTo>
                    <a:pt x="43447" y="29064"/>
                  </a:lnTo>
                  <a:cubicBezTo>
                    <a:pt x="49352" y="27444"/>
                    <a:pt x="52876" y="21348"/>
                    <a:pt x="51352" y="15443"/>
                  </a:cubicBezTo>
                  <a:cubicBezTo>
                    <a:pt x="49733" y="9442"/>
                    <a:pt x="43637" y="5918"/>
                    <a:pt x="37732" y="7537"/>
                  </a:cubicBezTo>
                  <a:lnTo>
                    <a:pt x="15443" y="13348"/>
                  </a:lnTo>
                  <a:cubicBezTo>
                    <a:pt x="9442" y="14967"/>
                    <a:pt x="5918" y="21063"/>
                    <a:pt x="7537" y="2696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8" name="자유형: 도형 262"/>
            <p:cNvSpPr/>
            <p:nvPr/>
          </p:nvSpPr>
          <p:spPr>
            <a:xfrm>
              <a:off x="5457271" y="5739466"/>
              <a:ext cx="57150" cy="38100"/>
            </a:xfrm>
            <a:custGeom>
              <a:avLst/>
              <a:gdLst>
                <a:gd name="connsiteX0" fmla="*/ 37693 w 57150"/>
                <a:gd name="connsiteY0" fmla="*/ 7537 h 38100"/>
                <a:gd name="connsiteX1" fmla="*/ 15404 w 57150"/>
                <a:gd name="connsiteY1" fmla="*/ 13348 h 38100"/>
                <a:gd name="connsiteX2" fmla="*/ 7498 w 57150"/>
                <a:gd name="connsiteY2" fmla="*/ 26968 h 38100"/>
                <a:gd name="connsiteX3" fmla="*/ 21119 w 57150"/>
                <a:gd name="connsiteY3" fmla="*/ 34874 h 38100"/>
                <a:gd name="connsiteX4" fmla="*/ 43408 w 57150"/>
                <a:gd name="connsiteY4" fmla="*/ 29064 h 38100"/>
                <a:gd name="connsiteX5" fmla="*/ 51314 w 57150"/>
                <a:gd name="connsiteY5" fmla="*/ 15443 h 38100"/>
                <a:gd name="connsiteX6" fmla="*/ 37693 w 57150"/>
                <a:gd name="connsiteY6" fmla="*/ 753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37693" y="7537"/>
                  </a:moveTo>
                  <a:lnTo>
                    <a:pt x="15404" y="13348"/>
                  </a:lnTo>
                  <a:cubicBezTo>
                    <a:pt x="9499" y="14967"/>
                    <a:pt x="5975" y="21063"/>
                    <a:pt x="7498" y="26968"/>
                  </a:cubicBezTo>
                  <a:cubicBezTo>
                    <a:pt x="9118" y="32969"/>
                    <a:pt x="15214" y="36398"/>
                    <a:pt x="21119" y="34874"/>
                  </a:cubicBezTo>
                  <a:lnTo>
                    <a:pt x="43408" y="29064"/>
                  </a:lnTo>
                  <a:cubicBezTo>
                    <a:pt x="49313" y="27445"/>
                    <a:pt x="52838" y="21348"/>
                    <a:pt x="51314" y="15443"/>
                  </a:cubicBezTo>
                  <a:cubicBezTo>
                    <a:pt x="49790" y="9442"/>
                    <a:pt x="43694" y="5918"/>
                    <a:pt x="37693" y="753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9" name="자유형: 도형 263"/>
            <p:cNvSpPr/>
            <p:nvPr/>
          </p:nvSpPr>
          <p:spPr>
            <a:xfrm>
              <a:off x="5780987" y="5739466"/>
              <a:ext cx="57150" cy="38100"/>
            </a:xfrm>
            <a:custGeom>
              <a:avLst/>
              <a:gdLst>
                <a:gd name="connsiteX0" fmla="*/ 15443 w 57150"/>
                <a:gd name="connsiteY0" fmla="*/ 29064 h 38100"/>
                <a:gd name="connsiteX1" fmla="*/ 37732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2" y="34874"/>
                  </a:lnTo>
                  <a:cubicBezTo>
                    <a:pt x="43637" y="36493"/>
                    <a:pt x="49828" y="32969"/>
                    <a:pt x="51352" y="26968"/>
                  </a:cubicBezTo>
                  <a:cubicBezTo>
                    <a:pt x="52972" y="21063"/>
                    <a:pt x="49447" y="14872"/>
                    <a:pt x="43447" y="13348"/>
                  </a:cubicBezTo>
                  <a:lnTo>
                    <a:pt x="21158" y="7537"/>
                  </a:lnTo>
                  <a:cubicBezTo>
                    <a:pt x="15252" y="5918"/>
                    <a:pt x="9061" y="9442"/>
                    <a:pt x="7537" y="15443"/>
                  </a:cubicBezTo>
                  <a:cubicBezTo>
                    <a:pt x="5918" y="21348"/>
                    <a:pt x="9442" y="27445"/>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0" name="자유형: 도형 264"/>
            <p:cNvSpPr/>
            <p:nvPr/>
          </p:nvSpPr>
          <p:spPr>
            <a:xfrm>
              <a:off x="5457327" y="5608307"/>
              <a:ext cx="57150" cy="38100"/>
            </a:xfrm>
            <a:custGeom>
              <a:avLst/>
              <a:gdLst>
                <a:gd name="connsiteX0" fmla="*/ 15443 w 57150"/>
                <a:gd name="connsiteY0" fmla="*/ 29064 h 38100"/>
                <a:gd name="connsiteX1" fmla="*/ 37731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1" y="34874"/>
                  </a:lnTo>
                  <a:cubicBezTo>
                    <a:pt x="43637" y="36493"/>
                    <a:pt x="49828" y="32969"/>
                    <a:pt x="51352" y="26968"/>
                  </a:cubicBezTo>
                  <a:cubicBezTo>
                    <a:pt x="52972" y="21063"/>
                    <a:pt x="49447" y="14871"/>
                    <a:pt x="43447" y="13348"/>
                  </a:cubicBezTo>
                  <a:lnTo>
                    <a:pt x="21158" y="7537"/>
                  </a:lnTo>
                  <a:cubicBezTo>
                    <a:pt x="15252" y="5918"/>
                    <a:pt x="9061" y="9442"/>
                    <a:pt x="7537" y="15443"/>
                  </a:cubicBezTo>
                  <a:cubicBezTo>
                    <a:pt x="5918" y="21348"/>
                    <a:pt x="9442" y="27540"/>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1" name="자유형: 도형 265"/>
            <p:cNvSpPr/>
            <p:nvPr/>
          </p:nvSpPr>
          <p:spPr>
            <a:xfrm>
              <a:off x="5786355" y="5676804"/>
              <a:ext cx="57150" cy="28575"/>
            </a:xfrm>
            <a:custGeom>
              <a:avLst/>
              <a:gdLst>
                <a:gd name="connsiteX0" fmla="*/ 41317 w 57150"/>
                <a:gd name="connsiteY0" fmla="*/ 7144 h 28575"/>
                <a:gd name="connsiteX1" fmla="*/ 18552 w 57150"/>
                <a:gd name="connsiteY1" fmla="*/ 7144 h 28575"/>
                <a:gd name="connsiteX2" fmla="*/ 7218 w 57150"/>
                <a:gd name="connsiteY2" fmla="*/ 17050 h 28575"/>
                <a:gd name="connsiteX3" fmla="*/ 18266 w 57150"/>
                <a:gd name="connsiteY3" fmla="*/ 29432 h 28575"/>
                <a:gd name="connsiteX4" fmla="*/ 41031 w 57150"/>
                <a:gd name="connsiteY4" fmla="*/ 29432 h 28575"/>
                <a:gd name="connsiteX5" fmla="*/ 52366 w 57150"/>
                <a:gd name="connsiteY5" fmla="*/ 19526 h 28575"/>
                <a:gd name="connsiteX6" fmla="*/ 41317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17" y="7144"/>
                  </a:moveTo>
                  <a:lnTo>
                    <a:pt x="18552" y="7144"/>
                  </a:lnTo>
                  <a:cubicBezTo>
                    <a:pt x="12837" y="7144"/>
                    <a:pt x="7789" y="11335"/>
                    <a:pt x="7218" y="17050"/>
                  </a:cubicBezTo>
                  <a:cubicBezTo>
                    <a:pt x="6455" y="23813"/>
                    <a:pt x="11694" y="29432"/>
                    <a:pt x="18266" y="29432"/>
                  </a:cubicBezTo>
                  <a:lnTo>
                    <a:pt x="41031" y="29432"/>
                  </a:lnTo>
                  <a:cubicBezTo>
                    <a:pt x="46747" y="29432"/>
                    <a:pt x="51795" y="25241"/>
                    <a:pt x="52366" y="19526"/>
                  </a:cubicBezTo>
                  <a:cubicBezTo>
                    <a:pt x="53128" y="12763"/>
                    <a:pt x="47890" y="7144"/>
                    <a:pt x="41317"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2" name="자유형: 도형 266"/>
            <p:cNvSpPr/>
            <p:nvPr/>
          </p:nvSpPr>
          <p:spPr>
            <a:xfrm>
              <a:off x="5451265" y="5676804"/>
              <a:ext cx="57150" cy="28575"/>
            </a:xfrm>
            <a:custGeom>
              <a:avLst/>
              <a:gdLst>
                <a:gd name="connsiteX0" fmla="*/ 18266 w 57150"/>
                <a:gd name="connsiteY0" fmla="*/ 29432 h 28575"/>
                <a:gd name="connsiteX1" fmla="*/ 41031 w 57150"/>
                <a:gd name="connsiteY1" fmla="*/ 29432 h 28575"/>
                <a:gd name="connsiteX2" fmla="*/ 52366 w 57150"/>
                <a:gd name="connsiteY2" fmla="*/ 19526 h 28575"/>
                <a:gd name="connsiteX3" fmla="*/ 41317 w 57150"/>
                <a:gd name="connsiteY3" fmla="*/ 7144 h 28575"/>
                <a:gd name="connsiteX4" fmla="*/ 18552 w 57150"/>
                <a:gd name="connsiteY4" fmla="*/ 7144 h 28575"/>
                <a:gd name="connsiteX5" fmla="*/ 7218 w 57150"/>
                <a:gd name="connsiteY5" fmla="*/ 17050 h 28575"/>
                <a:gd name="connsiteX6" fmla="*/ 18266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6" y="29432"/>
                  </a:moveTo>
                  <a:lnTo>
                    <a:pt x="41031" y="29432"/>
                  </a:lnTo>
                  <a:cubicBezTo>
                    <a:pt x="46746" y="29432"/>
                    <a:pt x="51795" y="25241"/>
                    <a:pt x="52366" y="19526"/>
                  </a:cubicBezTo>
                  <a:cubicBezTo>
                    <a:pt x="53128" y="12763"/>
                    <a:pt x="47889" y="7144"/>
                    <a:pt x="41317" y="7144"/>
                  </a:cubicBezTo>
                  <a:lnTo>
                    <a:pt x="18552" y="7144"/>
                  </a:lnTo>
                  <a:cubicBezTo>
                    <a:pt x="12837" y="7144"/>
                    <a:pt x="7789" y="11335"/>
                    <a:pt x="7218" y="17050"/>
                  </a:cubicBezTo>
                  <a:cubicBezTo>
                    <a:pt x="6455" y="23717"/>
                    <a:pt x="11694" y="29432"/>
                    <a:pt x="18266" y="2943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3" name="자유형: 도형 267"/>
            <p:cNvSpPr/>
            <p:nvPr/>
          </p:nvSpPr>
          <p:spPr>
            <a:xfrm>
              <a:off x="5631647" y="5712809"/>
              <a:ext cx="28575" cy="47625"/>
            </a:xfrm>
            <a:custGeom>
              <a:avLst/>
              <a:gdLst>
                <a:gd name="connsiteX0" fmla="*/ 16954 w 28575"/>
                <a:gd name="connsiteY0" fmla="*/ 7144 h 47625"/>
                <a:gd name="connsiteX1" fmla="*/ 7144 w 28575"/>
                <a:gd name="connsiteY1" fmla="*/ 26861 h 47625"/>
                <a:gd name="connsiteX2" fmla="*/ 16954 w 28575"/>
                <a:gd name="connsiteY2" fmla="*/ 46482 h 47625"/>
                <a:gd name="connsiteX3" fmla="*/ 26765 w 28575"/>
                <a:gd name="connsiteY3" fmla="*/ 26861 h 47625"/>
              </a:gdLst>
              <a:ahLst/>
              <a:cxnLst>
                <a:cxn ang="0">
                  <a:pos x="connsiteX0" y="connsiteY0"/>
                </a:cxn>
                <a:cxn ang="0">
                  <a:pos x="connsiteX1" y="connsiteY1"/>
                </a:cxn>
                <a:cxn ang="0">
                  <a:pos x="connsiteX2" y="connsiteY2"/>
                </a:cxn>
                <a:cxn ang="0">
                  <a:pos x="connsiteX3" y="connsiteY3"/>
                </a:cxn>
              </a:cxnLst>
              <a:rect l="l" t="t" r="r" b="b"/>
              <a:pathLst>
                <a:path w="28575" h="47625">
                  <a:moveTo>
                    <a:pt x="16954" y="7144"/>
                  </a:moveTo>
                  <a:lnTo>
                    <a:pt x="7144" y="26861"/>
                  </a:lnTo>
                  <a:lnTo>
                    <a:pt x="16954" y="46482"/>
                  </a:lnTo>
                  <a:lnTo>
                    <a:pt x="26765" y="2686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4" name="자유형: 도형 268"/>
            <p:cNvSpPr/>
            <p:nvPr/>
          </p:nvSpPr>
          <p:spPr>
            <a:xfrm>
              <a:off x="5518790" y="5564677"/>
              <a:ext cx="257175" cy="276225"/>
            </a:xfrm>
            <a:custGeom>
              <a:avLst/>
              <a:gdLst>
                <a:gd name="connsiteX0" fmla="*/ 229157 w 257175"/>
                <a:gd name="connsiteY0" fmla="*/ 201662 h 276225"/>
                <a:gd name="connsiteX1" fmla="*/ 252303 w 257175"/>
                <a:gd name="connsiteY1" fmla="*/ 130415 h 276225"/>
                <a:gd name="connsiteX2" fmla="*/ 103618 w 257175"/>
                <a:gd name="connsiteY2" fmla="*/ 9829 h 276225"/>
                <a:gd name="connsiteX3" fmla="*/ 9225 w 257175"/>
                <a:gd name="connsiteY3" fmla="*/ 107650 h 276225"/>
                <a:gd name="connsiteX4" fmla="*/ 31132 w 257175"/>
                <a:gd name="connsiteY4" fmla="*/ 202805 h 276225"/>
                <a:gd name="connsiteX5" fmla="*/ 51706 w 257175"/>
                <a:gd name="connsiteY5" fmla="*/ 253002 h 276225"/>
                <a:gd name="connsiteX6" fmla="*/ 73995 w 257175"/>
                <a:gd name="connsiteY6" fmla="*/ 276053 h 276225"/>
                <a:gd name="connsiteX7" fmla="*/ 118572 w 257175"/>
                <a:gd name="connsiteY7" fmla="*/ 276053 h 276225"/>
                <a:gd name="connsiteX8" fmla="*/ 118572 w 257175"/>
                <a:gd name="connsiteY8" fmla="*/ 222236 h 276225"/>
                <a:gd name="connsiteX9" fmla="*/ 75138 w 257175"/>
                <a:gd name="connsiteY9" fmla="*/ 135464 h 276225"/>
                <a:gd name="connsiteX10" fmla="*/ 80091 w 257175"/>
                <a:gd name="connsiteY10" fmla="*/ 120509 h 276225"/>
                <a:gd name="connsiteX11" fmla="*/ 95045 w 257175"/>
                <a:gd name="connsiteY11" fmla="*/ 125462 h 276225"/>
                <a:gd name="connsiteX12" fmla="*/ 107332 w 257175"/>
                <a:gd name="connsiteY12" fmla="*/ 150132 h 276225"/>
                <a:gd name="connsiteX13" fmla="*/ 119620 w 257175"/>
                <a:gd name="connsiteY13" fmla="*/ 125462 h 276225"/>
                <a:gd name="connsiteX14" fmla="*/ 139527 w 257175"/>
                <a:gd name="connsiteY14" fmla="*/ 125462 h 276225"/>
                <a:gd name="connsiteX15" fmla="*/ 151814 w 257175"/>
                <a:gd name="connsiteY15" fmla="*/ 150132 h 276225"/>
                <a:gd name="connsiteX16" fmla="*/ 164101 w 257175"/>
                <a:gd name="connsiteY16" fmla="*/ 125462 h 276225"/>
                <a:gd name="connsiteX17" fmla="*/ 179056 w 257175"/>
                <a:gd name="connsiteY17" fmla="*/ 120509 h 276225"/>
                <a:gd name="connsiteX18" fmla="*/ 184008 w 257175"/>
                <a:gd name="connsiteY18" fmla="*/ 135464 h 276225"/>
                <a:gd name="connsiteX19" fmla="*/ 140574 w 257175"/>
                <a:gd name="connsiteY19" fmla="*/ 222236 h 276225"/>
                <a:gd name="connsiteX20" fmla="*/ 140574 w 257175"/>
                <a:gd name="connsiteY20" fmla="*/ 276053 h 276225"/>
                <a:gd name="connsiteX21" fmla="*/ 185151 w 257175"/>
                <a:gd name="connsiteY21" fmla="*/ 276053 h 276225"/>
                <a:gd name="connsiteX22" fmla="*/ 207440 w 257175"/>
                <a:gd name="connsiteY22" fmla="*/ 253002 h 276225"/>
                <a:gd name="connsiteX23" fmla="*/ 229157 w 257175"/>
                <a:gd name="connsiteY23" fmla="*/ 201662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7175" h="276225">
                  <a:moveTo>
                    <a:pt x="229157" y="201662"/>
                  </a:moveTo>
                  <a:cubicBezTo>
                    <a:pt x="244302" y="180803"/>
                    <a:pt x="252303" y="156133"/>
                    <a:pt x="252303" y="130415"/>
                  </a:cubicBezTo>
                  <a:cubicBezTo>
                    <a:pt x="252303" y="53549"/>
                    <a:pt x="182009" y="-6459"/>
                    <a:pt x="103618" y="9829"/>
                  </a:cubicBezTo>
                  <a:cubicBezTo>
                    <a:pt x="55993" y="19735"/>
                    <a:pt x="18083" y="59454"/>
                    <a:pt x="9225" y="107650"/>
                  </a:cubicBezTo>
                  <a:cubicBezTo>
                    <a:pt x="3034" y="141655"/>
                    <a:pt x="10749" y="175469"/>
                    <a:pt x="31132" y="202805"/>
                  </a:cubicBezTo>
                  <a:cubicBezTo>
                    <a:pt x="50087" y="228237"/>
                    <a:pt x="50563" y="248811"/>
                    <a:pt x="51706" y="253002"/>
                  </a:cubicBezTo>
                  <a:cubicBezTo>
                    <a:pt x="51706" y="265289"/>
                    <a:pt x="61708" y="276053"/>
                    <a:pt x="73995" y="276053"/>
                  </a:cubicBezTo>
                  <a:lnTo>
                    <a:pt x="118572" y="276053"/>
                  </a:lnTo>
                  <a:lnTo>
                    <a:pt x="118572" y="222236"/>
                  </a:lnTo>
                  <a:cubicBezTo>
                    <a:pt x="117333" y="219760"/>
                    <a:pt x="72566" y="130320"/>
                    <a:pt x="75138" y="135464"/>
                  </a:cubicBezTo>
                  <a:cubicBezTo>
                    <a:pt x="72376" y="129939"/>
                    <a:pt x="74662" y="123272"/>
                    <a:pt x="80091" y="120509"/>
                  </a:cubicBezTo>
                  <a:cubicBezTo>
                    <a:pt x="85615" y="117747"/>
                    <a:pt x="92283" y="120033"/>
                    <a:pt x="95045" y="125462"/>
                  </a:cubicBezTo>
                  <a:lnTo>
                    <a:pt x="107332" y="150132"/>
                  </a:lnTo>
                  <a:lnTo>
                    <a:pt x="119620" y="125462"/>
                  </a:lnTo>
                  <a:cubicBezTo>
                    <a:pt x="123430" y="117938"/>
                    <a:pt x="135812" y="117938"/>
                    <a:pt x="139527" y="125462"/>
                  </a:cubicBezTo>
                  <a:lnTo>
                    <a:pt x="151814" y="150132"/>
                  </a:lnTo>
                  <a:lnTo>
                    <a:pt x="164101" y="125462"/>
                  </a:lnTo>
                  <a:cubicBezTo>
                    <a:pt x="166864" y="119938"/>
                    <a:pt x="173531" y="117747"/>
                    <a:pt x="179056" y="120509"/>
                  </a:cubicBezTo>
                  <a:cubicBezTo>
                    <a:pt x="184580" y="123272"/>
                    <a:pt x="186771" y="129939"/>
                    <a:pt x="184008" y="135464"/>
                  </a:cubicBezTo>
                  <a:cubicBezTo>
                    <a:pt x="182580" y="138321"/>
                    <a:pt x="138289" y="226809"/>
                    <a:pt x="140574" y="222236"/>
                  </a:cubicBezTo>
                  <a:lnTo>
                    <a:pt x="140574" y="276053"/>
                  </a:lnTo>
                  <a:lnTo>
                    <a:pt x="185151" y="276053"/>
                  </a:lnTo>
                  <a:cubicBezTo>
                    <a:pt x="197439" y="276053"/>
                    <a:pt x="207440" y="265289"/>
                    <a:pt x="207440" y="253002"/>
                  </a:cubicBezTo>
                  <a:cubicBezTo>
                    <a:pt x="209345" y="247954"/>
                    <a:pt x="210393" y="227570"/>
                    <a:pt x="229157" y="20166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5" name="자유형: 도형 269"/>
            <p:cNvSpPr/>
            <p:nvPr/>
          </p:nvSpPr>
          <p:spPr>
            <a:xfrm>
              <a:off x="5597167" y="5922740"/>
              <a:ext cx="95250" cy="28575"/>
            </a:xfrm>
            <a:custGeom>
              <a:avLst/>
              <a:gdLst>
                <a:gd name="connsiteX0" fmla="*/ 51435 w 95250"/>
                <a:gd name="connsiteY0" fmla="*/ 29433 h 28575"/>
                <a:gd name="connsiteX1" fmla="*/ 95726 w 95250"/>
                <a:gd name="connsiteY1" fmla="*/ 7144 h 28575"/>
                <a:gd name="connsiteX2" fmla="*/ 7144 w 95250"/>
                <a:gd name="connsiteY2" fmla="*/ 7144 h 28575"/>
                <a:gd name="connsiteX3" fmla="*/ 51435 w 95250"/>
                <a:gd name="connsiteY3" fmla="*/ 29433 h 28575"/>
              </a:gdLst>
              <a:ahLst/>
              <a:cxnLst>
                <a:cxn ang="0">
                  <a:pos x="connsiteX0" y="connsiteY0"/>
                </a:cxn>
                <a:cxn ang="0">
                  <a:pos x="connsiteX1" y="connsiteY1"/>
                </a:cxn>
                <a:cxn ang="0">
                  <a:pos x="connsiteX2" y="connsiteY2"/>
                </a:cxn>
                <a:cxn ang="0">
                  <a:pos x="connsiteX3" y="connsiteY3"/>
                </a:cxn>
              </a:cxnLst>
              <a:rect l="l" t="t" r="r" b="b"/>
              <a:pathLst>
                <a:path w="95250" h="28575">
                  <a:moveTo>
                    <a:pt x="51435" y="29433"/>
                  </a:moveTo>
                  <a:cubicBezTo>
                    <a:pt x="69532" y="29433"/>
                    <a:pt x="85534" y="20574"/>
                    <a:pt x="95726" y="7144"/>
                  </a:cubicBezTo>
                  <a:lnTo>
                    <a:pt x="7144" y="7144"/>
                  </a:lnTo>
                  <a:cubicBezTo>
                    <a:pt x="17335" y="20574"/>
                    <a:pt x="33242" y="29433"/>
                    <a:pt x="51435" y="2943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grpSp>
      <p:sp>
        <p:nvSpPr>
          <p:cNvPr id="16" name="矩形 15"/>
          <p:cNvSpPr/>
          <p:nvPr/>
        </p:nvSpPr>
        <p:spPr>
          <a:xfrm>
            <a:off x="1796870" y="2194972"/>
            <a:ext cx="18004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prstClr val="white"/>
                </a:solidFill>
                <a:effectLst/>
                <a:uLnTx/>
                <a:uFillTx/>
                <a:cs typeface="+mn-ea"/>
                <a:sym typeface="+mn-lt"/>
              </a:rPr>
              <a:t>输入对应的文字内容</a:t>
            </a:r>
            <a:endParaRPr kumimoji="0" lang="zh-CN" altLang="en-US" sz="1400" b="0" i="0" u="none" strike="noStrike" kern="1200" cap="none" spc="0" normalizeH="0" baseline="0" noProof="0">
              <a:ln>
                <a:noFill/>
              </a:ln>
              <a:solidFill>
                <a:prstClr val="white"/>
              </a:solidFill>
              <a:effectLst/>
              <a:uLnTx/>
              <a:uFillTx/>
              <a:cs typeface="+mn-ea"/>
              <a:sym typeface="+mn-lt"/>
            </a:endParaRPr>
          </a:p>
        </p:txBody>
      </p:sp>
      <p:sp>
        <p:nvSpPr>
          <p:cNvPr id="17" name="圆角矩形 16"/>
          <p:cNvSpPr/>
          <p:nvPr/>
        </p:nvSpPr>
        <p:spPr>
          <a:xfrm rot="10800000">
            <a:off x="1635661" y="3167713"/>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18" name="椭圆 17"/>
          <p:cNvSpPr/>
          <p:nvPr/>
        </p:nvSpPr>
        <p:spPr>
          <a:xfrm>
            <a:off x="4288638" y="3145862"/>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9" name="矩形 18"/>
          <p:cNvSpPr/>
          <p:nvPr/>
        </p:nvSpPr>
        <p:spPr>
          <a:xfrm>
            <a:off x="1796870" y="3370173"/>
            <a:ext cx="18004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prstClr val="white"/>
                </a:solidFill>
                <a:effectLst/>
                <a:uLnTx/>
                <a:uFillTx/>
                <a:cs typeface="+mn-ea"/>
                <a:sym typeface="+mn-lt"/>
              </a:rPr>
              <a:t>输入对应的文字内容</a:t>
            </a:r>
            <a:endParaRPr kumimoji="0" lang="zh-CN" altLang="en-US" sz="1400" b="0" i="0" u="none" strike="noStrike" kern="1200" cap="none" spc="0" normalizeH="0" baseline="0" noProof="0">
              <a:ln>
                <a:noFill/>
              </a:ln>
              <a:solidFill>
                <a:prstClr val="white"/>
              </a:solidFill>
              <a:effectLst/>
              <a:uLnTx/>
              <a:uFillTx/>
              <a:cs typeface="+mn-ea"/>
              <a:sym typeface="+mn-lt"/>
            </a:endParaRPr>
          </a:p>
        </p:txBody>
      </p:sp>
      <p:sp>
        <p:nvSpPr>
          <p:cNvPr id="20" name="圆角矩形 19"/>
          <p:cNvSpPr/>
          <p:nvPr/>
        </p:nvSpPr>
        <p:spPr>
          <a:xfrm rot="10800000">
            <a:off x="1635661" y="4324450"/>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21" name="椭圆 20"/>
          <p:cNvSpPr/>
          <p:nvPr/>
        </p:nvSpPr>
        <p:spPr>
          <a:xfrm>
            <a:off x="4288638" y="4302599"/>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2" name="矩形 21"/>
          <p:cNvSpPr/>
          <p:nvPr/>
        </p:nvSpPr>
        <p:spPr>
          <a:xfrm>
            <a:off x="1796870" y="4526910"/>
            <a:ext cx="18004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prstClr val="white"/>
                </a:solidFill>
                <a:effectLst/>
                <a:uLnTx/>
                <a:uFillTx/>
                <a:cs typeface="+mn-ea"/>
                <a:sym typeface="+mn-lt"/>
              </a:rPr>
              <a:t>输入对应的文字内容</a:t>
            </a:r>
            <a:endParaRPr kumimoji="0" lang="zh-CN" altLang="en-US" sz="1400" b="0" i="0" u="none" strike="noStrike" kern="1200" cap="none" spc="0" normalizeH="0" baseline="0" noProof="0">
              <a:ln>
                <a:noFill/>
              </a:ln>
              <a:solidFill>
                <a:prstClr val="white"/>
              </a:solidFill>
              <a:effectLst/>
              <a:uLnTx/>
              <a:uFillTx/>
              <a:cs typeface="+mn-ea"/>
              <a:sym typeface="+mn-lt"/>
            </a:endParaRPr>
          </a:p>
        </p:txBody>
      </p:sp>
      <p:grpSp>
        <p:nvGrpSpPr>
          <p:cNvPr id="23" name="그룹 427"/>
          <p:cNvGrpSpPr/>
          <p:nvPr/>
        </p:nvGrpSpPr>
        <p:grpSpPr>
          <a:xfrm>
            <a:off x="4455836" y="3340584"/>
            <a:ext cx="390525" cy="343947"/>
            <a:chOff x="6798957" y="5589841"/>
            <a:chExt cx="390525" cy="343947"/>
          </a:xfrm>
          <a:solidFill>
            <a:schemeClr val="bg1"/>
          </a:solidFill>
        </p:grpSpPr>
        <p:sp>
          <p:nvSpPr>
            <p:cNvPr id="24" name="자유형: 도형 428"/>
            <p:cNvSpPr/>
            <p:nvPr/>
          </p:nvSpPr>
          <p:spPr>
            <a:xfrm>
              <a:off x="6798957" y="5589841"/>
              <a:ext cx="390525" cy="276225"/>
            </a:xfrm>
            <a:custGeom>
              <a:avLst/>
              <a:gdLst>
                <a:gd name="connsiteX0" fmla="*/ 130471 w 390525"/>
                <a:gd name="connsiteY0" fmla="*/ 230124 h 276225"/>
                <a:gd name="connsiteX1" fmla="*/ 331830 w 390525"/>
                <a:gd name="connsiteY1" fmla="*/ 230124 h 276225"/>
                <a:gd name="connsiteX2" fmla="*/ 342498 w 390525"/>
                <a:gd name="connsiteY2" fmla="*/ 222028 h 276225"/>
                <a:gd name="connsiteX3" fmla="*/ 387075 w 390525"/>
                <a:gd name="connsiteY3" fmla="*/ 66008 h 276225"/>
                <a:gd name="connsiteX4" fmla="*/ 385265 w 390525"/>
                <a:gd name="connsiteY4" fmla="*/ 56198 h 276225"/>
                <a:gd name="connsiteX5" fmla="*/ 376407 w 390525"/>
                <a:gd name="connsiteY5" fmla="*/ 51721 h 276225"/>
                <a:gd name="connsiteX6" fmla="*/ 104754 w 390525"/>
                <a:gd name="connsiteY6" fmla="*/ 51721 h 276225"/>
                <a:gd name="connsiteX7" fmla="*/ 96753 w 390525"/>
                <a:gd name="connsiteY7" fmla="*/ 15907 h 276225"/>
                <a:gd name="connsiteX8" fmla="*/ 85894 w 390525"/>
                <a:gd name="connsiteY8" fmla="*/ 7144 h 276225"/>
                <a:gd name="connsiteX9" fmla="*/ 18552 w 390525"/>
                <a:gd name="connsiteY9" fmla="*/ 7144 h 276225"/>
                <a:gd name="connsiteX10" fmla="*/ 7218 w 390525"/>
                <a:gd name="connsiteY10" fmla="*/ 17050 h 276225"/>
                <a:gd name="connsiteX11" fmla="*/ 18266 w 390525"/>
                <a:gd name="connsiteY11" fmla="*/ 29433 h 276225"/>
                <a:gd name="connsiteX12" fmla="*/ 76941 w 390525"/>
                <a:gd name="connsiteY12" fmla="*/ 29433 h 276225"/>
                <a:gd name="connsiteX13" fmla="*/ 117231 w 390525"/>
                <a:gd name="connsiteY13" fmla="*/ 210503 h 276225"/>
                <a:gd name="connsiteX14" fmla="*/ 97134 w 390525"/>
                <a:gd name="connsiteY14" fmla="*/ 243269 h 276225"/>
                <a:gd name="connsiteX15" fmla="*/ 131043 w 390525"/>
                <a:gd name="connsiteY15" fmla="*/ 274606 h 276225"/>
                <a:gd name="connsiteX16" fmla="*/ 331544 w 390525"/>
                <a:gd name="connsiteY16" fmla="*/ 274606 h 276225"/>
                <a:gd name="connsiteX17" fmla="*/ 342879 w 390525"/>
                <a:gd name="connsiteY17" fmla="*/ 264700 h 276225"/>
                <a:gd name="connsiteX18" fmla="*/ 331830 w 390525"/>
                <a:gd name="connsiteY18" fmla="*/ 252317 h 276225"/>
                <a:gd name="connsiteX19" fmla="*/ 130471 w 390525"/>
                <a:gd name="connsiteY19" fmla="*/ 252317 h 276225"/>
                <a:gd name="connsiteX20" fmla="*/ 119327 w 390525"/>
                <a:gd name="connsiteY20" fmla="*/ 241173 h 276225"/>
                <a:gd name="connsiteX21" fmla="*/ 130471 w 390525"/>
                <a:gd name="connsiteY21" fmla="*/ 23012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0525" h="276225">
                  <a:moveTo>
                    <a:pt x="130471" y="230124"/>
                  </a:moveTo>
                  <a:lnTo>
                    <a:pt x="331830" y="230124"/>
                  </a:lnTo>
                  <a:cubicBezTo>
                    <a:pt x="336782" y="230124"/>
                    <a:pt x="341164" y="226790"/>
                    <a:pt x="342498" y="222028"/>
                  </a:cubicBezTo>
                  <a:lnTo>
                    <a:pt x="387075" y="66008"/>
                  </a:lnTo>
                  <a:cubicBezTo>
                    <a:pt x="388027" y="62675"/>
                    <a:pt x="387360" y="59055"/>
                    <a:pt x="385265" y="56198"/>
                  </a:cubicBezTo>
                  <a:cubicBezTo>
                    <a:pt x="383169" y="53435"/>
                    <a:pt x="379836" y="51721"/>
                    <a:pt x="376407" y="51721"/>
                  </a:cubicBezTo>
                  <a:lnTo>
                    <a:pt x="104754" y="51721"/>
                  </a:lnTo>
                  <a:lnTo>
                    <a:pt x="96753" y="15907"/>
                  </a:lnTo>
                  <a:cubicBezTo>
                    <a:pt x="95609" y="10763"/>
                    <a:pt x="91133" y="7144"/>
                    <a:pt x="85894" y="7144"/>
                  </a:cubicBezTo>
                  <a:lnTo>
                    <a:pt x="18552" y="7144"/>
                  </a:lnTo>
                  <a:cubicBezTo>
                    <a:pt x="12838" y="7144"/>
                    <a:pt x="7789" y="11335"/>
                    <a:pt x="7218" y="17050"/>
                  </a:cubicBezTo>
                  <a:cubicBezTo>
                    <a:pt x="6455" y="23813"/>
                    <a:pt x="11694" y="29433"/>
                    <a:pt x="18266" y="29433"/>
                  </a:cubicBezTo>
                  <a:lnTo>
                    <a:pt x="76941" y="29433"/>
                  </a:lnTo>
                  <a:lnTo>
                    <a:pt x="117231" y="210503"/>
                  </a:lnTo>
                  <a:cubicBezTo>
                    <a:pt x="104754" y="215932"/>
                    <a:pt x="96276" y="228600"/>
                    <a:pt x="97134" y="243269"/>
                  </a:cubicBezTo>
                  <a:cubicBezTo>
                    <a:pt x="98181" y="260985"/>
                    <a:pt x="113326" y="274606"/>
                    <a:pt x="131043" y="274606"/>
                  </a:cubicBezTo>
                  <a:lnTo>
                    <a:pt x="331544" y="274606"/>
                  </a:lnTo>
                  <a:cubicBezTo>
                    <a:pt x="337259" y="274606"/>
                    <a:pt x="342307" y="270415"/>
                    <a:pt x="342879" y="264700"/>
                  </a:cubicBezTo>
                  <a:cubicBezTo>
                    <a:pt x="343641" y="257937"/>
                    <a:pt x="338402" y="252317"/>
                    <a:pt x="331830" y="252317"/>
                  </a:cubicBezTo>
                  <a:lnTo>
                    <a:pt x="130471" y="252317"/>
                  </a:lnTo>
                  <a:cubicBezTo>
                    <a:pt x="124375" y="252317"/>
                    <a:pt x="119327" y="247365"/>
                    <a:pt x="119327" y="241173"/>
                  </a:cubicBezTo>
                  <a:cubicBezTo>
                    <a:pt x="119327" y="234982"/>
                    <a:pt x="124375" y="230124"/>
                    <a:pt x="130471" y="23012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25" name="자유형: 도형 429"/>
            <p:cNvSpPr/>
            <p:nvPr/>
          </p:nvSpPr>
          <p:spPr>
            <a:xfrm>
              <a:off x="6911141" y="5857588"/>
              <a:ext cx="76200" cy="76200"/>
            </a:xfrm>
            <a:custGeom>
              <a:avLst/>
              <a:gdLst>
                <a:gd name="connsiteX0" fmla="*/ 7144 w 76200"/>
                <a:gd name="connsiteY0" fmla="*/ 40577 h 76200"/>
                <a:gd name="connsiteX1" fmla="*/ 40576 w 76200"/>
                <a:gd name="connsiteY1" fmla="*/ 74009 h 76200"/>
                <a:gd name="connsiteX2" fmla="*/ 74009 w 76200"/>
                <a:gd name="connsiteY2" fmla="*/ 40577 h 76200"/>
                <a:gd name="connsiteX3" fmla="*/ 40576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6" y="74009"/>
                  </a:cubicBezTo>
                  <a:cubicBezTo>
                    <a:pt x="59055" y="74009"/>
                    <a:pt x="74009" y="59055"/>
                    <a:pt x="74009" y="40577"/>
                  </a:cubicBezTo>
                  <a:cubicBezTo>
                    <a:pt x="74009" y="22098"/>
                    <a:pt x="59055" y="7144"/>
                    <a:pt x="40576"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26" name="자유형: 도형 430"/>
            <p:cNvSpPr/>
            <p:nvPr/>
          </p:nvSpPr>
          <p:spPr>
            <a:xfrm>
              <a:off x="7067922" y="5857588"/>
              <a:ext cx="76200" cy="76200"/>
            </a:xfrm>
            <a:custGeom>
              <a:avLst/>
              <a:gdLst>
                <a:gd name="connsiteX0" fmla="*/ 7144 w 76200"/>
                <a:gd name="connsiteY0" fmla="*/ 40577 h 76200"/>
                <a:gd name="connsiteX1" fmla="*/ 40577 w 76200"/>
                <a:gd name="connsiteY1" fmla="*/ 74009 h 76200"/>
                <a:gd name="connsiteX2" fmla="*/ 74009 w 76200"/>
                <a:gd name="connsiteY2" fmla="*/ 40577 h 76200"/>
                <a:gd name="connsiteX3" fmla="*/ 40577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7" y="74009"/>
                  </a:cubicBezTo>
                  <a:cubicBezTo>
                    <a:pt x="59055" y="74009"/>
                    <a:pt x="74009" y="59055"/>
                    <a:pt x="74009" y="40577"/>
                  </a:cubicBezTo>
                  <a:cubicBezTo>
                    <a:pt x="74009" y="22098"/>
                    <a:pt x="59055" y="7144"/>
                    <a:pt x="40577"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grpSp>
      <p:grpSp>
        <p:nvGrpSpPr>
          <p:cNvPr id="27" name="그룹 16"/>
          <p:cNvGrpSpPr/>
          <p:nvPr/>
        </p:nvGrpSpPr>
        <p:grpSpPr>
          <a:xfrm>
            <a:off x="4471703" y="4555287"/>
            <a:ext cx="385886" cy="266700"/>
            <a:chOff x="8144247" y="4296431"/>
            <a:chExt cx="385886" cy="266700"/>
          </a:xfrm>
          <a:solidFill>
            <a:schemeClr val="bg1"/>
          </a:solidFill>
        </p:grpSpPr>
        <p:sp>
          <p:nvSpPr>
            <p:cNvPr id="28" name="자유형: 도형 17"/>
            <p:cNvSpPr/>
            <p:nvPr/>
          </p:nvSpPr>
          <p:spPr>
            <a:xfrm>
              <a:off x="8253908" y="4296431"/>
              <a:ext cx="276225" cy="266700"/>
            </a:xfrm>
            <a:custGeom>
              <a:avLst/>
              <a:gdLst>
                <a:gd name="connsiteX0" fmla="*/ 275530 w 276225"/>
                <a:gd name="connsiteY0" fmla="*/ 128884 h 266700"/>
                <a:gd name="connsiteX1" fmla="*/ 247908 w 276225"/>
                <a:gd name="connsiteY1" fmla="*/ 111263 h 266700"/>
                <a:gd name="connsiteX2" fmla="*/ 194663 w 276225"/>
                <a:gd name="connsiteY2" fmla="*/ 107834 h 266700"/>
                <a:gd name="connsiteX3" fmla="*/ 188853 w 276225"/>
                <a:gd name="connsiteY3" fmla="*/ 107548 h 266700"/>
                <a:gd name="connsiteX4" fmla="*/ 184281 w 276225"/>
                <a:gd name="connsiteY4" fmla="*/ 102881 h 266700"/>
                <a:gd name="connsiteX5" fmla="*/ 113796 w 276225"/>
                <a:gd name="connsiteY5" fmla="*/ 15727 h 266700"/>
                <a:gd name="connsiteX6" fmla="*/ 107224 w 276225"/>
                <a:gd name="connsiteY6" fmla="*/ 8964 h 266700"/>
                <a:gd name="connsiteX7" fmla="*/ 94175 w 276225"/>
                <a:gd name="connsiteY7" fmla="*/ 7249 h 266700"/>
                <a:gd name="connsiteX8" fmla="*/ 92269 w 276225"/>
                <a:gd name="connsiteY8" fmla="*/ 7345 h 266700"/>
                <a:gd name="connsiteX9" fmla="*/ 82649 w 276225"/>
                <a:gd name="connsiteY9" fmla="*/ 9345 h 266700"/>
                <a:gd name="connsiteX10" fmla="*/ 81030 w 276225"/>
                <a:gd name="connsiteY10" fmla="*/ 24014 h 266700"/>
                <a:gd name="connsiteX11" fmla="*/ 107986 w 276225"/>
                <a:gd name="connsiteY11" fmla="*/ 107262 h 266700"/>
                <a:gd name="connsiteX12" fmla="*/ 69314 w 276225"/>
                <a:gd name="connsiteY12" fmla="*/ 107262 h 266700"/>
                <a:gd name="connsiteX13" fmla="*/ 63409 w 276225"/>
                <a:gd name="connsiteY13" fmla="*/ 106976 h 266700"/>
                <a:gd name="connsiteX14" fmla="*/ 58646 w 276225"/>
                <a:gd name="connsiteY14" fmla="*/ 102404 h 266700"/>
                <a:gd name="connsiteX15" fmla="*/ 33786 w 276225"/>
                <a:gd name="connsiteY15" fmla="*/ 73163 h 266700"/>
                <a:gd name="connsiteX16" fmla="*/ 26833 w 276225"/>
                <a:gd name="connsiteY16" fmla="*/ 66495 h 266700"/>
                <a:gd name="connsiteX17" fmla="*/ 16546 w 276225"/>
                <a:gd name="connsiteY17" fmla="*/ 65447 h 266700"/>
                <a:gd name="connsiteX18" fmla="*/ 10164 w 276225"/>
                <a:gd name="connsiteY18" fmla="*/ 67924 h 266700"/>
                <a:gd name="connsiteX19" fmla="*/ 8640 w 276225"/>
                <a:gd name="connsiteY19" fmla="*/ 82402 h 266700"/>
                <a:gd name="connsiteX20" fmla="*/ 22832 w 276225"/>
                <a:gd name="connsiteY20" fmla="*/ 136694 h 266700"/>
                <a:gd name="connsiteX21" fmla="*/ 8640 w 276225"/>
                <a:gd name="connsiteY21" fmla="*/ 190987 h 266700"/>
                <a:gd name="connsiteX22" fmla="*/ 7211 w 276225"/>
                <a:gd name="connsiteY22" fmla="*/ 200607 h 266700"/>
                <a:gd name="connsiteX23" fmla="*/ 16546 w 276225"/>
                <a:gd name="connsiteY23" fmla="*/ 207941 h 266700"/>
                <a:gd name="connsiteX24" fmla="*/ 23023 w 276225"/>
                <a:gd name="connsiteY24" fmla="*/ 208227 h 266700"/>
                <a:gd name="connsiteX25" fmla="*/ 33786 w 276225"/>
                <a:gd name="connsiteY25" fmla="*/ 200226 h 266700"/>
                <a:gd name="connsiteX26" fmla="*/ 58646 w 276225"/>
                <a:gd name="connsiteY26" fmla="*/ 170984 h 266700"/>
                <a:gd name="connsiteX27" fmla="*/ 62647 w 276225"/>
                <a:gd name="connsiteY27" fmla="*/ 166698 h 266700"/>
                <a:gd name="connsiteX28" fmla="*/ 69219 w 276225"/>
                <a:gd name="connsiteY28" fmla="*/ 166127 h 266700"/>
                <a:gd name="connsiteX29" fmla="*/ 107891 w 276225"/>
                <a:gd name="connsiteY29" fmla="*/ 166127 h 266700"/>
                <a:gd name="connsiteX30" fmla="*/ 80935 w 276225"/>
                <a:gd name="connsiteY30" fmla="*/ 249470 h 266700"/>
                <a:gd name="connsiteX31" fmla="*/ 79220 w 276225"/>
                <a:gd name="connsiteY31" fmla="*/ 259091 h 266700"/>
                <a:gd name="connsiteX32" fmla="*/ 92174 w 276225"/>
                <a:gd name="connsiteY32" fmla="*/ 266234 h 266700"/>
                <a:gd name="connsiteX33" fmla="*/ 94079 w 276225"/>
                <a:gd name="connsiteY33" fmla="*/ 266330 h 266700"/>
                <a:gd name="connsiteX34" fmla="*/ 98842 w 276225"/>
                <a:gd name="connsiteY34" fmla="*/ 266520 h 266700"/>
                <a:gd name="connsiteX35" fmla="*/ 103509 w 276225"/>
                <a:gd name="connsiteY35" fmla="*/ 266139 h 266700"/>
                <a:gd name="connsiteX36" fmla="*/ 113701 w 276225"/>
                <a:gd name="connsiteY36" fmla="*/ 257853 h 266700"/>
                <a:gd name="connsiteX37" fmla="*/ 184186 w 276225"/>
                <a:gd name="connsiteY37" fmla="*/ 170699 h 266700"/>
                <a:gd name="connsiteX38" fmla="*/ 188091 w 276225"/>
                <a:gd name="connsiteY38" fmla="*/ 166317 h 266700"/>
                <a:gd name="connsiteX39" fmla="*/ 194568 w 276225"/>
                <a:gd name="connsiteY39" fmla="*/ 165650 h 266700"/>
                <a:gd name="connsiteX40" fmla="*/ 247813 w 276225"/>
                <a:gd name="connsiteY40" fmla="*/ 162221 h 266700"/>
                <a:gd name="connsiteX41" fmla="*/ 275435 w 276225"/>
                <a:gd name="connsiteY41" fmla="*/ 144600 h 266700"/>
                <a:gd name="connsiteX42" fmla="*/ 275530 w 276225"/>
                <a:gd name="connsiteY42" fmla="*/ 12888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6225" h="266700">
                  <a:moveTo>
                    <a:pt x="275530" y="128884"/>
                  </a:moveTo>
                  <a:cubicBezTo>
                    <a:pt x="275150" y="128312"/>
                    <a:pt x="265339" y="114787"/>
                    <a:pt x="247908" y="111263"/>
                  </a:cubicBezTo>
                  <a:cubicBezTo>
                    <a:pt x="232192" y="108024"/>
                    <a:pt x="196188" y="107834"/>
                    <a:pt x="194663" y="107834"/>
                  </a:cubicBezTo>
                  <a:cubicBezTo>
                    <a:pt x="192187" y="107834"/>
                    <a:pt x="189901" y="107643"/>
                    <a:pt x="188853" y="107548"/>
                  </a:cubicBezTo>
                  <a:cubicBezTo>
                    <a:pt x="187805" y="106691"/>
                    <a:pt x="185710" y="104595"/>
                    <a:pt x="184281" y="102881"/>
                  </a:cubicBezTo>
                  <a:lnTo>
                    <a:pt x="113796" y="15727"/>
                  </a:lnTo>
                  <a:cubicBezTo>
                    <a:pt x="112272" y="13822"/>
                    <a:pt x="109129" y="10298"/>
                    <a:pt x="107224" y="8964"/>
                  </a:cubicBezTo>
                  <a:cubicBezTo>
                    <a:pt x="103890" y="6678"/>
                    <a:pt x="95222" y="7154"/>
                    <a:pt x="94175" y="7249"/>
                  </a:cubicBezTo>
                  <a:lnTo>
                    <a:pt x="92269" y="7345"/>
                  </a:lnTo>
                  <a:cubicBezTo>
                    <a:pt x="89698" y="7535"/>
                    <a:pt x="84935" y="8107"/>
                    <a:pt x="82649" y="9345"/>
                  </a:cubicBezTo>
                  <a:cubicBezTo>
                    <a:pt x="81315" y="10107"/>
                    <a:pt x="77220" y="12488"/>
                    <a:pt x="81030" y="24014"/>
                  </a:cubicBezTo>
                  <a:cubicBezTo>
                    <a:pt x="81030" y="24014"/>
                    <a:pt x="107891" y="106881"/>
                    <a:pt x="107986" y="107262"/>
                  </a:cubicBezTo>
                  <a:cubicBezTo>
                    <a:pt x="107605" y="107262"/>
                    <a:pt x="69314" y="107262"/>
                    <a:pt x="69314" y="107262"/>
                  </a:cubicBezTo>
                  <a:cubicBezTo>
                    <a:pt x="66743" y="107262"/>
                    <a:pt x="64457" y="107072"/>
                    <a:pt x="63409" y="106976"/>
                  </a:cubicBezTo>
                  <a:cubicBezTo>
                    <a:pt x="62361" y="106119"/>
                    <a:pt x="60170" y="104119"/>
                    <a:pt x="58646" y="102404"/>
                  </a:cubicBezTo>
                  <a:lnTo>
                    <a:pt x="33786" y="73163"/>
                  </a:lnTo>
                  <a:cubicBezTo>
                    <a:pt x="33596" y="72972"/>
                    <a:pt x="29500" y="68114"/>
                    <a:pt x="26833" y="66495"/>
                  </a:cubicBezTo>
                  <a:cubicBezTo>
                    <a:pt x="23309" y="64399"/>
                    <a:pt x="16546" y="65447"/>
                    <a:pt x="16546" y="65447"/>
                  </a:cubicBezTo>
                  <a:cubicBezTo>
                    <a:pt x="14640" y="65828"/>
                    <a:pt x="11878" y="66686"/>
                    <a:pt x="10164" y="67924"/>
                  </a:cubicBezTo>
                  <a:cubicBezTo>
                    <a:pt x="7116" y="70115"/>
                    <a:pt x="6544" y="74972"/>
                    <a:pt x="8640" y="82402"/>
                  </a:cubicBezTo>
                  <a:cubicBezTo>
                    <a:pt x="14260" y="102404"/>
                    <a:pt x="22166" y="132122"/>
                    <a:pt x="22832" y="136694"/>
                  </a:cubicBezTo>
                  <a:cubicBezTo>
                    <a:pt x="22261" y="141266"/>
                    <a:pt x="14260" y="170889"/>
                    <a:pt x="8640" y="190987"/>
                  </a:cubicBezTo>
                  <a:cubicBezTo>
                    <a:pt x="8164" y="192511"/>
                    <a:pt x="6830" y="197845"/>
                    <a:pt x="7211" y="200607"/>
                  </a:cubicBezTo>
                  <a:cubicBezTo>
                    <a:pt x="8069" y="206322"/>
                    <a:pt x="16165" y="207846"/>
                    <a:pt x="16546" y="207941"/>
                  </a:cubicBezTo>
                  <a:cubicBezTo>
                    <a:pt x="18546" y="208322"/>
                    <a:pt x="21308" y="208418"/>
                    <a:pt x="23023" y="208227"/>
                  </a:cubicBezTo>
                  <a:cubicBezTo>
                    <a:pt x="27214" y="207751"/>
                    <a:pt x="32738" y="201464"/>
                    <a:pt x="33786" y="200226"/>
                  </a:cubicBezTo>
                  <a:lnTo>
                    <a:pt x="58646" y="170984"/>
                  </a:lnTo>
                  <a:cubicBezTo>
                    <a:pt x="60266" y="169079"/>
                    <a:pt x="61885" y="167460"/>
                    <a:pt x="62647" y="166698"/>
                  </a:cubicBezTo>
                  <a:cubicBezTo>
                    <a:pt x="63980" y="166412"/>
                    <a:pt x="67028" y="166127"/>
                    <a:pt x="69219" y="166127"/>
                  </a:cubicBezTo>
                  <a:cubicBezTo>
                    <a:pt x="69219" y="166127"/>
                    <a:pt x="107509" y="166127"/>
                    <a:pt x="107891" y="166127"/>
                  </a:cubicBezTo>
                  <a:cubicBezTo>
                    <a:pt x="107795" y="166508"/>
                    <a:pt x="80935" y="249470"/>
                    <a:pt x="80935" y="249470"/>
                  </a:cubicBezTo>
                  <a:cubicBezTo>
                    <a:pt x="80173" y="251947"/>
                    <a:pt x="78839" y="256519"/>
                    <a:pt x="79220" y="259091"/>
                  </a:cubicBezTo>
                  <a:cubicBezTo>
                    <a:pt x="79792" y="263186"/>
                    <a:pt x="84173" y="265663"/>
                    <a:pt x="92174" y="266234"/>
                  </a:cubicBezTo>
                  <a:lnTo>
                    <a:pt x="94079" y="266330"/>
                  </a:lnTo>
                  <a:cubicBezTo>
                    <a:pt x="95318" y="266425"/>
                    <a:pt x="97127" y="266520"/>
                    <a:pt x="98842" y="266520"/>
                  </a:cubicBezTo>
                  <a:cubicBezTo>
                    <a:pt x="100556" y="266520"/>
                    <a:pt x="102366" y="266425"/>
                    <a:pt x="103509" y="266139"/>
                  </a:cubicBezTo>
                  <a:cubicBezTo>
                    <a:pt x="107509" y="265282"/>
                    <a:pt x="113034" y="258614"/>
                    <a:pt x="113701" y="257853"/>
                  </a:cubicBezTo>
                  <a:lnTo>
                    <a:pt x="184186" y="170699"/>
                  </a:lnTo>
                  <a:cubicBezTo>
                    <a:pt x="185710" y="168794"/>
                    <a:pt x="187329" y="167079"/>
                    <a:pt x="188091" y="166317"/>
                  </a:cubicBezTo>
                  <a:cubicBezTo>
                    <a:pt x="189425" y="166031"/>
                    <a:pt x="192377" y="165650"/>
                    <a:pt x="194568" y="165650"/>
                  </a:cubicBezTo>
                  <a:cubicBezTo>
                    <a:pt x="196092" y="165650"/>
                    <a:pt x="232001" y="165460"/>
                    <a:pt x="247813" y="162221"/>
                  </a:cubicBezTo>
                  <a:cubicBezTo>
                    <a:pt x="265244" y="158697"/>
                    <a:pt x="275054" y="145172"/>
                    <a:pt x="275435" y="144600"/>
                  </a:cubicBezTo>
                  <a:cubicBezTo>
                    <a:pt x="278769" y="140314"/>
                    <a:pt x="278769" y="133456"/>
                    <a:pt x="275530" y="12888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29" name="자유형: 도형 18"/>
            <p:cNvSpPr/>
            <p:nvPr/>
          </p:nvSpPr>
          <p:spPr>
            <a:xfrm>
              <a:off x="8179204" y="4370832"/>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30" name="자유형: 도형 19"/>
            <p:cNvSpPr/>
            <p:nvPr/>
          </p:nvSpPr>
          <p:spPr>
            <a:xfrm>
              <a:off x="8179204" y="4460748"/>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31" name="자유형: 도형 20"/>
            <p:cNvSpPr/>
            <p:nvPr/>
          </p:nvSpPr>
          <p:spPr>
            <a:xfrm>
              <a:off x="8144247" y="4416171"/>
              <a:ext cx="95250" cy="28575"/>
            </a:xfrm>
            <a:custGeom>
              <a:avLst/>
              <a:gdLst>
                <a:gd name="connsiteX0" fmla="*/ 82963 w 95250"/>
                <a:gd name="connsiteY0" fmla="*/ 7144 h 28575"/>
                <a:gd name="connsiteX1" fmla="*/ 18574 w 95250"/>
                <a:gd name="connsiteY1" fmla="*/ 7144 h 28575"/>
                <a:gd name="connsiteX2" fmla="*/ 7144 w 95250"/>
                <a:gd name="connsiteY2" fmla="*/ 18669 h 28575"/>
                <a:gd name="connsiteX3" fmla="*/ 18574 w 95250"/>
                <a:gd name="connsiteY3" fmla="*/ 30194 h 28575"/>
                <a:gd name="connsiteX4" fmla="*/ 82963 w 95250"/>
                <a:gd name="connsiteY4" fmla="*/ 30194 h 28575"/>
                <a:gd name="connsiteX5" fmla="*/ 94393 w 95250"/>
                <a:gd name="connsiteY5" fmla="*/ 18669 h 28575"/>
                <a:gd name="connsiteX6" fmla="*/ 82963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2963" y="7144"/>
                  </a:moveTo>
                  <a:lnTo>
                    <a:pt x="18574" y="7144"/>
                  </a:lnTo>
                  <a:cubicBezTo>
                    <a:pt x="12288" y="7144"/>
                    <a:pt x="7144" y="12287"/>
                    <a:pt x="7144" y="18669"/>
                  </a:cubicBezTo>
                  <a:cubicBezTo>
                    <a:pt x="7144" y="25051"/>
                    <a:pt x="12288" y="30194"/>
                    <a:pt x="18574" y="30194"/>
                  </a:cubicBezTo>
                  <a:lnTo>
                    <a:pt x="82963" y="30194"/>
                  </a:lnTo>
                  <a:cubicBezTo>
                    <a:pt x="89249" y="30194"/>
                    <a:pt x="94393" y="25051"/>
                    <a:pt x="94393" y="18669"/>
                  </a:cubicBezTo>
                  <a:cubicBezTo>
                    <a:pt x="94393" y="12287"/>
                    <a:pt x="89249" y="7144"/>
                    <a:pt x="82963"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grpSp>
      <p:sp>
        <p:nvSpPr>
          <p:cNvPr id="32" name="空心弧 31"/>
          <p:cNvSpPr/>
          <p:nvPr/>
        </p:nvSpPr>
        <p:spPr>
          <a:xfrm>
            <a:off x="6211874" y="4176705"/>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3" name="空心弧 32"/>
          <p:cNvSpPr/>
          <p:nvPr/>
        </p:nvSpPr>
        <p:spPr>
          <a:xfrm>
            <a:off x="6211874" y="4176705"/>
            <a:ext cx="977900" cy="977900"/>
          </a:xfrm>
          <a:prstGeom prst="blockArc">
            <a:avLst>
              <a:gd name="adj1" fmla="val 17709558"/>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4" name="空心弧 33"/>
          <p:cNvSpPr/>
          <p:nvPr/>
        </p:nvSpPr>
        <p:spPr>
          <a:xfrm>
            <a:off x="7900974" y="4176705"/>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5" name="空心弧 34"/>
          <p:cNvSpPr/>
          <p:nvPr/>
        </p:nvSpPr>
        <p:spPr>
          <a:xfrm rot="2700000">
            <a:off x="7900974" y="4176705"/>
            <a:ext cx="977900" cy="977900"/>
          </a:xfrm>
          <a:prstGeom prst="blockArc">
            <a:avLst>
              <a:gd name="adj1" fmla="val 1471262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6" name="空心弧 35"/>
          <p:cNvSpPr/>
          <p:nvPr/>
        </p:nvSpPr>
        <p:spPr>
          <a:xfrm>
            <a:off x="9685324" y="4176705"/>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7" name="空心弧 36"/>
          <p:cNvSpPr/>
          <p:nvPr/>
        </p:nvSpPr>
        <p:spPr>
          <a:xfrm rot="9900000">
            <a:off x="9685324" y="4176705"/>
            <a:ext cx="977900" cy="977900"/>
          </a:xfrm>
          <a:prstGeom prst="blockArc">
            <a:avLst>
              <a:gd name="adj1" fmla="val 488383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8" name="文本框 37"/>
          <p:cNvSpPr txBox="1"/>
          <p:nvPr/>
        </p:nvSpPr>
        <p:spPr>
          <a:xfrm>
            <a:off x="7202896" y="4357878"/>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12%</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39" name="文本框 38"/>
          <p:cNvSpPr txBox="1"/>
          <p:nvPr/>
        </p:nvSpPr>
        <p:spPr>
          <a:xfrm>
            <a:off x="8906600" y="4357877"/>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38%</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40" name="文本框 39"/>
          <p:cNvSpPr txBox="1"/>
          <p:nvPr/>
        </p:nvSpPr>
        <p:spPr>
          <a:xfrm>
            <a:off x="10710670" y="4357876"/>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79%</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41" name="文本框 40"/>
          <p:cNvSpPr txBox="1"/>
          <p:nvPr/>
        </p:nvSpPr>
        <p:spPr>
          <a:xfrm>
            <a:off x="6213437" y="1868629"/>
            <a:ext cx="278435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srgbClr val="44546A"/>
                </a:solidFill>
                <a:effectLst/>
                <a:uLnTx/>
                <a:uFillTx/>
                <a:cs typeface="+mn-ea"/>
                <a:sym typeface="+mn-lt"/>
              </a:rPr>
              <a:t>WORK</a:t>
            </a:r>
            <a:r>
              <a:rPr kumimoji="1" lang="zh-CN" altLang="en-US" sz="2800" b="0" i="0" u="none" strike="noStrike" kern="1200" cap="none" spc="0" normalizeH="0" baseline="0" noProof="0" dirty="0">
                <a:ln>
                  <a:noFill/>
                </a:ln>
                <a:solidFill>
                  <a:srgbClr val="44546A"/>
                </a:solidFill>
                <a:effectLst/>
                <a:uLnTx/>
                <a:uFillTx/>
                <a:cs typeface="+mn-ea"/>
                <a:sym typeface="+mn-lt"/>
              </a:rPr>
              <a:t> </a:t>
            </a:r>
            <a:r>
              <a:rPr kumimoji="1" lang="en-US" altLang="zh-CN" sz="2800" b="0" i="0" u="none" strike="noStrike" kern="1200" cap="none" spc="0" normalizeH="0" baseline="0" noProof="0" dirty="0">
                <a:ln>
                  <a:noFill/>
                </a:ln>
                <a:solidFill>
                  <a:srgbClr val="44546A"/>
                </a:solidFill>
                <a:effectLst/>
                <a:uLnTx/>
                <a:uFillTx/>
                <a:cs typeface="+mn-ea"/>
                <a:sym typeface="+mn-lt"/>
              </a:rPr>
              <a:t>REPORT</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42" name="文本框 41"/>
          <p:cNvSpPr txBox="1"/>
          <p:nvPr/>
        </p:nvSpPr>
        <p:spPr>
          <a:xfrm>
            <a:off x="6213437" y="2808265"/>
            <a:ext cx="5040577" cy="9233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dissolve">
                                      <p:cBhvr>
                                        <p:cTn id="28" dur="500"/>
                                        <p:tgtEl>
                                          <p:spTgt spid="2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dissolve">
                                      <p:cBhvr>
                                        <p:cTn id="34" dur="500"/>
                                        <p:tgtEl>
                                          <p:spTgt spid="22"/>
                                        </p:tgtEl>
                                      </p:cBhvr>
                                    </p:animEffect>
                                  </p:childTnLst>
                                </p:cTn>
                              </p:par>
                              <p:par>
                                <p:cTn id="35" presetID="9"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par>
                                <p:cTn id="38" presetID="9"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dissolve">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dissolve">
                                      <p:cBhvr>
                                        <p:cTn id="45" dur="500"/>
                                        <p:tgtEl>
                                          <p:spTgt spid="3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dissolve">
                                      <p:cBhvr>
                                        <p:cTn id="48" dur="500"/>
                                        <p:tgtEl>
                                          <p:spTgt spid="3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dissolve">
                                      <p:cBhvr>
                                        <p:cTn id="51" dur="500"/>
                                        <p:tgtEl>
                                          <p:spTgt spid="3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dissolve">
                                      <p:cBhvr>
                                        <p:cTn id="54" dur="500"/>
                                        <p:tgtEl>
                                          <p:spTgt spid="3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dissolve">
                                      <p:cBhvr>
                                        <p:cTn id="57" dur="500"/>
                                        <p:tgtEl>
                                          <p:spTgt spid="3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dissolve">
                                      <p:cBhvr>
                                        <p:cTn id="60" dur="500"/>
                                        <p:tgtEl>
                                          <p:spTgt spid="3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dissolve">
                                      <p:cBhvr>
                                        <p:cTn id="63" dur="500"/>
                                        <p:tgtEl>
                                          <p:spTgt spid="3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dissolve">
                                      <p:cBhvr>
                                        <p:cTn id="66" dur="500"/>
                                        <p:tgtEl>
                                          <p:spTgt spid="3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dissolve">
                                      <p:cBhvr>
                                        <p:cTn id="69" dur="500"/>
                                        <p:tgtEl>
                                          <p:spTgt spid="40"/>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dissolve">
                                      <p:cBhvr>
                                        <p:cTn id="72" dur="500"/>
                                        <p:tgtEl>
                                          <p:spTgt spid="4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dissolve">
                                      <p:cBhvr>
                                        <p:cTn id="7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6" grpId="0"/>
      <p:bldP spid="17" grpId="0" animBg="1"/>
      <p:bldP spid="18" grpId="0" animBg="1"/>
      <p:bldP spid="19" grpId="0"/>
      <p:bldP spid="20" grpId="0" animBg="1"/>
      <p:bldP spid="21" grpId="0" animBg="1"/>
      <p:bldP spid="22" grpId="0"/>
      <p:bldP spid="32" grpId="0" animBg="1"/>
      <p:bldP spid="33" grpId="0" animBg="1"/>
      <p:bldP spid="34" grpId="0" animBg="1"/>
      <p:bldP spid="35" grpId="0" animBg="1"/>
      <p:bldP spid="36" grpId="0" animBg="1"/>
      <p:bldP spid="37" grpId="0" animBg="1"/>
      <p:bldP spid="38" grpId="0"/>
      <p:bldP spid="39" grpId="0"/>
      <p:bldP spid="40" grpId="0"/>
      <p:bldP spid="41" grpId="0"/>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四</a:t>
            </a:r>
            <a:r>
              <a:rPr kumimoji="1" lang="zh-CN" altLang="en-US" sz="2800" b="0" i="0" u="none" strike="noStrike" kern="1200" cap="none" spc="0" normalizeH="0" baseline="0" noProof="0" dirty="0">
                <a:ln>
                  <a:noFill/>
                </a:ln>
                <a:solidFill>
                  <a:srgbClr val="44546A"/>
                </a:solidFill>
                <a:effectLst/>
                <a:uLnTx/>
                <a:uFillTx/>
                <a:cs typeface="+mn-ea"/>
                <a:sym typeface="+mn-lt"/>
              </a:rPr>
              <a:t>部分</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7" name="文本框 6"/>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04</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p:cNvSpPr txBox="1"/>
          <p:nvPr/>
        </p:nvSpPr>
        <p:spPr>
          <a:xfrm>
            <a:off x="3126238" y="2770523"/>
            <a:ext cx="6109365" cy="1107996"/>
          </a:xfrm>
          <a:prstGeom prst="rect">
            <a:avLst/>
          </a:prstGeom>
          <a:noFill/>
        </p:spPr>
        <p:txBody>
          <a:bodyPr wrap="none" rtlCol="0">
            <a:spAutoFit/>
          </a:bodyPr>
          <a:lstStyle/>
          <a:p>
            <a:pPr lvl="0"/>
            <a:r>
              <a:rPr kumimoji="1" lang="zh-CN" altLang="en-US" sz="6600" dirty="0">
                <a:solidFill>
                  <a:srgbClr val="44546A"/>
                </a:solidFill>
                <a:cs typeface="+mn-ea"/>
                <a:sym typeface="+mn-lt"/>
              </a:rPr>
              <a:t>各部门沟通流程</a:t>
            </a:r>
            <a:endParaRPr kumimoji="1" lang="zh-CN" altLang="en-US" sz="6600" dirty="0">
              <a:solidFill>
                <a:srgbClr val="44546A"/>
              </a:solidFill>
              <a:cs typeface="+mn-ea"/>
              <a:sym typeface="+mn-lt"/>
            </a:endParaRPr>
          </a:p>
        </p:txBody>
      </p:sp>
      <p:sp>
        <p:nvSpPr>
          <p:cNvPr id="9" name="文本框 8"/>
          <p:cNvSpPr txBox="1"/>
          <p:nvPr/>
        </p:nvSpPr>
        <p:spPr>
          <a:xfrm>
            <a:off x="2944894" y="3878519"/>
            <a:ext cx="6472052"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GB" altLang="zh-CN" sz="1050" b="0" i="0" u="none" strike="noStrike" kern="1200" cap="none" spc="0" normalizeH="0" baseline="0" noProof="0" dirty="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endParaRPr kumimoji="0" lang="en-GB" altLang="zh-CN" sz="105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各部门沟通流程</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grpSp>
        <p:nvGrpSpPr>
          <p:cNvPr id="16" name="组合 15"/>
          <p:cNvGrpSpPr/>
          <p:nvPr/>
        </p:nvGrpSpPr>
        <p:grpSpPr>
          <a:xfrm>
            <a:off x="853102" y="2307176"/>
            <a:ext cx="10471345" cy="182881"/>
            <a:chOff x="639826" y="1875854"/>
            <a:chExt cx="7853509" cy="137161"/>
          </a:xfrm>
        </p:grpSpPr>
        <p:cxnSp>
          <p:nvCxnSpPr>
            <p:cNvPr id="17" name="Straight Connector 3"/>
            <p:cNvCxnSpPr/>
            <p:nvPr/>
          </p:nvCxnSpPr>
          <p:spPr>
            <a:xfrm>
              <a:off x="1594780" y="1944434"/>
              <a:ext cx="1067640" cy="0"/>
            </a:xfrm>
            <a:prstGeom prst="line">
              <a:avLst/>
            </a:prstGeom>
            <a:noFill/>
            <a:ln w="19050" cap="flat" cmpd="sng" algn="ctr">
              <a:solidFill>
                <a:schemeClr val="bg1">
                  <a:lumMod val="65000"/>
                </a:schemeClr>
              </a:solidFill>
              <a:prstDash val="solid"/>
              <a:miter lim="800000"/>
            </a:ln>
            <a:effectLst/>
          </p:spPr>
        </p:cxnSp>
        <p:cxnSp>
          <p:nvCxnSpPr>
            <p:cNvPr id="18" name="Straight Connector 4"/>
            <p:cNvCxnSpPr/>
            <p:nvPr/>
          </p:nvCxnSpPr>
          <p:spPr>
            <a:xfrm>
              <a:off x="639826" y="1944434"/>
              <a:ext cx="815246" cy="0"/>
            </a:xfrm>
            <a:prstGeom prst="line">
              <a:avLst/>
            </a:prstGeom>
            <a:noFill/>
            <a:ln w="19050" cap="flat" cmpd="sng" algn="ctr">
              <a:solidFill>
                <a:schemeClr val="bg1">
                  <a:lumMod val="65000"/>
                </a:schemeClr>
              </a:solidFill>
              <a:prstDash val="solid"/>
              <a:miter lim="800000"/>
              <a:headEnd type="oval"/>
            </a:ln>
            <a:effectLst/>
          </p:spPr>
        </p:cxnSp>
        <p:cxnSp>
          <p:nvCxnSpPr>
            <p:cNvPr id="19" name="Straight Connector 5"/>
            <p:cNvCxnSpPr/>
            <p:nvPr/>
          </p:nvCxnSpPr>
          <p:spPr>
            <a:xfrm>
              <a:off x="7678089" y="1944434"/>
              <a:ext cx="815246" cy="0"/>
            </a:xfrm>
            <a:prstGeom prst="line">
              <a:avLst/>
            </a:prstGeom>
            <a:noFill/>
            <a:ln w="19050" cap="flat" cmpd="sng" algn="ctr">
              <a:solidFill>
                <a:schemeClr val="bg1">
                  <a:lumMod val="65000"/>
                </a:schemeClr>
              </a:solidFill>
              <a:prstDash val="solid"/>
              <a:miter lim="800000"/>
              <a:tailEnd type="oval"/>
            </a:ln>
            <a:effectLst/>
          </p:spPr>
        </p:cxnSp>
        <p:sp>
          <p:nvSpPr>
            <p:cNvPr id="20" name="Oval 6"/>
            <p:cNvSpPr>
              <a:spLocks noChangeAspect="1"/>
            </p:cNvSpPr>
            <p:nvPr/>
          </p:nvSpPr>
          <p:spPr bwMode="auto">
            <a:xfrm rot="16200000" flipH="1" flipV="1">
              <a:off x="1463205" y="1874583"/>
              <a:ext cx="123444" cy="139707"/>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21" name="Straight Connector 7"/>
            <p:cNvCxnSpPr/>
            <p:nvPr/>
          </p:nvCxnSpPr>
          <p:spPr>
            <a:xfrm>
              <a:off x="2806893" y="1944434"/>
              <a:ext cx="1067640" cy="0"/>
            </a:xfrm>
            <a:prstGeom prst="line">
              <a:avLst/>
            </a:prstGeom>
            <a:noFill/>
            <a:ln w="19050" cap="flat" cmpd="sng" algn="ctr">
              <a:solidFill>
                <a:schemeClr val="bg1">
                  <a:lumMod val="65000"/>
                </a:schemeClr>
              </a:solidFill>
              <a:prstDash val="solid"/>
              <a:miter lim="800000"/>
            </a:ln>
            <a:effectLst/>
          </p:spPr>
        </p:cxnSp>
        <p:cxnSp>
          <p:nvCxnSpPr>
            <p:cNvPr id="22" name="Straight Connector 8"/>
            <p:cNvCxnSpPr/>
            <p:nvPr/>
          </p:nvCxnSpPr>
          <p:spPr>
            <a:xfrm>
              <a:off x="4024999" y="1944434"/>
              <a:ext cx="1067640" cy="0"/>
            </a:xfrm>
            <a:prstGeom prst="line">
              <a:avLst/>
            </a:prstGeom>
            <a:noFill/>
            <a:ln w="19050" cap="flat" cmpd="sng" algn="ctr">
              <a:solidFill>
                <a:schemeClr val="bg1">
                  <a:lumMod val="65000"/>
                </a:schemeClr>
              </a:solidFill>
              <a:prstDash val="solid"/>
              <a:miter lim="800000"/>
            </a:ln>
            <a:effectLst/>
          </p:spPr>
        </p:cxnSp>
        <p:sp>
          <p:nvSpPr>
            <p:cNvPr id="23" name="Oval 9"/>
            <p:cNvSpPr>
              <a:spLocks noChangeAspect="1"/>
            </p:cNvSpPr>
            <p:nvPr/>
          </p:nvSpPr>
          <p:spPr bwMode="auto">
            <a:xfrm rot="16200000" flipH="1" flipV="1">
              <a:off x="2671455"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24" name="Straight Connector 10"/>
            <p:cNvCxnSpPr/>
            <p:nvPr/>
          </p:nvCxnSpPr>
          <p:spPr>
            <a:xfrm>
              <a:off x="5232348" y="1944434"/>
              <a:ext cx="1067640" cy="0"/>
            </a:xfrm>
            <a:prstGeom prst="line">
              <a:avLst/>
            </a:prstGeom>
            <a:noFill/>
            <a:ln w="19050" cap="flat" cmpd="sng" algn="ctr">
              <a:solidFill>
                <a:schemeClr val="bg1">
                  <a:lumMod val="65000"/>
                </a:schemeClr>
              </a:solidFill>
              <a:prstDash val="solid"/>
              <a:miter lim="800000"/>
            </a:ln>
            <a:effectLst/>
          </p:spPr>
        </p:cxnSp>
        <p:sp>
          <p:nvSpPr>
            <p:cNvPr id="25" name="Oval 11"/>
            <p:cNvSpPr>
              <a:spLocks noChangeAspect="1"/>
            </p:cNvSpPr>
            <p:nvPr/>
          </p:nvSpPr>
          <p:spPr bwMode="auto">
            <a:xfrm rot="16200000" flipH="1" flipV="1">
              <a:off x="3878805"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26" name="Straight Connector 12"/>
            <p:cNvCxnSpPr/>
            <p:nvPr/>
          </p:nvCxnSpPr>
          <p:spPr>
            <a:xfrm>
              <a:off x="6455218" y="1944434"/>
              <a:ext cx="1067640" cy="0"/>
            </a:xfrm>
            <a:prstGeom prst="line">
              <a:avLst/>
            </a:prstGeom>
            <a:noFill/>
            <a:ln w="19050" cap="flat" cmpd="sng" algn="ctr">
              <a:solidFill>
                <a:schemeClr val="bg1">
                  <a:lumMod val="65000"/>
                </a:schemeClr>
              </a:solidFill>
              <a:prstDash val="solid"/>
              <a:miter lim="800000"/>
            </a:ln>
            <a:effectLst/>
          </p:spPr>
        </p:cxnSp>
        <p:sp>
          <p:nvSpPr>
            <p:cNvPr id="27" name="Oval 13"/>
            <p:cNvSpPr>
              <a:spLocks noChangeAspect="1"/>
            </p:cNvSpPr>
            <p:nvPr/>
          </p:nvSpPr>
          <p:spPr bwMode="auto">
            <a:xfrm rot="16200000" flipH="1" flipV="1">
              <a:off x="5101674" y="1866819"/>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28" name="Oval 14"/>
            <p:cNvSpPr>
              <a:spLocks noChangeAspect="1"/>
            </p:cNvSpPr>
            <p:nvPr/>
          </p:nvSpPr>
          <p:spPr bwMode="auto">
            <a:xfrm rot="16200000" flipH="1" flipV="1">
              <a:off x="6309024"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29" name="Oval 15"/>
            <p:cNvSpPr>
              <a:spLocks noChangeAspect="1"/>
            </p:cNvSpPr>
            <p:nvPr/>
          </p:nvSpPr>
          <p:spPr bwMode="auto">
            <a:xfrm rot="16200000" flipH="1" flipV="1">
              <a:off x="7531893"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grpSp>
      <p:grpSp>
        <p:nvGrpSpPr>
          <p:cNvPr id="30" name="组合 29"/>
          <p:cNvGrpSpPr/>
          <p:nvPr/>
        </p:nvGrpSpPr>
        <p:grpSpPr>
          <a:xfrm>
            <a:off x="1427776" y="1764167"/>
            <a:ext cx="9253780" cy="585221"/>
            <a:chOff x="1070831" y="1468596"/>
            <a:chExt cx="6940335" cy="438915"/>
          </a:xfrm>
        </p:grpSpPr>
        <p:sp>
          <p:nvSpPr>
            <p:cNvPr id="31" name="TextBox 16"/>
            <p:cNvSpPr txBox="1"/>
            <p:nvPr/>
          </p:nvSpPr>
          <p:spPr>
            <a:xfrm>
              <a:off x="1070831" y="1468596"/>
              <a:ext cx="821379" cy="438581"/>
            </a:xfrm>
            <a:prstGeom prst="rect">
              <a:avLst/>
            </a:prstGeom>
            <a:noFill/>
          </p:spPr>
          <p:txBody>
            <a:bodyPr wrap="none">
              <a:normAutofit/>
            </a:bodyPr>
            <a:lstStyle/>
            <a:p>
              <a:pPr algn="ctr"/>
              <a:r>
                <a:rPr lang="zh-CN" altLang="en-US" sz="2000" dirty="0">
                  <a:solidFill>
                    <a:srgbClr val="44546A"/>
                  </a:solidFill>
                  <a:cs typeface="+mn-ea"/>
                  <a:sym typeface="+mn-lt"/>
                </a:rPr>
                <a:t>第</a:t>
              </a:r>
              <a:r>
                <a:rPr lang="en-US" altLang="zh-CN" sz="2000" dirty="0">
                  <a:solidFill>
                    <a:srgbClr val="44546A"/>
                  </a:solidFill>
                  <a:cs typeface="+mn-ea"/>
                  <a:sym typeface="+mn-lt"/>
                </a:rPr>
                <a:t>1</a:t>
              </a:r>
              <a:r>
                <a:rPr lang="zh-CN" altLang="en-US" sz="2000" dirty="0">
                  <a:solidFill>
                    <a:srgbClr val="44546A"/>
                  </a:solidFill>
                  <a:cs typeface="+mn-ea"/>
                  <a:sym typeface="+mn-lt"/>
                </a:rPr>
                <a:t>步</a:t>
              </a:r>
              <a:endParaRPr lang="en-US" sz="2000" dirty="0">
                <a:solidFill>
                  <a:srgbClr val="44546A"/>
                </a:solidFill>
                <a:cs typeface="+mn-ea"/>
                <a:sym typeface="+mn-lt"/>
              </a:endParaRPr>
            </a:p>
          </p:txBody>
        </p:sp>
        <p:sp>
          <p:nvSpPr>
            <p:cNvPr id="32" name="TextBox 17"/>
            <p:cNvSpPr txBox="1"/>
            <p:nvPr/>
          </p:nvSpPr>
          <p:spPr>
            <a:xfrm>
              <a:off x="2329349"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2</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3" name="TextBox 18"/>
            <p:cNvSpPr txBox="1"/>
            <p:nvPr/>
          </p:nvSpPr>
          <p:spPr>
            <a:xfrm>
              <a:off x="3536697"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3</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4" name="TextBox 19"/>
            <p:cNvSpPr txBox="1"/>
            <p:nvPr/>
          </p:nvSpPr>
          <p:spPr>
            <a:xfrm>
              <a:off x="4759568"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4</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5" name="TextBox 20"/>
            <p:cNvSpPr txBox="1"/>
            <p:nvPr/>
          </p:nvSpPr>
          <p:spPr>
            <a:xfrm>
              <a:off x="5966916"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5</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6" name="TextBox 21"/>
            <p:cNvSpPr txBox="1"/>
            <p:nvPr/>
          </p:nvSpPr>
          <p:spPr>
            <a:xfrm>
              <a:off x="7189787"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6</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grpSp>
      <p:grpSp>
        <p:nvGrpSpPr>
          <p:cNvPr id="37" name="组合 36"/>
          <p:cNvGrpSpPr/>
          <p:nvPr/>
        </p:nvGrpSpPr>
        <p:grpSpPr>
          <a:xfrm>
            <a:off x="1618658" y="2502079"/>
            <a:ext cx="8929885" cy="1751643"/>
            <a:chOff x="1213993" y="2022032"/>
            <a:chExt cx="6697414" cy="1313732"/>
          </a:xfrm>
        </p:grpSpPr>
        <p:cxnSp>
          <p:nvCxnSpPr>
            <p:cNvPr id="38" name="Straight Connector 22"/>
            <p:cNvCxnSpPr/>
            <p:nvPr/>
          </p:nvCxnSpPr>
          <p:spPr>
            <a:xfrm>
              <a:off x="1524927" y="2022032"/>
              <a:ext cx="0" cy="717230"/>
            </a:xfrm>
            <a:prstGeom prst="line">
              <a:avLst/>
            </a:prstGeom>
            <a:noFill/>
            <a:ln w="19050" cap="flat" cmpd="sng" algn="ctr">
              <a:solidFill>
                <a:srgbClr val="44546A"/>
              </a:solidFill>
              <a:prstDash val="solid"/>
              <a:miter lim="800000"/>
            </a:ln>
            <a:effectLst/>
          </p:spPr>
        </p:cxnSp>
        <p:sp>
          <p:nvSpPr>
            <p:cNvPr id="39" name="Isosceles Triangle 23"/>
            <p:cNvSpPr/>
            <p:nvPr/>
          </p:nvSpPr>
          <p:spPr bwMode="auto">
            <a:xfrm>
              <a:off x="1213993"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0" name="Straight Connector 24"/>
            <p:cNvCxnSpPr/>
            <p:nvPr/>
          </p:nvCxnSpPr>
          <p:spPr>
            <a:xfrm>
              <a:off x="2740035" y="2022032"/>
              <a:ext cx="0" cy="717230"/>
            </a:xfrm>
            <a:prstGeom prst="line">
              <a:avLst/>
            </a:prstGeom>
            <a:noFill/>
            <a:ln w="19050" cap="flat" cmpd="sng" algn="ctr">
              <a:solidFill>
                <a:srgbClr val="44546A"/>
              </a:solidFill>
              <a:prstDash val="solid"/>
              <a:miter lim="800000"/>
            </a:ln>
            <a:effectLst/>
          </p:spPr>
        </p:cxnSp>
        <p:sp>
          <p:nvSpPr>
            <p:cNvPr id="41" name="Isosceles Triangle 25"/>
            <p:cNvSpPr/>
            <p:nvPr/>
          </p:nvSpPr>
          <p:spPr bwMode="auto">
            <a:xfrm>
              <a:off x="2429103"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2" name="Straight Connector 26"/>
            <p:cNvCxnSpPr/>
            <p:nvPr/>
          </p:nvCxnSpPr>
          <p:spPr>
            <a:xfrm>
              <a:off x="3947385" y="2022032"/>
              <a:ext cx="0" cy="717230"/>
            </a:xfrm>
            <a:prstGeom prst="line">
              <a:avLst/>
            </a:prstGeom>
            <a:noFill/>
            <a:ln w="19050" cap="flat" cmpd="sng" algn="ctr">
              <a:solidFill>
                <a:srgbClr val="44546A"/>
              </a:solidFill>
              <a:prstDash val="solid"/>
              <a:miter lim="800000"/>
            </a:ln>
            <a:effectLst/>
          </p:spPr>
        </p:cxnSp>
        <p:sp>
          <p:nvSpPr>
            <p:cNvPr id="43" name="Isosceles Triangle 27"/>
            <p:cNvSpPr/>
            <p:nvPr/>
          </p:nvSpPr>
          <p:spPr bwMode="auto">
            <a:xfrm>
              <a:off x="3636451"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4" name="Straight Connector 28"/>
            <p:cNvCxnSpPr/>
            <p:nvPr/>
          </p:nvCxnSpPr>
          <p:spPr>
            <a:xfrm>
              <a:off x="5170254" y="2022032"/>
              <a:ext cx="0" cy="717230"/>
            </a:xfrm>
            <a:prstGeom prst="line">
              <a:avLst/>
            </a:prstGeom>
            <a:noFill/>
            <a:ln w="19050" cap="flat" cmpd="sng" algn="ctr">
              <a:solidFill>
                <a:srgbClr val="44546A"/>
              </a:solidFill>
              <a:prstDash val="solid"/>
              <a:miter lim="800000"/>
            </a:ln>
            <a:effectLst/>
          </p:spPr>
        </p:cxnSp>
        <p:sp>
          <p:nvSpPr>
            <p:cNvPr id="45" name="Isosceles Triangle 29"/>
            <p:cNvSpPr/>
            <p:nvPr/>
          </p:nvSpPr>
          <p:spPr bwMode="auto">
            <a:xfrm>
              <a:off x="4859322"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6" name="Straight Connector 30"/>
            <p:cNvCxnSpPr/>
            <p:nvPr/>
          </p:nvCxnSpPr>
          <p:spPr>
            <a:xfrm>
              <a:off x="6377604" y="2022032"/>
              <a:ext cx="0" cy="717230"/>
            </a:xfrm>
            <a:prstGeom prst="line">
              <a:avLst/>
            </a:prstGeom>
            <a:noFill/>
            <a:ln w="19050" cap="flat" cmpd="sng" algn="ctr">
              <a:solidFill>
                <a:srgbClr val="44546A"/>
              </a:solidFill>
              <a:prstDash val="solid"/>
              <a:miter lim="800000"/>
            </a:ln>
            <a:effectLst/>
          </p:spPr>
        </p:cxnSp>
        <p:sp>
          <p:nvSpPr>
            <p:cNvPr id="47" name="Isosceles Triangle 31"/>
            <p:cNvSpPr/>
            <p:nvPr/>
          </p:nvSpPr>
          <p:spPr bwMode="auto">
            <a:xfrm>
              <a:off x="6066670"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8" name="Straight Connector 32"/>
            <p:cNvCxnSpPr/>
            <p:nvPr/>
          </p:nvCxnSpPr>
          <p:spPr>
            <a:xfrm>
              <a:off x="7600473" y="2022032"/>
              <a:ext cx="0" cy="717230"/>
            </a:xfrm>
            <a:prstGeom prst="line">
              <a:avLst/>
            </a:prstGeom>
            <a:noFill/>
            <a:ln w="19050" cap="flat" cmpd="sng" algn="ctr">
              <a:solidFill>
                <a:srgbClr val="44546A"/>
              </a:solidFill>
              <a:prstDash val="solid"/>
              <a:miter lim="800000"/>
            </a:ln>
            <a:effectLst/>
          </p:spPr>
        </p:cxnSp>
        <p:sp>
          <p:nvSpPr>
            <p:cNvPr id="49" name="Isosceles Triangle 33"/>
            <p:cNvSpPr/>
            <p:nvPr/>
          </p:nvSpPr>
          <p:spPr bwMode="auto">
            <a:xfrm>
              <a:off x="7289541"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0" name="Freeform: Shape 40"/>
            <p:cNvSpPr/>
            <p:nvPr/>
          </p:nvSpPr>
          <p:spPr bwMode="auto">
            <a:xfrm>
              <a:off x="1428936" y="3072148"/>
              <a:ext cx="191982" cy="154826"/>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1" name="Freeform: Shape 41"/>
            <p:cNvSpPr/>
            <p:nvPr/>
          </p:nvSpPr>
          <p:spPr bwMode="auto">
            <a:xfrm>
              <a:off x="2633934" y="3051399"/>
              <a:ext cx="212202" cy="196322"/>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2" name="Freeform: Shape 42"/>
            <p:cNvSpPr/>
            <p:nvPr/>
          </p:nvSpPr>
          <p:spPr bwMode="auto">
            <a:xfrm>
              <a:off x="3864369" y="3057626"/>
              <a:ext cx="166030" cy="18386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3" name="Freeform: Shape 43"/>
            <p:cNvSpPr>
              <a:spLocks noChangeAspect="1"/>
            </p:cNvSpPr>
            <p:nvPr/>
          </p:nvSpPr>
          <p:spPr bwMode="auto">
            <a:xfrm>
              <a:off x="5063292" y="3057815"/>
              <a:ext cx="213934" cy="18448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4" name="Freeform: Shape 44"/>
            <p:cNvSpPr>
              <a:spLocks noChangeAspect="1"/>
            </p:cNvSpPr>
            <p:nvPr/>
          </p:nvSpPr>
          <p:spPr bwMode="auto">
            <a:xfrm>
              <a:off x="6302358" y="3057408"/>
              <a:ext cx="150490" cy="18430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5" name="Freeform: Shape 45"/>
            <p:cNvSpPr>
              <a:spLocks noChangeAspect="1"/>
            </p:cNvSpPr>
            <p:nvPr/>
          </p:nvSpPr>
          <p:spPr bwMode="auto">
            <a:xfrm>
              <a:off x="7504746" y="3068161"/>
              <a:ext cx="191454" cy="162802"/>
            </a:xfrm>
            <a:custGeom>
              <a:avLst/>
              <a:gdLst/>
              <a:ahLst/>
              <a:cxnLst>
                <a:cxn ang="0">
                  <a:pos x="10" y="57"/>
                </a:cxn>
                <a:cxn ang="0">
                  <a:pos x="9" y="58"/>
                </a:cxn>
                <a:cxn ang="0">
                  <a:pos x="2" y="58"/>
                </a:cxn>
                <a:cxn ang="0">
                  <a:pos x="0" y="57"/>
                </a:cxn>
                <a:cxn ang="0">
                  <a:pos x="0" y="49"/>
                </a:cxn>
                <a:cxn ang="0">
                  <a:pos x="2" y="48"/>
                </a:cxn>
                <a:cxn ang="0">
                  <a:pos x="9" y="48"/>
                </a:cxn>
                <a:cxn ang="0">
                  <a:pos x="10" y="49"/>
                </a:cxn>
                <a:cxn ang="0">
                  <a:pos x="10" y="57"/>
                </a:cxn>
                <a:cxn ang="0">
                  <a:pos x="25" y="57"/>
                </a:cxn>
                <a:cxn ang="0">
                  <a:pos x="24" y="58"/>
                </a:cxn>
                <a:cxn ang="0">
                  <a:pos x="16" y="58"/>
                </a:cxn>
                <a:cxn ang="0">
                  <a:pos x="15" y="57"/>
                </a:cxn>
                <a:cxn ang="0">
                  <a:pos x="15" y="44"/>
                </a:cxn>
                <a:cxn ang="0">
                  <a:pos x="16" y="43"/>
                </a:cxn>
                <a:cxn ang="0">
                  <a:pos x="24" y="43"/>
                </a:cxn>
                <a:cxn ang="0">
                  <a:pos x="25" y="44"/>
                </a:cxn>
                <a:cxn ang="0">
                  <a:pos x="25" y="57"/>
                </a:cxn>
                <a:cxn ang="0">
                  <a:pos x="39" y="57"/>
                </a:cxn>
                <a:cxn ang="0">
                  <a:pos x="38" y="58"/>
                </a:cxn>
                <a:cxn ang="0">
                  <a:pos x="31" y="58"/>
                </a:cxn>
                <a:cxn ang="0">
                  <a:pos x="30" y="57"/>
                </a:cxn>
                <a:cxn ang="0">
                  <a:pos x="30" y="35"/>
                </a:cxn>
                <a:cxn ang="0">
                  <a:pos x="31" y="34"/>
                </a:cxn>
                <a:cxn ang="0">
                  <a:pos x="38" y="34"/>
                </a:cxn>
                <a:cxn ang="0">
                  <a:pos x="39" y="35"/>
                </a:cxn>
                <a:cxn ang="0">
                  <a:pos x="39" y="57"/>
                </a:cxn>
                <a:cxn ang="0">
                  <a:pos x="54" y="57"/>
                </a:cxn>
                <a:cxn ang="0">
                  <a:pos x="53" y="58"/>
                </a:cxn>
                <a:cxn ang="0">
                  <a:pos x="45" y="58"/>
                </a:cxn>
                <a:cxn ang="0">
                  <a:pos x="44" y="57"/>
                </a:cxn>
                <a:cxn ang="0">
                  <a:pos x="44" y="20"/>
                </a:cxn>
                <a:cxn ang="0">
                  <a:pos x="45" y="19"/>
                </a:cxn>
                <a:cxn ang="0">
                  <a:pos x="53" y="19"/>
                </a:cxn>
                <a:cxn ang="0">
                  <a:pos x="54" y="20"/>
                </a:cxn>
                <a:cxn ang="0">
                  <a:pos x="54" y="57"/>
                </a:cxn>
                <a:cxn ang="0">
                  <a:pos x="68" y="57"/>
                </a:cxn>
                <a:cxn ang="0">
                  <a:pos x="67" y="58"/>
                </a:cxn>
                <a:cxn ang="0">
                  <a:pos x="60" y="58"/>
                </a:cxn>
                <a:cxn ang="0">
                  <a:pos x="59" y="57"/>
                </a:cxn>
                <a:cxn ang="0">
                  <a:pos x="59" y="1"/>
                </a:cxn>
                <a:cxn ang="0">
                  <a:pos x="60" y="0"/>
                </a:cxn>
                <a:cxn ang="0">
                  <a:pos x="67" y="0"/>
                </a:cxn>
                <a:cxn ang="0">
                  <a:pos x="68" y="1"/>
                </a:cxn>
                <a:cxn ang="0">
                  <a:pos x="68" y="57"/>
                </a:cxn>
              </a:cxnLst>
              <a:rect l="0" t="0" r="r" b="b"/>
              <a:pathLst>
                <a:path w="68" h="58">
                  <a:moveTo>
                    <a:pt x="10" y="57"/>
                  </a:moveTo>
                  <a:cubicBezTo>
                    <a:pt x="10" y="57"/>
                    <a:pt x="10" y="58"/>
                    <a:pt x="9" y="58"/>
                  </a:cubicBezTo>
                  <a:cubicBezTo>
                    <a:pt x="2" y="58"/>
                    <a:pt x="2" y="58"/>
                    <a:pt x="2" y="58"/>
                  </a:cubicBezTo>
                  <a:cubicBezTo>
                    <a:pt x="1" y="58"/>
                    <a:pt x="0" y="57"/>
                    <a:pt x="0" y="57"/>
                  </a:cubicBezTo>
                  <a:cubicBezTo>
                    <a:pt x="0" y="49"/>
                    <a:pt x="0" y="49"/>
                    <a:pt x="0" y="49"/>
                  </a:cubicBezTo>
                  <a:cubicBezTo>
                    <a:pt x="0" y="49"/>
                    <a:pt x="1" y="48"/>
                    <a:pt x="2" y="48"/>
                  </a:cubicBezTo>
                  <a:cubicBezTo>
                    <a:pt x="9" y="48"/>
                    <a:pt x="9" y="48"/>
                    <a:pt x="9" y="48"/>
                  </a:cubicBezTo>
                  <a:cubicBezTo>
                    <a:pt x="10" y="48"/>
                    <a:pt x="10" y="49"/>
                    <a:pt x="10" y="49"/>
                  </a:cubicBezTo>
                  <a:lnTo>
                    <a:pt x="10" y="57"/>
                  </a:lnTo>
                  <a:close/>
                  <a:moveTo>
                    <a:pt x="25" y="57"/>
                  </a:moveTo>
                  <a:cubicBezTo>
                    <a:pt x="25" y="57"/>
                    <a:pt x="24" y="58"/>
                    <a:pt x="24" y="58"/>
                  </a:cubicBezTo>
                  <a:cubicBezTo>
                    <a:pt x="16" y="58"/>
                    <a:pt x="16" y="58"/>
                    <a:pt x="16" y="58"/>
                  </a:cubicBezTo>
                  <a:cubicBezTo>
                    <a:pt x="16" y="58"/>
                    <a:pt x="15" y="57"/>
                    <a:pt x="15" y="57"/>
                  </a:cubicBezTo>
                  <a:cubicBezTo>
                    <a:pt x="15" y="44"/>
                    <a:pt x="15" y="44"/>
                    <a:pt x="15" y="44"/>
                  </a:cubicBezTo>
                  <a:cubicBezTo>
                    <a:pt x="15" y="44"/>
                    <a:pt x="16" y="43"/>
                    <a:pt x="16" y="43"/>
                  </a:cubicBezTo>
                  <a:cubicBezTo>
                    <a:pt x="24" y="43"/>
                    <a:pt x="24" y="43"/>
                    <a:pt x="24" y="43"/>
                  </a:cubicBezTo>
                  <a:cubicBezTo>
                    <a:pt x="24" y="43"/>
                    <a:pt x="25" y="44"/>
                    <a:pt x="25" y="44"/>
                  </a:cubicBezTo>
                  <a:lnTo>
                    <a:pt x="25" y="57"/>
                  </a:lnTo>
                  <a:close/>
                  <a:moveTo>
                    <a:pt x="39" y="57"/>
                  </a:moveTo>
                  <a:cubicBezTo>
                    <a:pt x="39" y="57"/>
                    <a:pt x="39" y="58"/>
                    <a:pt x="38" y="58"/>
                  </a:cubicBezTo>
                  <a:cubicBezTo>
                    <a:pt x="31" y="58"/>
                    <a:pt x="31" y="58"/>
                    <a:pt x="31" y="58"/>
                  </a:cubicBezTo>
                  <a:cubicBezTo>
                    <a:pt x="30" y="58"/>
                    <a:pt x="30" y="57"/>
                    <a:pt x="30" y="57"/>
                  </a:cubicBezTo>
                  <a:cubicBezTo>
                    <a:pt x="30" y="35"/>
                    <a:pt x="30" y="35"/>
                    <a:pt x="30" y="35"/>
                  </a:cubicBezTo>
                  <a:cubicBezTo>
                    <a:pt x="30" y="34"/>
                    <a:pt x="30" y="34"/>
                    <a:pt x="31" y="34"/>
                  </a:cubicBezTo>
                  <a:cubicBezTo>
                    <a:pt x="38" y="34"/>
                    <a:pt x="38" y="34"/>
                    <a:pt x="38" y="34"/>
                  </a:cubicBezTo>
                  <a:cubicBezTo>
                    <a:pt x="39" y="34"/>
                    <a:pt x="39" y="34"/>
                    <a:pt x="39" y="35"/>
                  </a:cubicBezTo>
                  <a:lnTo>
                    <a:pt x="39" y="57"/>
                  </a:lnTo>
                  <a:close/>
                  <a:moveTo>
                    <a:pt x="54" y="57"/>
                  </a:moveTo>
                  <a:cubicBezTo>
                    <a:pt x="54" y="57"/>
                    <a:pt x="53" y="58"/>
                    <a:pt x="53" y="58"/>
                  </a:cubicBezTo>
                  <a:cubicBezTo>
                    <a:pt x="45" y="58"/>
                    <a:pt x="45" y="58"/>
                    <a:pt x="45" y="58"/>
                  </a:cubicBezTo>
                  <a:cubicBezTo>
                    <a:pt x="45" y="58"/>
                    <a:pt x="44" y="57"/>
                    <a:pt x="44" y="57"/>
                  </a:cubicBezTo>
                  <a:cubicBezTo>
                    <a:pt x="44" y="20"/>
                    <a:pt x="44" y="20"/>
                    <a:pt x="44" y="20"/>
                  </a:cubicBezTo>
                  <a:cubicBezTo>
                    <a:pt x="44" y="20"/>
                    <a:pt x="45" y="19"/>
                    <a:pt x="45" y="19"/>
                  </a:cubicBezTo>
                  <a:cubicBezTo>
                    <a:pt x="53" y="19"/>
                    <a:pt x="53" y="19"/>
                    <a:pt x="53" y="19"/>
                  </a:cubicBezTo>
                  <a:cubicBezTo>
                    <a:pt x="53" y="19"/>
                    <a:pt x="54" y="20"/>
                    <a:pt x="54" y="20"/>
                  </a:cubicBezTo>
                  <a:lnTo>
                    <a:pt x="54" y="57"/>
                  </a:lnTo>
                  <a:close/>
                  <a:moveTo>
                    <a:pt x="68" y="57"/>
                  </a:moveTo>
                  <a:cubicBezTo>
                    <a:pt x="68" y="57"/>
                    <a:pt x="68" y="58"/>
                    <a:pt x="67" y="58"/>
                  </a:cubicBezTo>
                  <a:cubicBezTo>
                    <a:pt x="60" y="58"/>
                    <a:pt x="60" y="58"/>
                    <a:pt x="60" y="58"/>
                  </a:cubicBezTo>
                  <a:cubicBezTo>
                    <a:pt x="59" y="58"/>
                    <a:pt x="59" y="57"/>
                    <a:pt x="59" y="57"/>
                  </a:cubicBezTo>
                  <a:cubicBezTo>
                    <a:pt x="59" y="1"/>
                    <a:pt x="59" y="1"/>
                    <a:pt x="59" y="1"/>
                  </a:cubicBezTo>
                  <a:cubicBezTo>
                    <a:pt x="59" y="0"/>
                    <a:pt x="59" y="0"/>
                    <a:pt x="60" y="0"/>
                  </a:cubicBezTo>
                  <a:cubicBezTo>
                    <a:pt x="67" y="0"/>
                    <a:pt x="67" y="0"/>
                    <a:pt x="67" y="0"/>
                  </a:cubicBezTo>
                  <a:cubicBezTo>
                    <a:pt x="68" y="0"/>
                    <a:pt x="68" y="0"/>
                    <a:pt x="68" y="1"/>
                  </a:cubicBezTo>
                  <a:lnTo>
                    <a:pt x="68" y="57"/>
                  </a:ln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grpSp>
      <p:grpSp>
        <p:nvGrpSpPr>
          <p:cNvPr id="56" name="组合 55"/>
          <p:cNvGrpSpPr/>
          <p:nvPr/>
        </p:nvGrpSpPr>
        <p:grpSpPr>
          <a:xfrm>
            <a:off x="1254212" y="4550554"/>
            <a:ext cx="1615459" cy="1130236"/>
            <a:chOff x="1424485" y="5424263"/>
            <a:chExt cx="1615459" cy="1130236"/>
          </a:xfrm>
        </p:grpSpPr>
        <p:sp>
          <p:nvSpPr>
            <p:cNvPr id="57" name="文本框 56"/>
            <p:cNvSpPr txBox="1"/>
            <p:nvPr/>
          </p:nvSpPr>
          <p:spPr>
            <a:xfrm>
              <a:off x="1424485" y="5797369"/>
              <a:ext cx="1442299"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65000"/>
                      <a:lumOff val="35000"/>
                    </a:schemeClr>
                  </a:solidFill>
                  <a:cs typeface="+mn-ea"/>
                  <a:sym typeface="+mn-lt"/>
                </a:rPr>
                <a:t>单击此处添加标题内容，内容要与标题相符。</a:t>
              </a:r>
              <a:endParaRPr lang="zh-CN" altLang="en-US" sz="1200" dirty="0">
                <a:solidFill>
                  <a:schemeClr val="tx1">
                    <a:lumMod val="65000"/>
                    <a:lumOff val="35000"/>
                  </a:schemeClr>
                </a:solidFill>
                <a:cs typeface="+mn-ea"/>
                <a:sym typeface="+mn-lt"/>
              </a:endParaRPr>
            </a:p>
          </p:txBody>
        </p:sp>
        <p:sp>
          <p:nvSpPr>
            <p:cNvPr id="58" name="文本框 57"/>
            <p:cNvSpPr txBox="1"/>
            <p:nvPr/>
          </p:nvSpPr>
          <p:spPr>
            <a:xfrm>
              <a:off x="1490080" y="5424263"/>
              <a:ext cx="15498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endParaRPr kumimoji="0" lang="zh-CN" altLang="en-US" sz="2000" i="0" u="none" strike="noStrike" kern="1200" cap="none" spc="400" normalizeH="0" baseline="0" noProof="0" dirty="0">
                <a:ln>
                  <a:noFill/>
                </a:ln>
                <a:solidFill>
                  <a:srgbClr val="44546A"/>
                </a:solidFill>
                <a:effectLst/>
                <a:uLnTx/>
                <a:uFillTx/>
                <a:cs typeface="+mn-ea"/>
                <a:sym typeface="+mn-lt"/>
              </a:endParaRPr>
            </a:p>
          </p:txBody>
        </p:sp>
      </p:grpSp>
      <p:grpSp>
        <p:nvGrpSpPr>
          <p:cNvPr id="59" name="组合 58"/>
          <p:cNvGrpSpPr/>
          <p:nvPr/>
        </p:nvGrpSpPr>
        <p:grpSpPr>
          <a:xfrm>
            <a:off x="2897793" y="4550554"/>
            <a:ext cx="1884436" cy="1117012"/>
            <a:chOff x="1434442" y="5424263"/>
            <a:chExt cx="1884436" cy="1117012"/>
          </a:xfrm>
        </p:grpSpPr>
        <p:sp>
          <p:nvSpPr>
            <p:cNvPr id="60" name="文本框 59"/>
            <p:cNvSpPr txBox="1"/>
            <p:nvPr/>
          </p:nvSpPr>
          <p:spPr>
            <a:xfrm>
              <a:off x="1434442" y="5784145"/>
              <a:ext cx="1474856"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65000"/>
                      <a:lumOff val="35000"/>
                    </a:schemeClr>
                  </a:solidFill>
                  <a:cs typeface="+mn-ea"/>
                  <a:sym typeface="+mn-lt"/>
                </a:rPr>
                <a:t>单击此处添加标题内容，内容要与标题相符。</a:t>
              </a:r>
              <a:endParaRPr lang="zh-CN" altLang="en-US" sz="1200" dirty="0">
                <a:solidFill>
                  <a:schemeClr val="tx1">
                    <a:lumMod val="65000"/>
                    <a:lumOff val="35000"/>
                  </a:schemeClr>
                </a:solidFill>
                <a:cs typeface="+mn-ea"/>
                <a:sym typeface="+mn-lt"/>
              </a:endParaRPr>
            </a:p>
          </p:txBody>
        </p:sp>
        <p:sp>
          <p:nvSpPr>
            <p:cNvPr id="61" name="文本框 60"/>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endParaRPr kumimoji="0" lang="zh-CN" altLang="en-US" sz="2000" i="0" u="none" strike="noStrike" kern="1200" cap="none" spc="400" normalizeH="0" baseline="0" noProof="0" dirty="0">
                <a:ln>
                  <a:noFill/>
                </a:ln>
                <a:solidFill>
                  <a:srgbClr val="44546A"/>
                </a:solidFill>
                <a:effectLst/>
                <a:uLnTx/>
                <a:uFillTx/>
                <a:cs typeface="+mn-ea"/>
                <a:sym typeface="+mn-lt"/>
              </a:endParaRPr>
            </a:p>
          </p:txBody>
        </p:sp>
      </p:grpSp>
      <p:grpSp>
        <p:nvGrpSpPr>
          <p:cNvPr id="62" name="组合 61"/>
          <p:cNvGrpSpPr/>
          <p:nvPr/>
        </p:nvGrpSpPr>
        <p:grpSpPr>
          <a:xfrm>
            <a:off x="4545942" y="4550554"/>
            <a:ext cx="1869911" cy="1130236"/>
            <a:chOff x="1448967" y="5424263"/>
            <a:chExt cx="1869911" cy="1130236"/>
          </a:xfrm>
        </p:grpSpPr>
        <p:sp>
          <p:nvSpPr>
            <p:cNvPr id="63" name="文本框 62"/>
            <p:cNvSpPr txBox="1"/>
            <p:nvPr/>
          </p:nvSpPr>
          <p:spPr>
            <a:xfrm>
              <a:off x="1448967" y="5797369"/>
              <a:ext cx="1531844"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65000"/>
                      <a:lumOff val="35000"/>
                    </a:schemeClr>
                  </a:solidFill>
                  <a:cs typeface="+mn-ea"/>
                  <a:sym typeface="+mn-lt"/>
                </a:rPr>
                <a:t>单击此处添加标题内容，内容要与标题相符。</a:t>
              </a:r>
              <a:endParaRPr lang="zh-CN" altLang="en-US" sz="1200" dirty="0">
                <a:solidFill>
                  <a:schemeClr val="tx1">
                    <a:lumMod val="65000"/>
                    <a:lumOff val="35000"/>
                  </a:schemeClr>
                </a:solidFill>
                <a:cs typeface="+mn-ea"/>
                <a:sym typeface="+mn-lt"/>
              </a:endParaRPr>
            </a:p>
          </p:txBody>
        </p:sp>
        <p:sp>
          <p:nvSpPr>
            <p:cNvPr id="64" name="文本框 63"/>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endParaRPr kumimoji="0" lang="zh-CN" altLang="en-US" sz="2000" i="0" u="none" strike="noStrike" kern="1200" cap="none" spc="400" normalizeH="0" baseline="0" noProof="0" dirty="0">
                <a:ln>
                  <a:noFill/>
                </a:ln>
                <a:solidFill>
                  <a:srgbClr val="44546A"/>
                </a:solidFill>
                <a:effectLst/>
                <a:uLnTx/>
                <a:uFillTx/>
                <a:cs typeface="+mn-ea"/>
                <a:sym typeface="+mn-lt"/>
              </a:endParaRPr>
            </a:p>
          </p:txBody>
        </p:sp>
      </p:grpSp>
      <p:grpSp>
        <p:nvGrpSpPr>
          <p:cNvPr id="65" name="组合 64"/>
          <p:cNvGrpSpPr/>
          <p:nvPr/>
        </p:nvGrpSpPr>
        <p:grpSpPr>
          <a:xfrm>
            <a:off x="6177784" y="4550554"/>
            <a:ext cx="1845897" cy="1139326"/>
            <a:chOff x="1472981" y="5424263"/>
            <a:chExt cx="1845897" cy="1139326"/>
          </a:xfrm>
        </p:grpSpPr>
        <p:sp>
          <p:nvSpPr>
            <p:cNvPr id="66" name="文本框 65"/>
            <p:cNvSpPr txBox="1"/>
            <p:nvPr/>
          </p:nvSpPr>
          <p:spPr>
            <a:xfrm>
              <a:off x="1472981" y="5784145"/>
              <a:ext cx="1531844"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defRPr/>
              </a:pPr>
              <a:r>
                <a:rPr lang="zh-CN" altLang="en-US" sz="1200" dirty="0">
                  <a:solidFill>
                    <a:schemeClr val="tx1">
                      <a:lumMod val="65000"/>
                      <a:lumOff val="35000"/>
                    </a:schemeClr>
                  </a:solidFill>
                  <a:cs typeface="+mn-ea"/>
                  <a:sym typeface="+mn-lt"/>
                </a:rPr>
                <a:t>单击此处添加标题内容，内容要与标题相符</a:t>
              </a:r>
              <a:r>
                <a:rPr kumimoji="0" lang="zh-CN" altLang="en-US" sz="1400" i="0" u="none" strike="noStrike" kern="1200" cap="none" spc="0" normalizeH="0" baseline="0" noProof="0" dirty="0">
                  <a:ln>
                    <a:noFill/>
                  </a:ln>
                  <a:solidFill>
                    <a:schemeClr val="tx1">
                      <a:lumMod val="65000"/>
                      <a:lumOff val="35000"/>
                    </a:schemeClr>
                  </a:solidFill>
                  <a:effectLst/>
                  <a:uLnTx/>
                  <a:uFillTx/>
                  <a:cs typeface="+mn-ea"/>
                  <a:sym typeface="+mn-lt"/>
                </a:rPr>
                <a:t>。</a:t>
              </a:r>
              <a:endParaRPr kumimoji="0" lang="zh-CN" altLang="en-US" sz="140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67" name="文本框 66"/>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endParaRPr kumimoji="0" lang="zh-CN" altLang="en-US" sz="2000" i="0" u="none" strike="noStrike" kern="1200" cap="none" spc="400" normalizeH="0" baseline="0" noProof="0" dirty="0">
                <a:ln>
                  <a:noFill/>
                </a:ln>
                <a:solidFill>
                  <a:srgbClr val="44546A"/>
                </a:solidFill>
                <a:effectLst/>
                <a:uLnTx/>
                <a:uFillTx/>
                <a:cs typeface="+mn-ea"/>
                <a:sym typeface="+mn-lt"/>
              </a:endParaRPr>
            </a:p>
          </p:txBody>
        </p:sp>
      </p:grpSp>
      <p:grpSp>
        <p:nvGrpSpPr>
          <p:cNvPr id="68" name="组合 67"/>
          <p:cNvGrpSpPr/>
          <p:nvPr/>
        </p:nvGrpSpPr>
        <p:grpSpPr>
          <a:xfrm>
            <a:off x="7747067" y="4550554"/>
            <a:ext cx="1844110" cy="1130236"/>
            <a:chOff x="1474768" y="5424263"/>
            <a:chExt cx="1844110" cy="1130236"/>
          </a:xfrm>
        </p:grpSpPr>
        <p:sp>
          <p:nvSpPr>
            <p:cNvPr id="69" name="文本框 68"/>
            <p:cNvSpPr txBox="1"/>
            <p:nvPr/>
          </p:nvSpPr>
          <p:spPr>
            <a:xfrm>
              <a:off x="1474768" y="5797369"/>
              <a:ext cx="1527735"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65000"/>
                      <a:lumOff val="35000"/>
                    </a:schemeClr>
                  </a:solidFill>
                  <a:cs typeface="+mn-ea"/>
                  <a:sym typeface="+mn-lt"/>
                </a:rPr>
                <a:t>单击此处添加标题内容，内容要与标题相符。</a:t>
              </a:r>
              <a:endParaRPr lang="zh-CN" altLang="en-US" sz="1200" dirty="0">
                <a:solidFill>
                  <a:schemeClr val="tx1">
                    <a:lumMod val="65000"/>
                    <a:lumOff val="35000"/>
                  </a:schemeClr>
                </a:solidFill>
                <a:cs typeface="+mn-ea"/>
                <a:sym typeface="+mn-lt"/>
              </a:endParaRPr>
            </a:p>
          </p:txBody>
        </p:sp>
        <p:sp>
          <p:nvSpPr>
            <p:cNvPr id="70" name="文本框 69"/>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endParaRPr kumimoji="0" lang="zh-CN" altLang="en-US" sz="2000" i="0" u="none" strike="noStrike" kern="1200" cap="none" spc="400" normalizeH="0" baseline="0" noProof="0" dirty="0">
                <a:ln>
                  <a:noFill/>
                </a:ln>
                <a:solidFill>
                  <a:srgbClr val="44546A"/>
                </a:solidFill>
                <a:effectLst/>
                <a:uLnTx/>
                <a:uFillTx/>
                <a:cs typeface="+mn-ea"/>
                <a:sym typeface="+mn-lt"/>
              </a:endParaRPr>
            </a:p>
          </p:txBody>
        </p:sp>
      </p:grpSp>
      <p:grpSp>
        <p:nvGrpSpPr>
          <p:cNvPr id="71" name="组合 70"/>
          <p:cNvGrpSpPr/>
          <p:nvPr/>
        </p:nvGrpSpPr>
        <p:grpSpPr>
          <a:xfrm>
            <a:off x="9375638" y="4550554"/>
            <a:ext cx="1911365" cy="1152550"/>
            <a:chOff x="1407513" y="5424263"/>
            <a:chExt cx="1911365" cy="1152550"/>
          </a:xfrm>
        </p:grpSpPr>
        <p:sp>
          <p:nvSpPr>
            <p:cNvPr id="72" name="文本框 71"/>
            <p:cNvSpPr txBox="1"/>
            <p:nvPr/>
          </p:nvSpPr>
          <p:spPr>
            <a:xfrm>
              <a:off x="1407513" y="5797369"/>
              <a:ext cx="1527735"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defRPr/>
              </a:pPr>
              <a:r>
                <a:rPr lang="zh-CN" altLang="en-US" sz="1200" dirty="0">
                  <a:solidFill>
                    <a:schemeClr val="tx1">
                      <a:lumMod val="65000"/>
                      <a:lumOff val="35000"/>
                    </a:schemeClr>
                  </a:solidFill>
                  <a:cs typeface="+mn-ea"/>
                  <a:sym typeface="+mn-lt"/>
                </a:rPr>
                <a:t>单击此处添加标题内容，内容要与标题相符</a:t>
              </a:r>
              <a:r>
                <a:rPr kumimoji="0" lang="zh-CN" altLang="en-US" sz="1400" i="0" u="none" strike="noStrike" kern="1200" cap="none" spc="0" normalizeH="0" baseline="0" noProof="0" dirty="0">
                  <a:ln>
                    <a:noFill/>
                  </a:ln>
                  <a:solidFill>
                    <a:schemeClr val="tx1">
                      <a:lumMod val="65000"/>
                      <a:lumOff val="35000"/>
                    </a:schemeClr>
                  </a:solidFill>
                  <a:effectLst/>
                  <a:uLnTx/>
                  <a:uFillTx/>
                  <a:cs typeface="+mn-ea"/>
                  <a:sym typeface="+mn-lt"/>
                </a:rPr>
                <a:t>。</a:t>
              </a:r>
              <a:endParaRPr kumimoji="0" lang="zh-CN" altLang="en-US" sz="140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73" name="文本框 72"/>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endParaRPr kumimoji="0" lang="zh-CN" altLang="en-US" sz="2000" i="0" u="none" strike="noStrike" kern="1200" cap="none" spc="400" normalizeH="0" baseline="0" noProof="0" dirty="0">
                <a:ln>
                  <a:noFill/>
                </a:ln>
                <a:solidFill>
                  <a:srgbClr val="44546A"/>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1000"/>
                                        <p:tgtEl>
                                          <p:spTgt spid="56"/>
                                        </p:tgtEl>
                                      </p:cBhvr>
                                    </p:animEffect>
                                    <p:anim calcmode="lin" valueType="num">
                                      <p:cBhvr>
                                        <p:cTn id="25" dur="1000" fill="hold"/>
                                        <p:tgtEl>
                                          <p:spTgt spid="56"/>
                                        </p:tgtEl>
                                        <p:attrNameLst>
                                          <p:attrName>ppt_x</p:attrName>
                                        </p:attrNameLst>
                                      </p:cBhvr>
                                      <p:tavLst>
                                        <p:tav tm="0">
                                          <p:val>
                                            <p:strVal val="#ppt_x"/>
                                          </p:val>
                                        </p:tav>
                                        <p:tav tm="100000">
                                          <p:val>
                                            <p:strVal val="#ppt_x"/>
                                          </p:val>
                                        </p:tav>
                                      </p:tavLst>
                                    </p:anim>
                                    <p:anim calcmode="lin" valueType="num">
                                      <p:cBhvr>
                                        <p:cTn id="26" dur="1000" fill="hold"/>
                                        <p:tgtEl>
                                          <p:spTgt spid="56"/>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1000"/>
                                        <p:tgtEl>
                                          <p:spTgt spid="59"/>
                                        </p:tgtEl>
                                      </p:cBhvr>
                                    </p:animEffect>
                                    <p:anim calcmode="lin" valueType="num">
                                      <p:cBhvr>
                                        <p:cTn id="31" dur="1000" fill="hold"/>
                                        <p:tgtEl>
                                          <p:spTgt spid="59"/>
                                        </p:tgtEl>
                                        <p:attrNameLst>
                                          <p:attrName>ppt_x</p:attrName>
                                        </p:attrNameLst>
                                      </p:cBhvr>
                                      <p:tavLst>
                                        <p:tav tm="0">
                                          <p:val>
                                            <p:strVal val="#ppt_x"/>
                                          </p:val>
                                        </p:tav>
                                        <p:tav tm="100000">
                                          <p:val>
                                            <p:strVal val="#ppt_x"/>
                                          </p:val>
                                        </p:tav>
                                      </p:tavLst>
                                    </p:anim>
                                    <p:anim calcmode="lin" valueType="num">
                                      <p:cBhvr>
                                        <p:cTn id="32" dur="1000" fill="hold"/>
                                        <p:tgtEl>
                                          <p:spTgt spid="5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1000"/>
                                        <p:tgtEl>
                                          <p:spTgt spid="62"/>
                                        </p:tgtEl>
                                      </p:cBhvr>
                                    </p:animEffect>
                                    <p:anim calcmode="lin" valueType="num">
                                      <p:cBhvr>
                                        <p:cTn id="37" dur="1000" fill="hold"/>
                                        <p:tgtEl>
                                          <p:spTgt spid="62"/>
                                        </p:tgtEl>
                                        <p:attrNameLst>
                                          <p:attrName>ppt_x</p:attrName>
                                        </p:attrNameLst>
                                      </p:cBhvr>
                                      <p:tavLst>
                                        <p:tav tm="0">
                                          <p:val>
                                            <p:strVal val="#ppt_x"/>
                                          </p:val>
                                        </p:tav>
                                        <p:tav tm="100000">
                                          <p:val>
                                            <p:strVal val="#ppt_x"/>
                                          </p:val>
                                        </p:tav>
                                      </p:tavLst>
                                    </p:anim>
                                    <p:anim calcmode="lin" valueType="num">
                                      <p:cBhvr>
                                        <p:cTn id="38" dur="1000" fill="hold"/>
                                        <p:tgtEl>
                                          <p:spTgt spid="62"/>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nodeType="after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1000"/>
                                        <p:tgtEl>
                                          <p:spTgt spid="65"/>
                                        </p:tgtEl>
                                      </p:cBhvr>
                                    </p:animEffect>
                                    <p:anim calcmode="lin" valueType="num">
                                      <p:cBhvr>
                                        <p:cTn id="43" dur="1000" fill="hold"/>
                                        <p:tgtEl>
                                          <p:spTgt spid="65"/>
                                        </p:tgtEl>
                                        <p:attrNameLst>
                                          <p:attrName>ppt_x</p:attrName>
                                        </p:attrNameLst>
                                      </p:cBhvr>
                                      <p:tavLst>
                                        <p:tav tm="0">
                                          <p:val>
                                            <p:strVal val="#ppt_x"/>
                                          </p:val>
                                        </p:tav>
                                        <p:tav tm="100000">
                                          <p:val>
                                            <p:strVal val="#ppt_x"/>
                                          </p:val>
                                        </p:tav>
                                      </p:tavLst>
                                    </p:anim>
                                    <p:anim calcmode="lin" valueType="num">
                                      <p:cBhvr>
                                        <p:cTn id="44" dur="1000" fill="hold"/>
                                        <p:tgtEl>
                                          <p:spTgt spid="65"/>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nodeType="after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fade">
                                      <p:cBhvr>
                                        <p:cTn id="48" dur="1000"/>
                                        <p:tgtEl>
                                          <p:spTgt spid="68"/>
                                        </p:tgtEl>
                                      </p:cBhvr>
                                    </p:animEffect>
                                    <p:anim calcmode="lin" valueType="num">
                                      <p:cBhvr>
                                        <p:cTn id="49" dur="1000" fill="hold"/>
                                        <p:tgtEl>
                                          <p:spTgt spid="68"/>
                                        </p:tgtEl>
                                        <p:attrNameLst>
                                          <p:attrName>ppt_x</p:attrName>
                                        </p:attrNameLst>
                                      </p:cBhvr>
                                      <p:tavLst>
                                        <p:tav tm="0">
                                          <p:val>
                                            <p:strVal val="#ppt_x"/>
                                          </p:val>
                                        </p:tav>
                                        <p:tav tm="100000">
                                          <p:val>
                                            <p:strVal val="#ppt_x"/>
                                          </p:val>
                                        </p:tav>
                                      </p:tavLst>
                                    </p:anim>
                                    <p:anim calcmode="lin" valueType="num">
                                      <p:cBhvr>
                                        <p:cTn id="50" dur="1000" fill="hold"/>
                                        <p:tgtEl>
                                          <p:spTgt spid="68"/>
                                        </p:tgtEl>
                                        <p:attrNameLst>
                                          <p:attrName>ppt_y</p:attrName>
                                        </p:attrNameLst>
                                      </p:cBhvr>
                                      <p:tavLst>
                                        <p:tav tm="0">
                                          <p:val>
                                            <p:strVal val="#ppt_y+.1"/>
                                          </p:val>
                                        </p:tav>
                                        <p:tav tm="100000">
                                          <p:val>
                                            <p:strVal val="#ppt_y"/>
                                          </p:val>
                                        </p:tav>
                                      </p:tavLst>
                                    </p:anim>
                                  </p:childTnLst>
                                </p:cTn>
                              </p:par>
                            </p:childTnLst>
                          </p:cTn>
                        </p:par>
                        <p:par>
                          <p:cTn id="51" fill="hold">
                            <p:stCondLst>
                              <p:cond delay="5500"/>
                            </p:stCondLst>
                            <p:childTnLst>
                              <p:par>
                                <p:cTn id="52" presetID="42" presetClass="entr" presetSubtype="0"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1000"/>
                                        <p:tgtEl>
                                          <p:spTgt spid="71"/>
                                        </p:tgtEl>
                                      </p:cBhvr>
                                    </p:animEffect>
                                    <p:anim calcmode="lin" valueType="num">
                                      <p:cBhvr>
                                        <p:cTn id="55" dur="1000" fill="hold"/>
                                        <p:tgtEl>
                                          <p:spTgt spid="71"/>
                                        </p:tgtEl>
                                        <p:attrNameLst>
                                          <p:attrName>ppt_x</p:attrName>
                                        </p:attrNameLst>
                                      </p:cBhvr>
                                      <p:tavLst>
                                        <p:tav tm="0">
                                          <p:val>
                                            <p:strVal val="#ppt_x"/>
                                          </p:val>
                                        </p:tav>
                                        <p:tav tm="100000">
                                          <p:val>
                                            <p:strVal val="#ppt_x"/>
                                          </p:val>
                                        </p:tav>
                                      </p:tavLst>
                                    </p:anim>
                                    <p:anim calcmode="lin" valueType="num">
                                      <p:cBhvr>
                                        <p:cTn id="56"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各部门沟通流程</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3" name="圆角矩形 2"/>
          <p:cNvSpPr/>
          <p:nvPr/>
        </p:nvSpPr>
        <p:spPr>
          <a:xfrm>
            <a:off x="1552372"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p:cNvSpPr/>
          <p:nvPr/>
        </p:nvSpPr>
        <p:spPr>
          <a:xfrm>
            <a:off x="1305056"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文本框 4"/>
          <p:cNvSpPr txBox="1"/>
          <p:nvPr/>
        </p:nvSpPr>
        <p:spPr>
          <a:xfrm>
            <a:off x="1772157" y="2342730"/>
            <a:ext cx="20665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0" i="0" u="none" strike="noStrike" kern="1200" cap="none" spc="0" normalizeH="0" baseline="0" noProof="0" dirty="0">
                <a:ln>
                  <a:noFill/>
                </a:ln>
                <a:solidFill>
                  <a:prstClr val="white"/>
                </a:solidFill>
                <a:effectLst/>
                <a:uLnTx/>
                <a:uFillTx/>
                <a:cs typeface="+mn-ea"/>
                <a:sym typeface="+mn-lt"/>
              </a:rPr>
              <a:t>2,7800.18</a:t>
            </a:r>
            <a:endParaRPr kumimoji="1" lang="zh-CN" altLang="en-US" sz="3200" b="0" i="0" u="none" strike="noStrike" kern="1200" cap="none" spc="0" normalizeH="0" baseline="0" noProof="0" dirty="0">
              <a:ln>
                <a:noFill/>
              </a:ln>
              <a:solidFill>
                <a:prstClr val="white"/>
              </a:solidFill>
              <a:effectLst/>
              <a:uLnTx/>
              <a:uFillTx/>
              <a:cs typeface="+mn-ea"/>
              <a:sym typeface="+mn-lt"/>
            </a:endParaRPr>
          </a:p>
        </p:txBody>
      </p:sp>
      <p:sp>
        <p:nvSpPr>
          <p:cNvPr id="6" name="文本框 5"/>
          <p:cNvSpPr txBox="1"/>
          <p:nvPr/>
        </p:nvSpPr>
        <p:spPr>
          <a:xfrm>
            <a:off x="1761883"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white"/>
                </a:solidFill>
                <a:effectLst/>
                <a:uLnTx/>
                <a:uFillTx/>
                <a:cs typeface="+mn-ea"/>
                <a:sym typeface="+mn-lt"/>
              </a:rPr>
              <a:t>Input Date Here</a:t>
            </a:r>
            <a:endParaRPr kumimoji="1" lang="en-US" altLang="zh-CN" sz="1000" b="0" i="0" u="none" strike="noStrike" kern="1200" cap="none" spc="0" normalizeH="0" baseline="0" noProof="0" dirty="0">
              <a:ln>
                <a:noFill/>
              </a:ln>
              <a:solidFill>
                <a:prstClr val="white"/>
              </a:solidFill>
              <a:effectLst/>
              <a:uLnTx/>
              <a:uFillTx/>
              <a:cs typeface="+mn-ea"/>
              <a:sym typeface="+mn-lt"/>
            </a:endParaRPr>
          </a:p>
        </p:txBody>
      </p:sp>
      <p:sp>
        <p:nvSpPr>
          <p:cNvPr id="7" name="文本框 6"/>
          <p:cNvSpPr txBox="1"/>
          <p:nvPr/>
        </p:nvSpPr>
        <p:spPr>
          <a:xfrm>
            <a:off x="1490728"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项目名称</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8" name="文本框 7"/>
          <p:cNvSpPr txBox="1"/>
          <p:nvPr/>
        </p:nvSpPr>
        <p:spPr>
          <a:xfrm>
            <a:off x="2679591"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数量</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9" name="文本框 8"/>
          <p:cNvSpPr txBox="1"/>
          <p:nvPr/>
        </p:nvSpPr>
        <p:spPr>
          <a:xfrm>
            <a:off x="3473659"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类型</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10" name="文本框 9"/>
          <p:cNvSpPr txBox="1"/>
          <p:nvPr/>
        </p:nvSpPr>
        <p:spPr>
          <a:xfrm>
            <a:off x="1471215" y="4060155"/>
            <a:ext cx="942887"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1" name="文本框 10"/>
          <p:cNvSpPr txBox="1"/>
          <p:nvPr/>
        </p:nvSpPr>
        <p:spPr>
          <a:xfrm>
            <a:off x="2741209" y="4060155"/>
            <a:ext cx="335348"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27</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36</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15</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2" name="文本框 11"/>
          <p:cNvSpPr txBox="1"/>
          <p:nvPr/>
        </p:nvSpPr>
        <p:spPr>
          <a:xfrm>
            <a:off x="3434122" y="4060155"/>
            <a:ext cx="611065"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Type-1</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Type-2</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Type-3</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3" name="圆角矩形 12"/>
          <p:cNvSpPr/>
          <p:nvPr/>
        </p:nvSpPr>
        <p:spPr>
          <a:xfrm>
            <a:off x="5029463"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圆角矩形 13"/>
          <p:cNvSpPr/>
          <p:nvPr/>
        </p:nvSpPr>
        <p:spPr>
          <a:xfrm>
            <a:off x="4782147"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文本框 14"/>
          <p:cNvSpPr txBox="1"/>
          <p:nvPr/>
        </p:nvSpPr>
        <p:spPr>
          <a:xfrm>
            <a:off x="5249248" y="2342730"/>
            <a:ext cx="20665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0" i="0" u="none" strike="noStrike" kern="1200" cap="none" spc="0" normalizeH="0" baseline="0" noProof="0" dirty="0">
                <a:ln>
                  <a:noFill/>
                </a:ln>
                <a:solidFill>
                  <a:prstClr val="white"/>
                </a:solidFill>
                <a:effectLst/>
                <a:uLnTx/>
                <a:uFillTx/>
                <a:cs typeface="+mn-ea"/>
                <a:sym typeface="+mn-lt"/>
              </a:rPr>
              <a:t>2,7800.18</a:t>
            </a:r>
            <a:endParaRPr kumimoji="1" lang="zh-CN" altLang="en-US" sz="3200" b="0" i="0" u="none" strike="noStrike" kern="1200" cap="none" spc="0" normalizeH="0" baseline="0" noProof="0" dirty="0">
              <a:ln>
                <a:noFill/>
              </a:ln>
              <a:solidFill>
                <a:prstClr val="white"/>
              </a:solidFill>
              <a:effectLst/>
              <a:uLnTx/>
              <a:uFillTx/>
              <a:cs typeface="+mn-ea"/>
              <a:sym typeface="+mn-lt"/>
            </a:endParaRPr>
          </a:p>
        </p:txBody>
      </p:sp>
      <p:sp>
        <p:nvSpPr>
          <p:cNvPr id="16" name="文本框 15"/>
          <p:cNvSpPr txBox="1"/>
          <p:nvPr/>
        </p:nvSpPr>
        <p:spPr>
          <a:xfrm>
            <a:off x="5238974"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white"/>
                </a:solidFill>
                <a:effectLst/>
                <a:uLnTx/>
                <a:uFillTx/>
                <a:cs typeface="+mn-ea"/>
                <a:sym typeface="+mn-lt"/>
              </a:rPr>
              <a:t>Input Date Here</a:t>
            </a:r>
            <a:endParaRPr kumimoji="1" lang="en-US" altLang="zh-CN" sz="1000" b="0" i="0" u="none" strike="noStrike" kern="1200" cap="none" spc="0" normalizeH="0" baseline="0" noProof="0" dirty="0">
              <a:ln>
                <a:noFill/>
              </a:ln>
              <a:solidFill>
                <a:prstClr val="white"/>
              </a:solidFill>
              <a:effectLst/>
              <a:uLnTx/>
              <a:uFillTx/>
              <a:cs typeface="+mn-ea"/>
              <a:sym typeface="+mn-lt"/>
            </a:endParaRPr>
          </a:p>
        </p:txBody>
      </p:sp>
      <p:sp>
        <p:nvSpPr>
          <p:cNvPr id="17" name="文本框 16"/>
          <p:cNvSpPr txBox="1"/>
          <p:nvPr/>
        </p:nvSpPr>
        <p:spPr>
          <a:xfrm>
            <a:off x="4967819"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项目名称</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18" name="文本框 17"/>
          <p:cNvSpPr txBox="1"/>
          <p:nvPr/>
        </p:nvSpPr>
        <p:spPr>
          <a:xfrm>
            <a:off x="6156682"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数量</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19" name="文本框 18"/>
          <p:cNvSpPr txBox="1"/>
          <p:nvPr/>
        </p:nvSpPr>
        <p:spPr>
          <a:xfrm>
            <a:off x="6950750"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类型</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20" name="文本框 19"/>
          <p:cNvSpPr txBox="1"/>
          <p:nvPr/>
        </p:nvSpPr>
        <p:spPr>
          <a:xfrm>
            <a:off x="4948306" y="4060155"/>
            <a:ext cx="942887"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21" name="文本框 20"/>
          <p:cNvSpPr txBox="1"/>
          <p:nvPr/>
        </p:nvSpPr>
        <p:spPr>
          <a:xfrm>
            <a:off x="6218300" y="4060155"/>
            <a:ext cx="335348"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27</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36</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15</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22" name="文本框 21"/>
          <p:cNvSpPr txBox="1"/>
          <p:nvPr/>
        </p:nvSpPr>
        <p:spPr>
          <a:xfrm>
            <a:off x="6911213" y="4060155"/>
            <a:ext cx="611065"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Type-1</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Type-2</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Type-3</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23" name="圆角矩形 22"/>
          <p:cNvSpPr/>
          <p:nvPr/>
        </p:nvSpPr>
        <p:spPr>
          <a:xfrm>
            <a:off x="8483211"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圆角矩形 23"/>
          <p:cNvSpPr/>
          <p:nvPr/>
        </p:nvSpPr>
        <p:spPr>
          <a:xfrm>
            <a:off x="8235895"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文本框 24"/>
          <p:cNvSpPr txBox="1"/>
          <p:nvPr/>
        </p:nvSpPr>
        <p:spPr>
          <a:xfrm>
            <a:off x="8702996" y="2342730"/>
            <a:ext cx="20665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0" i="0" u="none" strike="noStrike" kern="1200" cap="none" spc="0" normalizeH="0" baseline="0" noProof="0" dirty="0">
                <a:ln>
                  <a:noFill/>
                </a:ln>
                <a:solidFill>
                  <a:prstClr val="white"/>
                </a:solidFill>
                <a:effectLst/>
                <a:uLnTx/>
                <a:uFillTx/>
                <a:cs typeface="+mn-ea"/>
                <a:sym typeface="+mn-lt"/>
              </a:rPr>
              <a:t>2,7800.18</a:t>
            </a:r>
            <a:endParaRPr kumimoji="1" lang="zh-CN" altLang="en-US" sz="3200" b="0" i="0" u="none" strike="noStrike" kern="1200" cap="none" spc="0" normalizeH="0" baseline="0" noProof="0" dirty="0">
              <a:ln>
                <a:noFill/>
              </a:ln>
              <a:solidFill>
                <a:prstClr val="white"/>
              </a:solidFill>
              <a:effectLst/>
              <a:uLnTx/>
              <a:uFillTx/>
              <a:cs typeface="+mn-ea"/>
              <a:sym typeface="+mn-lt"/>
            </a:endParaRPr>
          </a:p>
        </p:txBody>
      </p:sp>
      <p:sp>
        <p:nvSpPr>
          <p:cNvPr id="26" name="文本框 25"/>
          <p:cNvSpPr txBox="1"/>
          <p:nvPr/>
        </p:nvSpPr>
        <p:spPr>
          <a:xfrm>
            <a:off x="8692722"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white"/>
                </a:solidFill>
                <a:effectLst/>
                <a:uLnTx/>
                <a:uFillTx/>
                <a:cs typeface="+mn-ea"/>
                <a:sym typeface="+mn-lt"/>
              </a:rPr>
              <a:t>Input Date Here</a:t>
            </a:r>
            <a:endParaRPr kumimoji="1" lang="en-US" altLang="zh-CN" sz="1000" b="0" i="0" u="none" strike="noStrike" kern="1200" cap="none" spc="0" normalizeH="0" baseline="0" noProof="0" dirty="0">
              <a:ln>
                <a:noFill/>
              </a:ln>
              <a:solidFill>
                <a:prstClr val="white"/>
              </a:solidFill>
              <a:effectLst/>
              <a:uLnTx/>
              <a:uFillTx/>
              <a:cs typeface="+mn-ea"/>
              <a:sym typeface="+mn-lt"/>
            </a:endParaRPr>
          </a:p>
        </p:txBody>
      </p:sp>
      <p:sp>
        <p:nvSpPr>
          <p:cNvPr id="27" name="文本框 26"/>
          <p:cNvSpPr txBox="1"/>
          <p:nvPr/>
        </p:nvSpPr>
        <p:spPr>
          <a:xfrm>
            <a:off x="8421567"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项目名称</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28" name="文本框 27"/>
          <p:cNvSpPr txBox="1"/>
          <p:nvPr/>
        </p:nvSpPr>
        <p:spPr>
          <a:xfrm>
            <a:off x="9610430"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数量</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29" name="文本框 28"/>
          <p:cNvSpPr txBox="1"/>
          <p:nvPr/>
        </p:nvSpPr>
        <p:spPr>
          <a:xfrm>
            <a:off x="10404498"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类型</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30" name="文本框 29"/>
          <p:cNvSpPr txBox="1"/>
          <p:nvPr/>
        </p:nvSpPr>
        <p:spPr>
          <a:xfrm>
            <a:off x="8402054" y="4060155"/>
            <a:ext cx="942887"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31" name="文本框 30"/>
          <p:cNvSpPr txBox="1"/>
          <p:nvPr/>
        </p:nvSpPr>
        <p:spPr>
          <a:xfrm>
            <a:off x="9672048" y="4060155"/>
            <a:ext cx="335348"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27</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36</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15</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32" name="文本框 31"/>
          <p:cNvSpPr txBox="1"/>
          <p:nvPr/>
        </p:nvSpPr>
        <p:spPr>
          <a:xfrm>
            <a:off x="10364961" y="4060155"/>
            <a:ext cx="611065"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Type-1</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Type-2</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Type-3</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dissolve">
                                      <p:cBhvr>
                                        <p:cTn id="77" dur="500"/>
                                        <p:tgtEl>
                                          <p:spTgt spid="25"/>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dissolve">
                                      <p:cBhvr>
                                        <p:cTn id="80" dur="500"/>
                                        <p:tgtEl>
                                          <p:spTgt spid="2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dissolve">
                                      <p:cBhvr>
                                        <p:cTn id="83" dur="500"/>
                                        <p:tgtEl>
                                          <p:spTgt spid="27"/>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dissolve">
                                      <p:cBhvr>
                                        <p:cTn id="86" dur="500"/>
                                        <p:tgtEl>
                                          <p:spTgt spid="2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dissolve">
                                      <p:cBhvr>
                                        <p:cTn id="89" dur="500"/>
                                        <p:tgtEl>
                                          <p:spTgt spid="2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dissolve">
                                      <p:cBhvr>
                                        <p:cTn id="92" dur="500"/>
                                        <p:tgtEl>
                                          <p:spTgt spid="3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dissolve">
                                      <p:cBhvr>
                                        <p:cTn id="95" dur="500"/>
                                        <p:tgtEl>
                                          <p:spTgt spid="3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dissolve">
                                      <p:cBhvr>
                                        <p:cTn id="9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8" grpId="0"/>
      <p:bldP spid="9" grpId="0"/>
      <p:bldP spid="10" grpId="0"/>
      <p:bldP spid="11" grpId="0"/>
      <p:bldP spid="12" grpId="0"/>
      <p:bldP spid="13" grpId="0" animBg="1"/>
      <p:bldP spid="14" grpId="0" animBg="1"/>
      <p:bldP spid="15" grpId="0"/>
      <p:bldP spid="16" grpId="0"/>
      <p:bldP spid="17" grpId="0"/>
      <p:bldP spid="18" grpId="0"/>
      <p:bldP spid="19" grpId="0"/>
      <p:bldP spid="20" grpId="0"/>
      <p:bldP spid="21" grpId="0"/>
      <p:bldP spid="22" grpId="0"/>
      <p:bldP spid="23" grpId="0" animBg="1"/>
      <p:bldP spid="24" grpId="0" animBg="1"/>
      <p:bldP spid="25" grpId="0"/>
      <p:bldP spid="26" grpId="0"/>
      <p:bldP spid="27" grpId="0"/>
      <p:bldP spid="28" grpId="0"/>
      <p:bldP spid="29" grpId="0"/>
      <p:bldP spid="30" grpId="0"/>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各部门沟通流程</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grpSp>
        <p:nvGrpSpPr>
          <p:cNvPr id="56" name="组合 55"/>
          <p:cNvGrpSpPr/>
          <p:nvPr/>
        </p:nvGrpSpPr>
        <p:grpSpPr>
          <a:xfrm>
            <a:off x="7752047" y="1360686"/>
            <a:ext cx="3573065" cy="3527407"/>
            <a:chOff x="8091658" y="2106948"/>
            <a:chExt cx="3573065" cy="3527407"/>
          </a:xfrm>
        </p:grpSpPr>
        <p:sp>
          <p:nvSpPr>
            <p:cNvPr id="57" name="矩形 56"/>
            <p:cNvSpPr/>
            <p:nvPr/>
          </p:nvSpPr>
          <p:spPr>
            <a:xfrm>
              <a:off x="8117349" y="2106948"/>
              <a:ext cx="3547374" cy="2115321"/>
            </a:xfrm>
            <a:prstGeom prst="rect">
              <a:avLst/>
            </a:prstGeom>
            <a:blipFill>
              <a:blip r:embed="rId1"/>
              <a:stretch>
                <a:fillRect b="-22979"/>
              </a:stretch>
            </a:blip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grpSp>
          <p:nvGrpSpPr>
            <p:cNvPr id="58" name="组合 57"/>
            <p:cNvGrpSpPr/>
            <p:nvPr/>
          </p:nvGrpSpPr>
          <p:grpSpPr>
            <a:xfrm>
              <a:off x="8091658" y="4411450"/>
              <a:ext cx="3573065" cy="1222905"/>
              <a:chOff x="3657994" y="2648573"/>
              <a:chExt cx="3573065" cy="1222905"/>
            </a:xfrm>
          </p:grpSpPr>
          <p:sp>
            <p:nvSpPr>
              <p:cNvPr id="59" name="文本框 58"/>
              <p:cNvSpPr txBox="1"/>
              <p:nvPr/>
            </p:nvSpPr>
            <p:spPr>
              <a:xfrm>
                <a:off x="3657995" y="2648573"/>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dirty="0">
                    <a:solidFill>
                      <a:srgbClr val="44546A"/>
                    </a:solidFill>
                    <a:cs typeface="+mn-ea"/>
                    <a:sym typeface="+mn-lt"/>
                  </a:rPr>
                  <a:t>标题文字添加</a:t>
                </a:r>
                <a:endParaRPr lang="zh-CN" altLang="en-US" dirty="0">
                  <a:solidFill>
                    <a:srgbClr val="44546A"/>
                  </a:solidFill>
                  <a:cs typeface="+mn-ea"/>
                  <a:sym typeface="+mn-lt"/>
                </a:endParaRPr>
              </a:p>
            </p:txBody>
          </p:sp>
          <p:sp>
            <p:nvSpPr>
              <p:cNvPr id="60" name="文本框 59"/>
              <p:cNvSpPr txBox="1"/>
              <p:nvPr/>
            </p:nvSpPr>
            <p:spPr>
              <a:xfrm>
                <a:off x="3657994" y="3086648"/>
                <a:ext cx="3573065" cy="784830"/>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200" dirty="0">
                    <a:solidFill>
                      <a:srgbClr val="44546A"/>
                    </a:solidFill>
                    <a:cs typeface="+mn-ea"/>
                    <a:sym typeface="+mn-lt"/>
                  </a:rPr>
                  <a:t>请将您的内容打在这里，或者通过复制您的文本后，在此框中选择粘贴，并选择只保留文字，且尽可能精简</a:t>
                </a:r>
                <a:r>
                  <a:rPr lang="en-US" altLang="zh-CN" sz="1200" dirty="0">
                    <a:solidFill>
                      <a:srgbClr val="44546A"/>
                    </a:solidFill>
                    <a:cs typeface="+mn-ea"/>
                    <a:sym typeface="+mn-lt"/>
                  </a:rPr>
                  <a:t>.</a:t>
                </a:r>
                <a:endParaRPr lang="en-US" altLang="zh-CN" sz="1200" dirty="0">
                  <a:solidFill>
                    <a:srgbClr val="44546A"/>
                  </a:solidFill>
                  <a:cs typeface="+mn-ea"/>
                  <a:sym typeface="+mn-lt"/>
                </a:endParaRPr>
              </a:p>
            </p:txBody>
          </p:sp>
        </p:grpSp>
      </p:grpSp>
      <p:grpSp>
        <p:nvGrpSpPr>
          <p:cNvPr id="61" name="组合 60"/>
          <p:cNvGrpSpPr/>
          <p:nvPr/>
        </p:nvGrpSpPr>
        <p:grpSpPr>
          <a:xfrm>
            <a:off x="866888" y="1360687"/>
            <a:ext cx="6592805" cy="3316896"/>
            <a:chOff x="1206499" y="1901370"/>
            <a:chExt cx="6346828" cy="3193143"/>
          </a:xfrm>
        </p:grpSpPr>
        <p:sp>
          <p:nvSpPr>
            <p:cNvPr id="62" name="矩形 61"/>
            <p:cNvSpPr/>
            <p:nvPr/>
          </p:nvSpPr>
          <p:spPr>
            <a:xfrm>
              <a:off x="1206499" y="1901370"/>
              <a:ext cx="6328229" cy="3193143"/>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3" name="矩形 62"/>
            <p:cNvSpPr/>
            <p:nvPr/>
          </p:nvSpPr>
          <p:spPr>
            <a:xfrm>
              <a:off x="3028042" y="2423278"/>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grpSp>
          <p:nvGrpSpPr>
            <p:cNvPr id="64" name="组合 63"/>
            <p:cNvGrpSpPr/>
            <p:nvPr/>
          </p:nvGrpSpPr>
          <p:grpSpPr>
            <a:xfrm>
              <a:off x="1407883" y="2391705"/>
              <a:ext cx="1814288" cy="2181694"/>
              <a:chOff x="1255483" y="2301298"/>
              <a:chExt cx="1814288" cy="2181694"/>
            </a:xfrm>
          </p:grpSpPr>
          <p:sp>
            <p:nvSpPr>
              <p:cNvPr id="77" name="文本框 76"/>
              <p:cNvSpPr txBox="1"/>
              <p:nvPr/>
            </p:nvSpPr>
            <p:spPr>
              <a:xfrm>
                <a:off x="1255483" y="230129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endParaRPr lang="zh-CN" altLang="en-US" sz="1600" b="1" dirty="0">
                  <a:solidFill>
                    <a:srgbClr val="44546A"/>
                  </a:solidFill>
                  <a:cs typeface="+mn-ea"/>
                  <a:sym typeface="+mn-lt"/>
                </a:endParaRPr>
              </a:p>
            </p:txBody>
          </p:sp>
          <p:sp>
            <p:nvSpPr>
              <p:cNvPr id="78" name="文本框 77"/>
              <p:cNvSpPr txBox="1"/>
              <p:nvPr/>
            </p:nvSpPr>
            <p:spPr>
              <a:xfrm>
                <a:off x="1255483" y="291567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endParaRPr lang="zh-CN" altLang="en-US" sz="1600" b="1" dirty="0">
                  <a:solidFill>
                    <a:srgbClr val="44546A"/>
                  </a:solidFill>
                  <a:cs typeface="+mn-ea"/>
                  <a:sym typeface="+mn-lt"/>
                </a:endParaRPr>
              </a:p>
            </p:txBody>
          </p:sp>
          <p:sp>
            <p:nvSpPr>
              <p:cNvPr id="79" name="文本框 78"/>
              <p:cNvSpPr txBox="1"/>
              <p:nvPr/>
            </p:nvSpPr>
            <p:spPr>
              <a:xfrm>
                <a:off x="1255483" y="353005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endParaRPr lang="zh-CN" altLang="en-US" sz="1600" b="1" dirty="0">
                  <a:solidFill>
                    <a:srgbClr val="44546A"/>
                  </a:solidFill>
                  <a:cs typeface="+mn-ea"/>
                  <a:sym typeface="+mn-lt"/>
                </a:endParaRPr>
              </a:p>
            </p:txBody>
          </p:sp>
          <p:sp>
            <p:nvSpPr>
              <p:cNvPr id="80" name="文本框 79"/>
              <p:cNvSpPr txBox="1"/>
              <p:nvPr/>
            </p:nvSpPr>
            <p:spPr>
              <a:xfrm>
                <a:off x="1255483" y="414443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endParaRPr lang="zh-CN" altLang="en-US" sz="1600" b="1" dirty="0">
                  <a:solidFill>
                    <a:srgbClr val="44546A"/>
                  </a:solidFill>
                  <a:cs typeface="+mn-ea"/>
                  <a:sym typeface="+mn-lt"/>
                </a:endParaRPr>
              </a:p>
            </p:txBody>
          </p:sp>
        </p:grpSp>
        <p:sp>
          <p:nvSpPr>
            <p:cNvPr id="65" name="矩形 64"/>
            <p:cNvSpPr/>
            <p:nvPr/>
          </p:nvSpPr>
          <p:spPr>
            <a:xfrm>
              <a:off x="3028042" y="3037889"/>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6" name="矩形 65"/>
            <p:cNvSpPr/>
            <p:nvPr/>
          </p:nvSpPr>
          <p:spPr>
            <a:xfrm>
              <a:off x="3028042" y="3652500"/>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7" name="矩形 66"/>
            <p:cNvSpPr/>
            <p:nvPr/>
          </p:nvSpPr>
          <p:spPr>
            <a:xfrm>
              <a:off x="3028042" y="4267111"/>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8" name="矩形 67"/>
            <p:cNvSpPr/>
            <p:nvPr/>
          </p:nvSpPr>
          <p:spPr>
            <a:xfrm>
              <a:off x="3028043" y="2423278"/>
              <a:ext cx="19725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9" name="矩形 68"/>
            <p:cNvSpPr/>
            <p:nvPr/>
          </p:nvSpPr>
          <p:spPr>
            <a:xfrm>
              <a:off x="3028043" y="3037889"/>
              <a:ext cx="25821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70" name="矩形 69"/>
            <p:cNvSpPr/>
            <p:nvPr/>
          </p:nvSpPr>
          <p:spPr>
            <a:xfrm>
              <a:off x="3028043" y="3652500"/>
              <a:ext cx="15534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71" name="矩形 70"/>
            <p:cNvSpPr/>
            <p:nvPr/>
          </p:nvSpPr>
          <p:spPr>
            <a:xfrm>
              <a:off x="3028043" y="4267111"/>
              <a:ext cx="309653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grpSp>
          <p:nvGrpSpPr>
            <p:cNvPr id="72" name="组合 71"/>
            <p:cNvGrpSpPr/>
            <p:nvPr/>
          </p:nvGrpSpPr>
          <p:grpSpPr>
            <a:xfrm>
              <a:off x="6768193" y="2401230"/>
              <a:ext cx="785134" cy="2150917"/>
              <a:chOff x="1255483" y="2301298"/>
              <a:chExt cx="785134" cy="2150917"/>
            </a:xfrm>
          </p:grpSpPr>
          <p:sp>
            <p:nvSpPr>
              <p:cNvPr id="73" name="文本框 72"/>
              <p:cNvSpPr txBox="1"/>
              <p:nvPr/>
            </p:nvSpPr>
            <p:spPr>
              <a:xfrm>
                <a:off x="1255483" y="230129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72%</a:t>
                </a:r>
                <a:endParaRPr lang="zh-CN" altLang="en-US" sz="1400" dirty="0">
                  <a:solidFill>
                    <a:srgbClr val="44546A"/>
                  </a:solidFill>
                  <a:cs typeface="+mn-ea"/>
                  <a:sym typeface="+mn-lt"/>
                </a:endParaRPr>
              </a:p>
            </p:txBody>
          </p:sp>
          <p:sp>
            <p:nvSpPr>
              <p:cNvPr id="74" name="文本框 73"/>
              <p:cNvSpPr txBox="1"/>
              <p:nvPr/>
            </p:nvSpPr>
            <p:spPr>
              <a:xfrm>
                <a:off x="1255483" y="291567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83%</a:t>
                </a:r>
                <a:endParaRPr lang="zh-CN" altLang="en-US" sz="1400" dirty="0">
                  <a:solidFill>
                    <a:srgbClr val="44546A"/>
                  </a:solidFill>
                  <a:cs typeface="+mn-ea"/>
                  <a:sym typeface="+mn-lt"/>
                </a:endParaRPr>
              </a:p>
            </p:txBody>
          </p:sp>
          <p:sp>
            <p:nvSpPr>
              <p:cNvPr id="75" name="文本框 74"/>
              <p:cNvSpPr txBox="1"/>
              <p:nvPr/>
            </p:nvSpPr>
            <p:spPr>
              <a:xfrm>
                <a:off x="1255483" y="353005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46%</a:t>
                </a:r>
                <a:endParaRPr lang="zh-CN" altLang="en-US" sz="1400" dirty="0">
                  <a:solidFill>
                    <a:srgbClr val="44546A"/>
                  </a:solidFill>
                  <a:cs typeface="+mn-ea"/>
                  <a:sym typeface="+mn-lt"/>
                </a:endParaRPr>
              </a:p>
            </p:txBody>
          </p:sp>
          <p:sp>
            <p:nvSpPr>
              <p:cNvPr id="76" name="文本框 75"/>
              <p:cNvSpPr txBox="1"/>
              <p:nvPr/>
            </p:nvSpPr>
            <p:spPr>
              <a:xfrm>
                <a:off x="1255483" y="414443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90%</a:t>
                </a:r>
                <a:endParaRPr lang="zh-CN" altLang="en-US" sz="1400" dirty="0">
                  <a:solidFill>
                    <a:srgbClr val="44546A"/>
                  </a:solidFill>
                  <a:cs typeface="+mn-ea"/>
                  <a:sym typeface="+mn-lt"/>
                </a:endParaRPr>
              </a:p>
            </p:txBody>
          </p:sp>
        </p:grpSp>
      </p:grpSp>
      <p:sp>
        <p:nvSpPr>
          <p:cNvPr id="81" name="文本框 80"/>
          <p:cNvSpPr txBox="1"/>
          <p:nvPr/>
        </p:nvSpPr>
        <p:spPr>
          <a:xfrm>
            <a:off x="752588" y="5081058"/>
            <a:ext cx="10677412" cy="1177245"/>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400" dirty="0">
                <a:solidFill>
                  <a:srgbClr val="44546A"/>
                </a:solidFill>
                <a:cs typeface="+mn-ea"/>
                <a:sym typeface="+mn-lt"/>
              </a:rPr>
              <a:t>请将您的内容打在这里，或者通过复制您的文本后，在此框中选择粘贴，并选择只保留文字，且尽可能精简</a:t>
            </a:r>
            <a:r>
              <a:rPr lang="en-US" altLang="zh-CN" sz="1400" dirty="0">
                <a:solidFill>
                  <a:srgbClr val="44546A"/>
                </a:solidFill>
                <a:cs typeface="+mn-ea"/>
                <a:sym typeface="+mn-lt"/>
              </a:rPr>
              <a:t>.</a:t>
            </a:r>
            <a:r>
              <a:rPr lang="zh-CN" altLang="en-US" sz="1400" dirty="0">
                <a:solidFill>
                  <a:srgbClr val="44546A"/>
                </a:solidFill>
                <a:cs typeface="+mn-ea"/>
                <a:sym typeface="+mn-lt"/>
              </a:rPr>
              <a:t>请将您的内容打在这里，或者通过复制您的文本后，在此框中选择粘贴，并选择只保留文字，且尽可能精简</a:t>
            </a:r>
            <a:r>
              <a:rPr lang="en-US" altLang="zh-CN" sz="1400" dirty="0">
                <a:solidFill>
                  <a:srgbClr val="44546A"/>
                </a:solidFill>
                <a:cs typeface="+mn-ea"/>
                <a:sym typeface="+mn-lt"/>
              </a:rPr>
              <a:t>.</a:t>
            </a:r>
            <a:endParaRPr lang="en-US" altLang="zh-CN" sz="1400" dirty="0">
              <a:solidFill>
                <a:srgbClr val="44546A"/>
              </a:solidFill>
              <a:cs typeface="+mn-ea"/>
              <a:sym typeface="+mn-lt"/>
            </a:endParaRPr>
          </a:p>
          <a:p>
            <a:pPr>
              <a:lnSpc>
                <a:spcPct val="125000"/>
              </a:lnSpc>
            </a:pPr>
            <a:r>
              <a:rPr lang="zh-CN" altLang="en-US" sz="1400" dirty="0">
                <a:solidFill>
                  <a:srgbClr val="44546A"/>
                </a:solidFill>
                <a:cs typeface="+mn-ea"/>
                <a:sym typeface="+mn-lt"/>
              </a:rPr>
              <a:t>请将您的内容打在这里，或者通过复制您的文本后，在此框中选择粘贴，并选择只保留文字，且尽可能精简</a:t>
            </a:r>
            <a:r>
              <a:rPr lang="en-US" altLang="zh-CN" sz="1400" dirty="0">
                <a:solidFill>
                  <a:srgbClr val="44546A"/>
                </a:solidFill>
                <a:cs typeface="+mn-ea"/>
                <a:sym typeface="+mn-lt"/>
              </a:rPr>
              <a:t>.</a:t>
            </a:r>
            <a:endParaRPr lang="en-US" altLang="zh-CN" sz="1400" dirty="0">
              <a:solidFill>
                <a:srgbClr val="44546A"/>
              </a:solidFill>
              <a:cs typeface="+mn-ea"/>
              <a:sym typeface="+mn-lt"/>
            </a:endParaRPr>
          </a:p>
          <a:p>
            <a:pPr>
              <a:lnSpc>
                <a:spcPct val="150000"/>
              </a:lnSpc>
            </a:pPr>
            <a:endParaRPr lang="en-US" altLang="zh-CN" sz="1200" dirty="0">
              <a:solidFill>
                <a:srgbClr val="44546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up)">
                                      <p:cBhvr>
                                        <p:cTn id="11" dur="500"/>
                                        <p:tgtEl>
                                          <p:spTgt spid="5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randombar(horizontal)">
                                      <p:cBhvr>
                                        <p:cTn id="15"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9" name="直线连接符 8"/>
          <p:cNvCxnSpPr/>
          <p:nvPr/>
        </p:nvCxnSpPr>
        <p:spPr>
          <a:xfrm flipV="1">
            <a:off x="3407166" y="3462407"/>
            <a:ext cx="1969770" cy="127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圆角矩形 10"/>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文本框 14"/>
          <p:cNvSpPr txBox="1"/>
          <p:nvPr/>
        </p:nvSpPr>
        <p:spPr>
          <a:xfrm>
            <a:off x="3568456" y="2879379"/>
            <a:ext cx="1808480" cy="58356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1" lang="zh-CN" altLang="en-US" sz="3200" b="0" i="0" u="none" strike="noStrike" kern="1200" cap="none" spc="0" normalizeH="0" baseline="0" noProof="0" dirty="0">
                <a:ln>
                  <a:noFill/>
                </a:ln>
                <a:solidFill>
                  <a:srgbClr val="44546A"/>
                </a:solidFill>
                <a:effectLst/>
                <a:uLnTx/>
                <a:uFillTx/>
                <a:cs typeface="+mn-ea"/>
                <a:sym typeface="+mn-lt"/>
              </a:rPr>
              <a:t>谢谢大家</a:t>
            </a:r>
            <a:endParaRPr kumimoji="1" lang="zh-CN" altLang="en-US" sz="3200" b="0" i="0" u="none" strike="noStrike" kern="1200" cap="none" spc="0" normalizeH="0" baseline="0" noProof="0" dirty="0">
              <a:ln>
                <a:noFill/>
              </a:ln>
              <a:solidFill>
                <a:srgbClr val="44546A"/>
              </a:solidFill>
              <a:effectLst/>
              <a:uLnTx/>
              <a:uFillTx/>
              <a:cs typeface="+mn-ea"/>
              <a:sym typeface="+mn-lt"/>
            </a:endParaRPr>
          </a:p>
        </p:txBody>
      </p:sp>
      <p:sp>
        <p:nvSpPr>
          <p:cNvPr id="22" name="圆角矩形 21"/>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checkerboard(across)">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5" grpId="0"/>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01485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介绍</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42" name="文本框 41"/>
          <p:cNvSpPr txBox="1"/>
          <p:nvPr/>
        </p:nvSpPr>
        <p:spPr>
          <a:xfrm>
            <a:off x="669290" y="1374140"/>
            <a:ext cx="11150600" cy="5074285"/>
          </a:xfrm>
          <a:prstGeom prst="rect">
            <a:avLst/>
          </a:prstGeom>
          <a:noFill/>
        </p:spPr>
        <p:txBody>
          <a:bodyPr wrap="square" rtlCol="0">
            <a:spAutoFit/>
          </a:bodyPr>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 WebRTC</a:t>
            </a:r>
            <a:r>
              <a:rPr lang="zh-CN" altLang="en-US" spc="150">
                <a:solidFill>
                  <a:schemeClr val="tx1">
                    <a:lumMod val="85000"/>
                    <a:lumOff val="15000"/>
                  </a:schemeClr>
                </a:solidFill>
                <a:uFillTx/>
                <a:cs typeface="等线" panose="02010600030101010101" charset="-122"/>
                <a:sym typeface="微软雅黑" panose="020B0503020204020204" charset="-122"/>
              </a:rPr>
              <a:t>：</a:t>
            </a:r>
            <a:r>
              <a:rPr lang="zh-CN" altLang="en-US">
                <a:cs typeface="等线" panose="02010600030101010101" charset="-122"/>
                <a:sym typeface="微软雅黑" panose="020B0503020204020204" charset="-122"/>
              </a:rPr>
              <a:t>网页即时通信（Web Real-Time Communication）</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1</a:t>
            </a:r>
            <a:r>
              <a:rPr lang="zh-CN" altLang="en-US" spc="150">
                <a:solidFill>
                  <a:schemeClr val="tx1">
                    <a:lumMod val="85000"/>
                    <a:lumOff val="15000"/>
                  </a:schemeClr>
                </a:solidFill>
                <a:uFillTx/>
                <a:cs typeface="等线" panose="02010600030101010101" charset="-122"/>
                <a:sym typeface="微软雅黑" panose="020B0503020204020204" charset="-122"/>
              </a:rPr>
              <a:t>、实现了基于网页的视频会议，目的是在浏览器只需要简单的javascript编码就可以达到实时通讯能力</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2</a:t>
            </a:r>
            <a:r>
              <a:rPr lang="zh-CN" altLang="en-US" spc="150">
                <a:solidFill>
                  <a:schemeClr val="tx1">
                    <a:lumMod val="85000"/>
                    <a:lumOff val="15000"/>
                  </a:schemeClr>
                </a:solidFill>
                <a:uFillTx/>
                <a:cs typeface="等线" panose="02010600030101010101" charset="-122"/>
                <a:sym typeface="微软雅黑" panose="020B0503020204020204" charset="-122"/>
              </a:rPr>
              <a:t>、解决 Web 端无法捕获音视频的能力，并且提供了 peer-to-peer（浏览器）的视频交互。</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3</a:t>
            </a:r>
            <a:r>
              <a:rPr lang="zh-CN" altLang="en-US" spc="150">
                <a:solidFill>
                  <a:schemeClr val="tx1">
                    <a:lumMod val="85000"/>
                    <a:lumOff val="15000"/>
                  </a:schemeClr>
                </a:solidFill>
                <a:uFillTx/>
                <a:cs typeface="等线" panose="02010600030101010101" charset="-122"/>
                <a:sym typeface="微软雅黑" panose="020B0503020204020204" charset="-122"/>
              </a:rPr>
              <a:t>、汇集了先进的实时通信技术，包括：先进的音视频编解码器（Opus和VP8/9），强制加密协议（SRTP和DTLS）和网络地址转换器（ICE＆STUN）</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zh-CN" altLang="en-US" spc="150">
                <a:solidFill>
                  <a:schemeClr val="tx1">
                    <a:lumMod val="85000"/>
                    <a:lumOff val="15000"/>
                  </a:schemeClr>
                </a:solidFill>
                <a:uFillTx/>
                <a:cs typeface="等线" panose="02010600030101010101" charset="-122"/>
                <a:sym typeface="微软雅黑" panose="020B0503020204020204" charset="-122"/>
                <a:hlinkClick r:id="rId1" action="ppaction://hlinkfile"/>
              </a:rPr>
              <a:t>WebRTC 标准官方文档</a:t>
            </a:r>
            <a:r>
              <a:rPr lang="zh-CN" altLang="en-US" spc="150">
                <a:solidFill>
                  <a:schemeClr val="tx1">
                    <a:lumMod val="85000"/>
                    <a:lumOff val="15000"/>
                  </a:schemeClr>
                </a:solidFill>
                <a:uFillTx/>
                <a:cs typeface="等线" panose="02010600030101010101" charset="-122"/>
                <a:sym typeface="微软雅黑" panose="020B0503020204020204" charset="-122"/>
              </a:rPr>
              <a:t>：</a:t>
            </a:r>
            <a:r>
              <a:rPr lang="zh-CN" altLang="en-US" sz="1400" spc="150">
                <a:solidFill>
                  <a:schemeClr val="tx1">
                    <a:lumMod val="85000"/>
                    <a:lumOff val="15000"/>
                  </a:schemeClr>
                </a:solidFill>
                <a:uFillTx/>
                <a:cs typeface="等线" panose="02010600030101010101" charset="-122"/>
                <a:sym typeface="微软雅黑" panose="020B0503020204020204" charset="-122"/>
              </a:rPr>
              <a:t>https://w3c.github.io/webrtc-pc/</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zh-CN" altLang="en-US" spc="150">
                <a:solidFill>
                  <a:schemeClr val="tx1">
                    <a:lumMod val="85000"/>
                    <a:lumOff val="15000"/>
                  </a:schemeClr>
                </a:solidFill>
                <a:uFillTx/>
                <a:cs typeface="等线" panose="02010600030101010101" charset="-122"/>
                <a:sym typeface="微软雅黑" panose="020B0503020204020204" charset="-122"/>
                <a:hlinkClick r:id="rId2" action="ppaction://hlinkfile"/>
              </a:rPr>
              <a:t>WebRTC协议介绍</a:t>
            </a:r>
            <a:r>
              <a:rPr lang="zh-CN" altLang="en-US" spc="150">
                <a:solidFill>
                  <a:schemeClr val="tx1">
                    <a:lumMod val="85000"/>
                    <a:lumOff val="15000"/>
                  </a:schemeClr>
                </a:solidFill>
                <a:uFillTx/>
                <a:cs typeface="等线" panose="02010600030101010101" charset="-122"/>
                <a:sym typeface="微软雅黑" panose="020B0503020204020204" charset="-122"/>
              </a:rPr>
              <a:t>：</a:t>
            </a:r>
            <a:r>
              <a:rPr lang="zh-CN" altLang="en-US" sz="1400" spc="150">
                <a:solidFill>
                  <a:schemeClr val="tx1">
                    <a:lumMod val="85000"/>
                    <a:lumOff val="15000"/>
                  </a:schemeClr>
                </a:solidFill>
                <a:uFillTx/>
                <a:cs typeface="等线" panose="02010600030101010101" charset="-122"/>
                <a:sym typeface="微软雅黑" panose="020B0503020204020204" charset="-122"/>
              </a:rPr>
              <a:t>https://developer.mozilla.org/zhCN/docs/Web/API/WebRTC_API/Protocols</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7146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 </a:t>
            </a:r>
            <a:r>
              <a:rPr kumimoji="1" lang="zh-CN" altLang="en-US" sz="2400" b="0" i="0" u="none" strike="noStrike" kern="1200" cap="none" spc="0" normalizeH="0" baseline="0" noProof="0">
                <a:ln>
                  <a:noFill/>
                </a:ln>
                <a:solidFill>
                  <a:srgbClr val="44546A"/>
                </a:solidFill>
                <a:effectLst/>
                <a:uLnTx/>
                <a:uFillTx/>
                <a:cs typeface="+mn-ea"/>
                <a:sym typeface="+mn-lt"/>
              </a:rPr>
              <a:t>使用</a:t>
            </a:r>
            <a:r>
              <a:rPr kumimoji="1" lang="zh-CN" altLang="en-US" sz="2400" b="0" i="0" u="none" strike="noStrike" kern="1200" cap="none" spc="0" normalizeH="0" baseline="0" noProof="0">
                <a:ln>
                  <a:noFill/>
                </a:ln>
                <a:solidFill>
                  <a:srgbClr val="44546A"/>
                </a:solidFill>
                <a:effectLst/>
                <a:uLnTx/>
                <a:uFillTx/>
                <a:cs typeface="+mn-ea"/>
                <a:sym typeface="+mn-lt"/>
              </a:rPr>
              <a:t>场景</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24" name="Freeform 13"/>
          <p:cNvSpPr>
            <a:spLocks noEditPoints="1"/>
          </p:cNvSpPr>
          <p:nvPr/>
        </p:nvSpPr>
        <p:spPr bwMode="auto">
          <a:xfrm>
            <a:off x="1242102" y="1360686"/>
            <a:ext cx="2923181" cy="3455962"/>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rgbClr val="44546A"/>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sp>
        <p:nvSpPr>
          <p:cNvPr id="25" name="Freeform 16"/>
          <p:cNvSpPr>
            <a:spLocks noEditPoints="1"/>
          </p:cNvSpPr>
          <p:nvPr/>
        </p:nvSpPr>
        <p:spPr bwMode="auto">
          <a:xfrm>
            <a:off x="1955837" y="5047605"/>
            <a:ext cx="1494000" cy="119836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rgbClr val="44546A"/>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grpSp>
        <p:nvGrpSpPr>
          <p:cNvPr id="26" name="Group 12"/>
          <p:cNvGrpSpPr/>
          <p:nvPr/>
        </p:nvGrpSpPr>
        <p:grpSpPr>
          <a:xfrm>
            <a:off x="1551195" y="1762719"/>
            <a:ext cx="2300613" cy="2059155"/>
            <a:chOff x="8169276" y="952501"/>
            <a:chExt cx="3781424" cy="3384550"/>
          </a:xfrm>
          <a:solidFill>
            <a:srgbClr val="44546A"/>
          </a:solidFill>
        </p:grpSpPr>
        <p:sp>
          <p:nvSpPr>
            <p:cNvPr id="27"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sp>
          <p:nvSpPr>
            <p:cNvPr id="28"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grpSp>
      <p:grpSp>
        <p:nvGrpSpPr>
          <p:cNvPr id="29" name="组合 28"/>
          <p:cNvGrpSpPr/>
          <p:nvPr/>
        </p:nvGrpSpPr>
        <p:grpSpPr>
          <a:xfrm>
            <a:off x="5749504" y="1769488"/>
            <a:ext cx="5037249" cy="690314"/>
            <a:chOff x="5971177" y="1812130"/>
            <a:chExt cx="5037249" cy="690314"/>
          </a:xfrm>
        </p:grpSpPr>
        <p:sp>
          <p:nvSpPr>
            <p:cNvPr id="30" name="Oval 4"/>
            <p:cNvSpPr/>
            <p:nvPr/>
          </p:nvSpPr>
          <p:spPr>
            <a:xfrm>
              <a:off x="5971177" y="1812130"/>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01</a:t>
              </a:r>
              <a:endParaRPr lang="en-US" sz="1325" dirty="0">
                <a:solidFill>
                  <a:prstClr val="white"/>
                </a:solidFill>
                <a:cs typeface="+mn-ea"/>
                <a:sym typeface="+mn-lt"/>
              </a:endParaRPr>
            </a:p>
          </p:txBody>
        </p:sp>
        <p:sp>
          <p:nvSpPr>
            <p:cNvPr id="31" name="文本框 30"/>
            <p:cNvSpPr txBox="1"/>
            <p:nvPr/>
          </p:nvSpPr>
          <p:spPr>
            <a:xfrm>
              <a:off x="6600832" y="1949359"/>
              <a:ext cx="4407594" cy="553085"/>
            </a:xfrm>
            <a:prstGeom prst="rect">
              <a:avLst/>
            </a:prstGeom>
            <a:noFill/>
          </p:spPr>
          <p:txBody>
            <a:bodyPr wrap="square" rtlCol="0">
              <a:spAutoFit/>
            </a:bodyPr>
            <a:lstStyle/>
            <a:p>
              <a:pPr>
                <a:lnSpc>
                  <a:spcPts val="1800"/>
                </a:lnSpc>
              </a:pPr>
              <a:r>
                <a:rPr lang="zh-CN" altLang="en-US" sz="1800" b="1" spc="400" dirty="0">
                  <a:solidFill>
                    <a:schemeClr val="tx1">
                      <a:lumMod val="75000"/>
                      <a:lumOff val="25000"/>
                    </a:schemeClr>
                  </a:solidFill>
                  <a:cs typeface="+mn-ea"/>
                  <a:sym typeface="+mn-lt"/>
                </a:rPr>
                <a:t>实现</a:t>
              </a:r>
              <a:r>
                <a:rPr lang="zh-CN" altLang="en-US" sz="1800" b="1" spc="400" dirty="0">
                  <a:solidFill>
                    <a:schemeClr val="tx1">
                      <a:lumMod val="75000"/>
                      <a:lumOff val="25000"/>
                    </a:schemeClr>
                  </a:solidFill>
                  <a:cs typeface="+mn-ea"/>
                  <a:sym typeface="+mn-ea"/>
                </a:rPr>
                <a:t>音视频</a:t>
              </a:r>
              <a:r>
                <a:rPr lang="zh-CN" altLang="en-US" sz="1800" b="1" spc="400" dirty="0">
                  <a:solidFill>
                    <a:schemeClr val="tx1">
                      <a:lumMod val="75000"/>
                      <a:lumOff val="25000"/>
                    </a:schemeClr>
                  </a:solidFill>
                  <a:cs typeface="+mn-ea"/>
                  <a:sym typeface="+mn-ea"/>
                </a:rPr>
                <a:t>捕捉、实时互动</a:t>
              </a:r>
              <a:endParaRPr lang="zh-CN" altLang="en-US" sz="1300" dirty="0">
                <a:solidFill>
                  <a:srgbClr val="222A35"/>
                </a:solidFill>
                <a:cs typeface="+mn-ea"/>
                <a:sym typeface="+mn-lt"/>
              </a:endParaRPr>
            </a:p>
            <a:p>
              <a:pPr marL="0" marR="0" lvl="0" indent="0"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222A35"/>
                </a:solidFill>
                <a:effectLst/>
                <a:uLnTx/>
                <a:uFillTx/>
                <a:cs typeface="+mn-ea"/>
                <a:sym typeface="+mn-lt"/>
              </a:endParaRPr>
            </a:p>
          </p:txBody>
        </p:sp>
      </p:grpSp>
      <p:grpSp>
        <p:nvGrpSpPr>
          <p:cNvPr id="33" name="组合 32"/>
          <p:cNvGrpSpPr/>
          <p:nvPr/>
        </p:nvGrpSpPr>
        <p:grpSpPr>
          <a:xfrm>
            <a:off x="5749504" y="3426177"/>
            <a:ext cx="4836160" cy="629655"/>
            <a:chOff x="5971177" y="2880809"/>
            <a:chExt cx="4836160" cy="629655"/>
          </a:xfrm>
        </p:grpSpPr>
        <p:sp>
          <p:nvSpPr>
            <p:cNvPr id="34" name="Oval 19"/>
            <p:cNvSpPr/>
            <p:nvPr/>
          </p:nvSpPr>
          <p:spPr>
            <a:xfrm>
              <a:off x="5971177" y="2880809"/>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02</a:t>
              </a:r>
              <a:endParaRPr lang="en-US" sz="1325" dirty="0">
                <a:solidFill>
                  <a:prstClr val="white"/>
                </a:solidFill>
                <a:cs typeface="+mn-ea"/>
                <a:sym typeface="+mn-lt"/>
              </a:endParaRPr>
            </a:p>
          </p:txBody>
        </p:sp>
        <p:sp>
          <p:nvSpPr>
            <p:cNvPr id="36" name="文本框 35"/>
            <p:cNvSpPr txBox="1"/>
            <p:nvPr/>
          </p:nvSpPr>
          <p:spPr>
            <a:xfrm>
              <a:off x="6626497" y="3009714"/>
              <a:ext cx="4180840" cy="368300"/>
            </a:xfrm>
            <a:prstGeom prst="rect">
              <a:avLst/>
            </a:prstGeom>
            <a:noFill/>
          </p:spPr>
          <p:txBody>
            <a:bodyPr wrap="square" rtlCol="0">
              <a:spAutoFit/>
            </a:bodyPr>
            <a:lstStyle/>
            <a:p>
              <a:pPr>
                <a:defRPr/>
              </a:pPr>
              <a:r>
                <a:rPr lang="zh-CN" altLang="en-US" b="1" spc="400" dirty="0">
                  <a:solidFill>
                    <a:schemeClr val="tx1">
                      <a:lumMod val="75000"/>
                      <a:lumOff val="25000"/>
                    </a:schemeClr>
                  </a:solidFill>
                  <a:cs typeface="+mn-ea"/>
                  <a:sym typeface="+mn-ea"/>
                </a:rPr>
                <a:t>游戏，即时通讯，文件传输等等</a:t>
              </a:r>
              <a:endParaRPr lang="zh-CN" altLang="en-US" b="1" spc="400" dirty="0">
                <a:solidFill>
                  <a:schemeClr val="tx1">
                    <a:lumMod val="75000"/>
                    <a:lumOff val="25000"/>
                  </a:schemeClr>
                </a:solidFill>
                <a:cs typeface="+mn-ea"/>
                <a:sym typeface="+mn-lt"/>
              </a:endParaRPr>
            </a:p>
          </p:txBody>
        </p:sp>
      </p:grpSp>
      <p:grpSp>
        <p:nvGrpSpPr>
          <p:cNvPr id="37" name="组合 36"/>
          <p:cNvGrpSpPr/>
          <p:nvPr/>
        </p:nvGrpSpPr>
        <p:grpSpPr>
          <a:xfrm>
            <a:off x="5749504" y="4878419"/>
            <a:ext cx="5830570" cy="645710"/>
            <a:chOff x="5971177" y="4038411"/>
            <a:chExt cx="5830570" cy="645710"/>
          </a:xfrm>
        </p:grpSpPr>
        <p:sp>
          <p:nvSpPr>
            <p:cNvPr id="38" name="Oval 25"/>
            <p:cNvSpPr/>
            <p:nvPr/>
          </p:nvSpPr>
          <p:spPr>
            <a:xfrm>
              <a:off x="5971177" y="4054466"/>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03</a:t>
              </a:r>
              <a:endParaRPr lang="en-US" sz="1325" dirty="0">
                <a:solidFill>
                  <a:prstClr val="white"/>
                </a:solidFill>
                <a:cs typeface="+mn-ea"/>
                <a:sym typeface="+mn-lt"/>
              </a:endParaRPr>
            </a:p>
          </p:txBody>
        </p:sp>
        <p:sp>
          <p:nvSpPr>
            <p:cNvPr id="40" name="文本框 39"/>
            <p:cNvSpPr txBox="1"/>
            <p:nvPr/>
          </p:nvSpPr>
          <p:spPr>
            <a:xfrm>
              <a:off x="6626497" y="4038411"/>
              <a:ext cx="5175250" cy="645160"/>
            </a:xfrm>
            <a:prstGeom prst="rect">
              <a:avLst/>
            </a:prstGeom>
            <a:noFill/>
          </p:spPr>
          <p:txBody>
            <a:bodyPr wrap="square" rtlCol="0">
              <a:spAutoFit/>
            </a:bodyPr>
            <a:lstStyle/>
            <a:p>
              <a:pPr>
                <a:defRPr/>
              </a:pPr>
              <a:r>
                <a:rPr lang="zh-CN" altLang="en-US" b="1" spc="400" dirty="0">
                  <a:solidFill>
                    <a:schemeClr val="tx1">
                      <a:lumMod val="75000"/>
                      <a:lumOff val="25000"/>
                    </a:schemeClr>
                  </a:solidFill>
                  <a:cs typeface="+mn-ea"/>
                  <a:sym typeface="+mn-ea"/>
                </a:rPr>
                <a:t>音视频领域的一个百宝箱，传输，音视频处理（回音消除，降噪）</a:t>
              </a:r>
              <a:endParaRPr lang="zh-CN" altLang="en-US" b="1" spc="400"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14:presetBounceEnd="40000">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14:bounceEnd="40000">
                                          <p:cBhvr additive="base">
                                            <p:cTn id="21"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14:presetBounceEnd="40000">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14:bounceEnd="40000">
                                          <p:cBhvr additive="base">
                                            <p:cTn id="26" dur="5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14:presetBounceEnd="40000">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14:bounceEnd="40000">
                                          <p:cBhvr additive="base">
                                            <p:cTn id="31" dur="500" fill="hold"/>
                                            <p:tgtEl>
                                              <p:spTgt spid="37"/>
                                            </p:tgtEl>
                                            <p:attrNameLst>
                                              <p:attrName>ppt_x</p:attrName>
                                            </p:attrNameLst>
                                          </p:cBhvr>
                                          <p:tavLst>
                                            <p:tav tm="0">
                                              <p:val>
                                                <p:strVal val="1+#ppt_w/2"/>
                                              </p:val>
                                            </p:tav>
                                            <p:tav tm="100000">
                                              <p:val>
                                                <p:strVal val="#ppt_x"/>
                                              </p:val>
                                            </p:tav>
                                          </p:tavLst>
                                        </p:anim>
                                        <p:anim calcmode="lin" valueType="num" p14:bounceEnd="40000">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bldLvl="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1+#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1+#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1+#ppt_w/2"/>
                                              </p:val>
                                            </p:tav>
                                            <p:tav tm="100000">
                                              <p:val>
                                                <p:strVal val="#ppt_x"/>
                                              </p:val>
                                            </p:tav>
                                          </p:tavLst>
                                        </p:anim>
                                        <p:anim calcmode="lin" valueType="num">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bldLvl="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01485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架构</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pic>
        <p:nvPicPr>
          <p:cNvPr id="3" name="图片 2"/>
          <p:cNvPicPr>
            <a:picLocks noChangeAspect="1"/>
          </p:cNvPicPr>
          <p:nvPr>
            <p:custDataLst>
              <p:tags r:id="rId1"/>
            </p:custDataLst>
          </p:nvPr>
        </p:nvPicPr>
        <p:blipFill>
          <a:blip r:embed="rId2"/>
          <a:stretch>
            <a:fillRect/>
          </a:stretch>
        </p:blipFill>
        <p:spPr>
          <a:xfrm>
            <a:off x="395605" y="924560"/>
            <a:ext cx="10793095" cy="5504815"/>
          </a:xfrm>
          <a:prstGeom prst="rect">
            <a:avLst/>
          </a:prstGeom>
        </p:spPr>
      </p:pic>
      <p:sp>
        <p:nvSpPr>
          <p:cNvPr id="4" name="文本框 3"/>
          <p:cNvSpPr txBox="1"/>
          <p:nvPr/>
        </p:nvSpPr>
        <p:spPr>
          <a:xfrm>
            <a:off x="395605" y="6428740"/>
            <a:ext cx="5627370" cy="306705"/>
          </a:xfrm>
          <a:prstGeom prst="rect">
            <a:avLst/>
          </a:prstGeom>
          <a:noFill/>
        </p:spPr>
        <p:txBody>
          <a:bodyPr wrap="none" rtlCol="0">
            <a:spAutoFit/>
          </a:bodyPr>
          <a:p>
            <a:pPr algn="l"/>
            <a:r>
              <a:rPr lang="zh-CN" altLang="en-US" sz="1400"/>
              <a:t>官网架构</a:t>
            </a:r>
            <a:r>
              <a:rPr lang="zh-CN" altLang="en-US" sz="1400"/>
              <a:t>说明：https://webrtc.github.io/webrtc-org/architecture/</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62445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中</a:t>
            </a:r>
            <a:r>
              <a:rPr kumimoji="1" lang="zh-CN" altLang="en-US" sz="2400" b="0" i="0" u="none" strike="noStrike" kern="1200" cap="none" spc="0" normalizeH="0" baseline="0" noProof="0">
                <a:ln>
                  <a:noFill/>
                </a:ln>
                <a:solidFill>
                  <a:srgbClr val="44546A"/>
                </a:solidFill>
                <a:effectLst/>
                <a:uLnTx/>
                <a:uFillTx/>
                <a:cs typeface="+mn-ea"/>
                <a:sym typeface="+mn-lt"/>
              </a:rPr>
              <a:t>的媒体</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42" name="文本框 41"/>
          <p:cNvSpPr txBox="1"/>
          <p:nvPr/>
        </p:nvSpPr>
        <p:spPr>
          <a:xfrm>
            <a:off x="513080" y="968375"/>
            <a:ext cx="10968990" cy="2633980"/>
          </a:xfrm>
          <a:prstGeom prst="rect">
            <a:avLst/>
          </a:prstGeom>
          <a:noFill/>
        </p:spPr>
        <p:txBody>
          <a:bodyPr wrap="square" rtlCol="0">
            <a:spAutoFit/>
          </a:bodyPr>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 </a:t>
            </a:r>
            <a:r>
              <a:rPr lang="en-US" altLang="zh-CN" spc="150">
                <a:solidFill>
                  <a:schemeClr val="tx1">
                    <a:lumMod val="85000"/>
                    <a:lumOff val="15000"/>
                  </a:schemeClr>
                </a:solidFill>
                <a:uFillTx/>
                <a:cs typeface="等线" panose="02010600030101010101" charset="-122"/>
                <a:sym typeface="微软雅黑" panose="020B0503020204020204" charset="-122"/>
              </a:rPr>
              <a:t>1</a:t>
            </a:r>
            <a:r>
              <a:rPr lang="zh-CN" altLang="en-US" spc="150">
                <a:solidFill>
                  <a:schemeClr val="tx1">
                    <a:lumMod val="85000"/>
                    <a:lumOff val="15000"/>
                  </a:schemeClr>
                </a:solidFill>
                <a:uFillTx/>
                <a:cs typeface="等线" panose="02010600030101010101" charset="-122"/>
                <a:sym typeface="微软雅黑" panose="020B0503020204020204" charset="-122"/>
              </a:rPr>
              <a:t>、比较重要的一些概念</a:t>
            </a:r>
            <a:r>
              <a:rPr lang="en-US" altLang="zh-CN" spc="150">
                <a:solidFill>
                  <a:schemeClr val="tx1">
                    <a:lumMod val="85000"/>
                    <a:lumOff val="15000"/>
                  </a:schemeClr>
                </a:solidFill>
                <a:uFillTx/>
                <a:cs typeface="等线" panose="02010600030101010101" charset="-122"/>
                <a:sym typeface="微软雅黑" panose="020B0503020204020204" charset="-122"/>
              </a:rPr>
              <a:t>  </a:t>
            </a:r>
            <a:r>
              <a:rPr lang="zh-CN" altLang="en-US" spc="150">
                <a:solidFill>
                  <a:schemeClr val="tx1">
                    <a:lumMod val="85000"/>
                    <a:lumOff val="15000"/>
                  </a:schemeClr>
                </a:solidFill>
                <a:uFillTx/>
                <a:cs typeface="等线" panose="02010600030101010101" charset="-122"/>
                <a:sym typeface="微软雅黑" panose="020B0503020204020204" charset="-122"/>
              </a:rPr>
              <a:t>比如：轨道、媒体流</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R="0" algn="l" defTabSz="685800" rtl="0" eaLnBrk="1" fontAlgn="auto" latinLnBrk="0" hangingPunct="1">
              <a:lnSpc>
                <a:spcPct val="130000"/>
              </a:lnSpc>
              <a:spcBef>
                <a:spcPts val="0"/>
              </a:spcBef>
              <a:spcAft>
                <a:spcPts val="1000"/>
              </a:spcAft>
              <a:buClrTx/>
              <a:buSzTx/>
              <a:buFont typeface="Wingdings" panose="05000000000000000000" charset="0"/>
              <a:buChar char="l"/>
            </a:pPr>
            <a:r>
              <a:rPr lang="zh-CN" altLang="en-US" spc="150">
                <a:solidFill>
                  <a:schemeClr val="tx1">
                    <a:lumMod val="85000"/>
                    <a:lumOff val="15000"/>
                  </a:schemeClr>
                </a:solidFill>
                <a:uFillTx/>
                <a:cs typeface="等线" panose="02010600030101010101" charset="-122"/>
                <a:sym typeface="微软雅黑" panose="020B0503020204020204" charset="-122"/>
              </a:rPr>
              <a:t>轨道（MediaStreamTrack，代表设备或录制内容可返回的单一类型的媒体，唯一关联一个“源”，WebRTC不能直接访问或控制“源”，对“源”的一切控制都通过轨道实施；一个“源”可能对应多个轨道对象）</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R="0" algn="l" defTabSz="685800" rtl="0" eaLnBrk="1" fontAlgn="auto" latinLnBrk="0" hangingPunct="1">
              <a:lnSpc>
                <a:spcPct val="130000"/>
              </a:lnSpc>
              <a:spcBef>
                <a:spcPts val="0"/>
              </a:spcBef>
              <a:spcAft>
                <a:spcPts val="1000"/>
              </a:spcAft>
              <a:buClrTx/>
              <a:buSzTx/>
              <a:buFont typeface="Wingdings" panose="05000000000000000000" charset="0"/>
              <a:buChar char="l"/>
            </a:pPr>
            <a:r>
              <a:rPr lang="zh-CN" altLang="en-US" spc="150">
                <a:solidFill>
                  <a:schemeClr val="tx1">
                    <a:lumMod val="85000"/>
                    <a:lumOff val="15000"/>
                  </a:schemeClr>
                </a:solidFill>
                <a:uFillTx/>
                <a:cs typeface="等线" panose="02010600030101010101" charset="-122"/>
                <a:sym typeface="微软雅黑" panose="020B0503020204020204" charset="-122"/>
              </a:rPr>
              <a:t>流（MediaStream，轨道对象的集合）</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endParaRPr lang="zh-CN" altLang="en-US"/>
          </a:p>
        </p:txBody>
      </p:sp>
      <p:pic>
        <p:nvPicPr>
          <p:cNvPr id="4" name="图片 3"/>
          <p:cNvPicPr>
            <a:picLocks noChangeAspect="1"/>
          </p:cNvPicPr>
          <p:nvPr/>
        </p:nvPicPr>
        <p:blipFill>
          <a:blip r:embed="rId1"/>
          <a:stretch>
            <a:fillRect/>
          </a:stretch>
        </p:blipFill>
        <p:spPr>
          <a:xfrm>
            <a:off x="395605" y="3121025"/>
            <a:ext cx="10922635" cy="3609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367093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实践</a:t>
            </a:r>
            <a:r>
              <a:rPr kumimoji="1" lang="en-US" altLang="zh-CN" sz="2400" b="0" i="0" u="none" strike="noStrike" kern="1200" cap="none" spc="0" normalizeH="0" baseline="0" noProof="0">
                <a:ln>
                  <a:noFill/>
                </a:ln>
                <a:solidFill>
                  <a:srgbClr val="44546A"/>
                </a:solidFill>
                <a:effectLst/>
                <a:uLnTx/>
                <a:uFillTx/>
                <a:cs typeface="+mn-ea"/>
                <a:sym typeface="+mn-lt"/>
              </a:rPr>
              <a:t>-</a:t>
            </a:r>
            <a:r>
              <a:rPr kumimoji="1" lang="zh-CN" altLang="en-US" sz="2400" b="0" i="0" u="none" strike="noStrike" kern="1200" cap="none" spc="0" normalizeH="0" baseline="0" noProof="0">
                <a:ln>
                  <a:noFill/>
                </a:ln>
                <a:solidFill>
                  <a:srgbClr val="44546A"/>
                </a:solidFill>
                <a:effectLst/>
                <a:uLnTx/>
                <a:uFillTx/>
                <a:cs typeface="+mn-ea"/>
                <a:sym typeface="+mn-lt"/>
              </a:rPr>
              <a:t>媒体流</a:t>
            </a:r>
            <a:r>
              <a:rPr kumimoji="1" lang="zh-CN" altLang="en-US" sz="2400" b="0" i="0" u="none" strike="noStrike" kern="1200" cap="none" spc="0" normalizeH="0" baseline="0" noProof="0">
                <a:ln>
                  <a:noFill/>
                </a:ln>
                <a:solidFill>
                  <a:srgbClr val="44546A"/>
                </a:solidFill>
                <a:effectLst/>
                <a:uLnTx/>
                <a:uFillTx/>
                <a:cs typeface="+mn-ea"/>
                <a:sym typeface="+mn-lt"/>
              </a:rPr>
              <a:t>获取</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42" name="文本框 41"/>
          <p:cNvSpPr txBox="1"/>
          <p:nvPr/>
        </p:nvSpPr>
        <p:spPr>
          <a:xfrm>
            <a:off x="426085" y="1009015"/>
            <a:ext cx="11150600" cy="4714240"/>
          </a:xfrm>
          <a:prstGeom prst="rect">
            <a:avLst/>
          </a:prstGeom>
          <a:noFill/>
        </p:spPr>
        <p:txBody>
          <a:bodyPr wrap="square" rtlCol="0">
            <a:spAutoFit/>
          </a:bodyPr>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 </a:t>
            </a:r>
            <a:r>
              <a:rPr lang="en-US" altLang="zh-CN" spc="150">
                <a:solidFill>
                  <a:schemeClr val="tx1">
                    <a:lumMod val="85000"/>
                    <a:lumOff val="15000"/>
                  </a:schemeClr>
                </a:solidFill>
                <a:uFillTx/>
                <a:cs typeface="等线" panose="02010600030101010101" charset="-122"/>
                <a:sym typeface="微软雅黑" panose="020B0503020204020204" charset="-122"/>
              </a:rPr>
              <a:t>API</a:t>
            </a:r>
            <a:r>
              <a:rPr lang="zh-CN" altLang="en-US" spc="150">
                <a:solidFill>
                  <a:schemeClr val="tx1">
                    <a:lumMod val="85000"/>
                    <a:lumOff val="15000"/>
                  </a:schemeClr>
                </a:solidFill>
                <a:uFillTx/>
                <a:cs typeface="等线" panose="02010600030101010101" charset="-122"/>
                <a:sym typeface="微软雅黑" panose="020B0503020204020204" charset="-122"/>
              </a:rPr>
              <a:t>：navigator.mediaDevices.getUserMedia(constraints)</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zh-CN" altLang="en-US">
                <a:cs typeface="等线" panose="02010600030101010101" charset="-122"/>
                <a:sym typeface="微软雅黑" panose="020B0503020204020204" charset="-122"/>
              </a:rPr>
              <a:t>constraints：可以自定义轨道的属性。比如采样率、音轨、视频轨或前置后置摄像头选择（如果摄像头可用的话）等等</a:t>
            </a:r>
            <a:endParaRPr lang="zh-CN" altLang="en-US">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zh-CN" altLang="en-US" spc="150">
                <a:solidFill>
                  <a:schemeClr val="tx1">
                    <a:lumMod val="85000"/>
                    <a:lumOff val="15000"/>
                  </a:schemeClr>
                </a:solidFill>
                <a:uFillTx/>
                <a:cs typeface="等线" panose="02010600030101010101" charset="-122"/>
                <a:sym typeface="微软雅黑" panose="020B0503020204020204" charset="-122"/>
              </a:rPr>
              <a:t>形式：</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navigator.mediaDevices.getUserMedia({video: true, audio: true})</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    .then(stream =&gt; … )</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    .catch(err =&gt; … )</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zh-CN" altLang="en-US" spc="150">
                <a:solidFill>
                  <a:schemeClr val="tx1">
                    <a:lumMod val="85000"/>
                    <a:lumOff val="15000"/>
                  </a:schemeClr>
                </a:solidFill>
                <a:uFillTx/>
                <a:cs typeface="等线" panose="02010600030101010101" charset="-122"/>
                <a:sym typeface="微软雅黑" panose="020B0503020204020204" charset="-122"/>
              </a:rPr>
              <a:t>然后可以直接在</a:t>
            </a:r>
            <a:r>
              <a:rPr lang="en-US" altLang="zh-CN" spc="150">
                <a:solidFill>
                  <a:schemeClr val="tx1">
                    <a:lumMod val="85000"/>
                    <a:lumOff val="15000"/>
                  </a:schemeClr>
                </a:solidFill>
                <a:uFillTx/>
                <a:cs typeface="等线" panose="02010600030101010101" charset="-122"/>
                <a:sym typeface="微软雅黑" panose="020B0503020204020204" charset="-122"/>
              </a:rPr>
              <a:t>&lt;audio&gt;</a:t>
            </a:r>
            <a:r>
              <a:rPr lang="zh-CN" altLang="en-US" spc="150">
                <a:solidFill>
                  <a:schemeClr val="tx1">
                    <a:lumMod val="85000"/>
                    <a:lumOff val="15000"/>
                  </a:schemeClr>
                </a:solidFill>
                <a:uFillTx/>
                <a:cs typeface="等线" panose="02010600030101010101" charset="-122"/>
                <a:sym typeface="微软雅黑" panose="020B0503020204020204" charset="-122"/>
              </a:rPr>
              <a:t>、</a:t>
            </a:r>
            <a:r>
              <a:rPr lang="en-US" altLang="zh-CN" spc="150">
                <a:solidFill>
                  <a:schemeClr val="tx1">
                    <a:lumMod val="85000"/>
                    <a:lumOff val="15000"/>
                  </a:schemeClr>
                </a:solidFill>
                <a:uFillTx/>
                <a:cs typeface="等线" panose="02010600030101010101" charset="-122"/>
                <a:sym typeface="微软雅黑" panose="020B0503020204020204" charset="-122"/>
              </a:rPr>
              <a:t>&lt;Video&gt;</a:t>
            </a:r>
            <a:r>
              <a:rPr lang="zh-CN" altLang="en-US" spc="150">
                <a:solidFill>
                  <a:schemeClr val="tx1">
                    <a:lumMod val="85000"/>
                    <a:lumOff val="15000"/>
                  </a:schemeClr>
                </a:solidFill>
                <a:uFillTx/>
                <a:cs typeface="等线" panose="02010600030101010101" charset="-122"/>
                <a:sym typeface="微软雅黑" panose="020B0503020204020204" charset="-122"/>
              </a:rPr>
              <a:t>标签上展示出来</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zh-CN" altLang="en-US" spc="150">
                <a:solidFill>
                  <a:schemeClr val="tx1">
                    <a:lumMod val="85000"/>
                    <a:lumOff val="15000"/>
                  </a:schemeClr>
                </a:solidFill>
                <a:uFillTx/>
                <a:cs typeface="等线" panose="02010600030101010101" charset="-122"/>
                <a:sym typeface="微软雅黑" panose="020B0503020204020204" charset="-122"/>
              </a:rPr>
              <a:t>document.querySelector('video')</a:t>
            </a:r>
            <a:r>
              <a:rPr lang="en-US" altLang="zh-CN" spc="150">
                <a:solidFill>
                  <a:schemeClr val="tx1">
                    <a:lumMod val="85000"/>
                    <a:lumOff val="15000"/>
                  </a:schemeClr>
                </a:solidFill>
                <a:uFillTx/>
                <a:cs typeface="等线" panose="02010600030101010101" charset="-122"/>
                <a:sym typeface="微软雅黑" panose="020B0503020204020204" charset="-122"/>
              </a:rPr>
              <a:t>.srcObject = mediaStream</a:t>
            </a:r>
            <a:endParaRPr lang="zh-CN" altLang="en-US"/>
          </a:p>
        </p:txBody>
      </p:sp>
      <p:sp>
        <p:nvSpPr>
          <p:cNvPr id="3" name="文本框 2"/>
          <p:cNvSpPr txBox="1"/>
          <p:nvPr/>
        </p:nvSpPr>
        <p:spPr>
          <a:xfrm>
            <a:off x="426085" y="6206490"/>
            <a:ext cx="7967980" cy="368300"/>
          </a:xfrm>
          <a:prstGeom prst="rect">
            <a:avLst/>
          </a:prstGeom>
          <a:noFill/>
        </p:spPr>
        <p:txBody>
          <a:bodyPr wrap="none" rtlCol="0">
            <a:spAutoFit/>
          </a:bodyPr>
          <a:p>
            <a:pPr algn="l"/>
            <a:r>
              <a:rPr lang="en-US" altLang="zh-CN"/>
              <a:t>API</a:t>
            </a:r>
            <a:r>
              <a:rPr lang="zh-CN" altLang="en-US"/>
              <a:t>：https://www.w3.org/TR/mediacapture-streams/#media-track-constraints</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367093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实践</a:t>
            </a:r>
            <a:r>
              <a:rPr kumimoji="1" lang="en-US" altLang="zh-CN" sz="2400" b="0" i="0" u="none" strike="noStrike" kern="1200" cap="none" spc="0" normalizeH="0" baseline="0" noProof="0">
                <a:ln>
                  <a:noFill/>
                </a:ln>
                <a:solidFill>
                  <a:srgbClr val="44546A"/>
                </a:solidFill>
                <a:effectLst/>
                <a:uLnTx/>
                <a:uFillTx/>
                <a:cs typeface="+mn-ea"/>
                <a:sym typeface="+mn-lt"/>
              </a:rPr>
              <a:t>-</a:t>
            </a:r>
            <a:r>
              <a:rPr kumimoji="1" lang="zh-CN" altLang="en-US" sz="2400" b="0" i="0" u="none" strike="noStrike" kern="1200" cap="none" spc="0" normalizeH="0" baseline="0" noProof="0">
                <a:ln>
                  <a:noFill/>
                </a:ln>
                <a:solidFill>
                  <a:srgbClr val="44546A"/>
                </a:solidFill>
                <a:effectLst/>
                <a:uLnTx/>
                <a:uFillTx/>
                <a:cs typeface="+mn-ea"/>
                <a:sym typeface="+mn-lt"/>
              </a:rPr>
              <a:t>媒体流</a:t>
            </a:r>
            <a:r>
              <a:rPr kumimoji="1" lang="zh-CN" altLang="en-US" sz="2400" b="0" i="0" u="none" strike="noStrike" kern="1200" cap="none" spc="0" normalizeH="0" baseline="0" noProof="0">
                <a:ln>
                  <a:noFill/>
                </a:ln>
                <a:solidFill>
                  <a:srgbClr val="44546A"/>
                </a:solidFill>
                <a:effectLst/>
                <a:uLnTx/>
                <a:uFillTx/>
                <a:cs typeface="+mn-ea"/>
                <a:sym typeface="+mn-lt"/>
              </a:rPr>
              <a:t>获取</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42" name="文本框 41"/>
          <p:cNvSpPr txBox="1"/>
          <p:nvPr/>
        </p:nvSpPr>
        <p:spPr>
          <a:xfrm>
            <a:off x="426085" y="1009015"/>
            <a:ext cx="11150600" cy="450850"/>
          </a:xfrm>
          <a:prstGeom prst="rect">
            <a:avLst/>
          </a:prstGeom>
          <a:noFill/>
        </p:spPr>
        <p:txBody>
          <a:bodyPr wrap="square" rtlCol="0">
            <a:spAutoFit/>
          </a:bodyPr>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 </a:t>
            </a:r>
            <a:endParaRPr lang="zh-CN" altLang="en-US"/>
          </a:p>
        </p:txBody>
      </p:sp>
      <p:pic>
        <p:nvPicPr>
          <p:cNvPr id="4" name="图片 3"/>
          <p:cNvPicPr>
            <a:picLocks noChangeAspect="1"/>
          </p:cNvPicPr>
          <p:nvPr/>
        </p:nvPicPr>
        <p:blipFill>
          <a:blip r:embed="rId1"/>
          <a:stretch>
            <a:fillRect/>
          </a:stretch>
        </p:blipFill>
        <p:spPr>
          <a:xfrm>
            <a:off x="473075" y="1009650"/>
            <a:ext cx="9006205" cy="5663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下半年工作目标</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3" name="矩形 2"/>
          <p:cNvSpPr/>
          <p:nvPr/>
        </p:nvSpPr>
        <p:spPr>
          <a:xfrm>
            <a:off x="972875"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4" name="Group 107"/>
          <p:cNvGrpSpPr/>
          <p:nvPr/>
        </p:nvGrpSpPr>
        <p:grpSpPr>
          <a:xfrm>
            <a:off x="1605980" y="3953147"/>
            <a:ext cx="342670" cy="383570"/>
            <a:chOff x="3471863" y="1916113"/>
            <a:chExt cx="492125" cy="550863"/>
          </a:xfrm>
          <a:solidFill>
            <a:schemeClr val="tx2"/>
          </a:solidFill>
        </p:grpSpPr>
        <p:sp>
          <p:nvSpPr>
            <p:cNvPr id="5" name="Freeform 70"/>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6" name="Freeform 71"/>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7" name="Freeform 72"/>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grpSp>
      <p:sp>
        <p:nvSpPr>
          <p:cNvPr id="8" name="文本框 7"/>
          <p:cNvSpPr txBox="1"/>
          <p:nvPr/>
        </p:nvSpPr>
        <p:spPr>
          <a:xfrm>
            <a:off x="1004442" y="4834473"/>
            <a:ext cx="1545747" cy="75251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a:t>
            </a:r>
            <a:endParaRPr kumimoji="1" lang="zh-CN" altLang="en-US" sz="11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9" name="文本框 8"/>
          <p:cNvSpPr txBox="1"/>
          <p:nvPr/>
        </p:nvSpPr>
        <p:spPr>
          <a:xfrm>
            <a:off x="1182534" y="4485258"/>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srgbClr val="44546A"/>
                </a:solidFill>
                <a:effectLst/>
                <a:uLnTx/>
                <a:uFillTx/>
                <a:cs typeface="+mn-ea"/>
                <a:sym typeface="+mn-lt"/>
              </a:rPr>
              <a:t>请输入标题</a:t>
            </a:r>
            <a:endParaRPr kumimoji="1" lang="zh-CN" altLang="en-US" sz="1400" b="0" i="0" u="none" strike="noStrike" kern="1200" cap="none" spc="0" normalizeH="0" baseline="0" noProof="0" dirty="0">
              <a:ln>
                <a:noFill/>
              </a:ln>
              <a:solidFill>
                <a:srgbClr val="44546A"/>
              </a:solidFill>
              <a:effectLst/>
              <a:uLnTx/>
              <a:uFillTx/>
              <a:cs typeface="+mn-ea"/>
              <a:sym typeface="+mn-lt"/>
            </a:endParaRPr>
          </a:p>
        </p:txBody>
      </p:sp>
      <p:sp>
        <p:nvSpPr>
          <p:cNvPr id="10" name="矩形 9"/>
          <p:cNvSpPr/>
          <p:nvPr/>
        </p:nvSpPr>
        <p:spPr>
          <a:xfrm>
            <a:off x="2889451"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文本框 10"/>
          <p:cNvSpPr txBox="1"/>
          <p:nvPr/>
        </p:nvSpPr>
        <p:spPr>
          <a:xfrm>
            <a:off x="2921018" y="4834473"/>
            <a:ext cx="1545747" cy="75251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a:t>
            </a:r>
            <a:endParaRPr kumimoji="1" lang="zh-CN" altLang="en-US" sz="11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12" name="文本框 11"/>
          <p:cNvSpPr txBox="1"/>
          <p:nvPr/>
        </p:nvSpPr>
        <p:spPr>
          <a:xfrm>
            <a:off x="3099110" y="4485258"/>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srgbClr val="44546A"/>
                </a:solidFill>
                <a:effectLst/>
                <a:uLnTx/>
                <a:uFillTx/>
                <a:cs typeface="+mn-ea"/>
                <a:sym typeface="+mn-lt"/>
              </a:rPr>
              <a:t>请输入标题</a:t>
            </a:r>
            <a:endParaRPr kumimoji="1" lang="zh-CN" altLang="en-US" sz="1400" b="0" i="0" u="none" strike="noStrike" kern="1200" cap="none" spc="0" normalizeH="0" baseline="0" noProof="0" dirty="0">
              <a:ln>
                <a:noFill/>
              </a:ln>
              <a:solidFill>
                <a:srgbClr val="44546A"/>
              </a:solidFill>
              <a:effectLst/>
              <a:uLnTx/>
              <a:uFillTx/>
              <a:cs typeface="+mn-ea"/>
              <a:sym typeface="+mn-lt"/>
            </a:endParaRPr>
          </a:p>
        </p:txBody>
      </p:sp>
      <p:grpSp>
        <p:nvGrpSpPr>
          <p:cNvPr id="13" name="Group 102"/>
          <p:cNvGrpSpPr/>
          <p:nvPr/>
        </p:nvGrpSpPr>
        <p:grpSpPr>
          <a:xfrm>
            <a:off x="3521701" y="3964722"/>
            <a:ext cx="523120" cy="378394"/>
            <a:chOff x="4451350" y="1993900"/>
            <a:chExt cx="550863" cy="398462"/>
          </a:xfrm>
          <a:solidFill>
            <a:schemeClr val="tx2"/>
          </a:solidFill>
        </p:grpSpPr>
        <p:sp>
          <p:nvSpPr>
            <p:cNvPr id="14" name="Freeform 62"/>
            <p:cNvSpPr>
              <a:spLocks noEditPoints="1"/>
            </p:cNvSpPr>
            <p:nvPr/>
          </p:nvSpPr>
          <p:spPr bwMode="auto">
            <a:xfrm>
              <a:off x="4451350" y="1993900"/>
              <a:ext cx="369888" cy="398462"/>
            </a:xfrm>
            <a:custGeom>
              <a:avLst/>
              <a:gdLst>
                <a:gd name="T0" fmla="*/ 987 w 2332"/>
                <a:gd name="T1" fmla="*/ 170 h 2514"/>
                <a:gd name="T2" fmla="*/ 851 w 2332"/>
                <a:gd name="T3" fmla="*/ 274 h 2514"/>
                <a:gd name="T4" fmla="*/ 785 w 2332"/>
                <a:gd name="T5" fmla="*/ 434 h 2514"/>
                <a:gd name="T6" fmla="*/ 792 w 2332"/>
                <a:gd name="T7" fmla="*/ 983 h 2514"/>
                <a:gd name="T8" fmla="*/ 854 w 2332"/>
                <a:gd name="T9" fmla="*/ 1053 h 2514"/>
                <a:gd name="T10" fmla="*/ 872 w 2332"/>
                <a:gd name="T11" fmla="*/ 1535 h 2514"/>
                <a:gd name="T12" fmla="*/ 839 w 2332"/>
                <a:gd name="T13" fmla="*/ 1605 h 2514"/>
                <a:gd name="T14" fmla="*/ 771 w 2332"/>
                <a:gd name="T15" fmla="*/ 1642 h 2514"/>
                <a:gd name="T16" fmla="*/ 647 w 2332"/>
                <a:gd name="T17" fmla="*/ 1709 h 2514"/>
                <a:gd name="T18" fmla="*/ 481 w 2332"/>
                <a:gd name="T19" fmla="*/ 1811 h 2514"/>
                <a:gd name="T20" fmla="*/ 291 w 2332"/>
                <a:gd name="T21" fmla="*/ 1944 h 2514"/>
                <a:gd name="T22" fmla="*/ 160 w 2332"/>
                <a:gd name="T23" fmla="*/ 2060 h 2514"/>
                <a:gd name="T24" fmla="*/ 140 w 2332"/>
                <a:gd name="T25" fmla="*/ 2374 h 2514"/>
                <a:gd name="T26" fmla="*/ 2182 w 2332"/>
                <a:gd name="T27" fmla="*/ 2082 h 2514"/>
                <a:gd name="T28" fmla="*/ 2089 w 2332"/>
                <a:gd name="T29" fmla="*/ 1980 h 2514"/>
                <a:gd name="T30" fmla="*/ 1896 w 2332"/>
                <a:gd name="T31" fmla="*/ 1841 h 2514"/>
                <a:gd name="T32" fmla="*/ 1722 w 2332"/>
                <a:gd name="T33" fmla="*/ 1731 h 2514"/>
                <a:gd name="T34" fmla="*/ 1586 w 2332"/>
                <a:gd name="T35" fmla="*/ 1655 h 2514"/>
                <a:gd name="T36" fmla="*/ 1510 w 2332"/>
                <a:gd name="T37" fmla="*/ 1616 h 2514"/>
                <a:gd name="T38" fmla="*/ 1462 w 2332"/>
                <a:gd name="T39" fmla="*/ 1555 h 2514"/>
                <a:gd name="T40" fmla="*/ 1468 w 2332"/>
                <a:gd name="T41" fmla="*/ 1067 h 2514"/>
                <a:gd name="T42" fmla="*/ 1528 w 2332"/>
                <a:gd name="T43" fmla="*/ 1005 h 2514"/>
                <a:gd name="T44" fmla="*/ 1550 w 2332"/>
                <a:gd name="T45" fmla="*/ 479 h 2514"/>
                <a:gd name="T46" fmla="*/ 1504 w 2332"/>
                <a:gd name="T47" fmla="*/ 309 h 2514"/>
                <a:gd name="T48" fmla="*/ 1384 w 2332"/>
                <a:gd name="T49" fmla="*/ 189 h 2514"/>
                <a:gd name="T50" fmla="*/ 1214 w 2332"/>
                <a:gd name="T51" fmla="*/ 143 h 2514"/>
                <a:gd name="T52" fmla="*/ 1270 w 2332"/>
                <a:gd name="T53" fmla="*/ 4 h 2514"/>
                <a:gd name="T54" fmla="*/ 1469 w 2332"/>
                <a:gd name="T55" fmla="*/ 74 h 2514"/>
                <a:gd name="T56" fmla="*/ 1617 w 2332"/>
                <a:gd name="T57" fmla="*/ 222 h 2514"/>
                <a:gd name="T58" fmla="*/ 1687 w 2332"/>
                <a:gd name="T59" fmla="*/ 422 h 2514"/>
                <a:gd name="T60" fmla="*/ 1680 w 2332"/>
                <a:gd name="T61" fmla="*/ 1006 h 2514"/>
                <a:gd name="T62" fmla="*/ 1600 w 2332"/>
                <a:gd name="T63" fmla="*/ 1134 h 2514"/>
                <a:gd name="T64" fmla="*/ 1685 w 2332"/>
                <a:gd name="T65" fmla="*/ 1549 h 2514"/>
                <a:gd name="T66" fmla="*/ 1854 w 2332"/>
                <a:gd name="T67" fmla="*/ 1648 h 2514"/>
                <a:gd name="T68" fmla="*/ 2062 w 2332"/>
                <a:gd name="T69" fmla="*/ 1785 h 2514"/>
                <a:gd name="T70" fmla="*/ 2254 w 2332"/>
                <a:gd name="T71" fmla="*/ 1936 h 2514"/>
                <a:gd name="T72" fmla="*/ 2322 w 2332"/>
                <a:gd name="T73" fmla="*/ 2062 h 2514"/>
                <a:gd name="T74" fmla="*/ 2328 w 2332"/>
                <a:gd name="T75" fmla="*/ 2463 h 2514"/>
                <a:gd name="T76" fmla="*/ 2280 w 2332"/>
                <a:gd name="T77" fmla="*/ 2512 h 2514"/>
                <a:gd name="T78" fmla="*/ 35 w 2332"/>
                <a:gd name="T79" fmla="*/ 2505 h 2514"/>
                <a:gd name="T80" fmla="*/ 0 w 2332"/>
                <a:gd name="T81" fmla="*/ 2445 h 2514"/>
                <a:gd name="T82" fmla="*/ 20 w 2332"/>
                <a:gd name="T83" fmla="*/ 2027 h 2514"/>
                <a:gd name="T84" fmla="*/ 104 w 2332"/>
                <a:gd name="T85" fmla="*/ 1911 h 2514"/>
                <a:gd name="T86" fmla="*/ 324 w 2332"/>
                <a:gd name="T87" fmla="*/ 1748 h 2514"/>
                <a:gd name="T88" fmla="*/ 524 w 2332"/>
                <a:gd name="T89" fmla="*/ 1619 h 2514"/>
                <a:gd name="T90" fmla="*/ 679 w 2332"/>
                <a:gd name="T91" fmla="*/ 1531 h 2514"/>
                <a:gd name="T92" fmla="*/ 705 w 2332"/>
                <a:gd name="T93" fmla="*/ 1105 h 2514"/>
                <a:gd name="T94" fmla="*/ 644 w 2332"/>
                <a:gd name="T95" fmla="*/ 968 h 2514"/>
                <a:gd name="T96" fmla="*/ 654 w 2332"/>
                <a:gd name="T97" fmla="*/ 368 h 2514"/>
                <a:gd name="T98" fmla="*/ 746 w 2332"/>
                <a:gd name="T99" fmla="*/ 179 h 2514"/>
                <a:gd name="T100" fmla="*/ 908 w 2332"/>
                <a:gd name="T101" fmla="*/ 49 h 2514"/>
                <a:gd name="T102" fmla="*/ 1117 w 2332"/>
                <a:gd name="T103" fmla="*/ 0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32" h="2514">
                  <a:moveTo>
                    <a:pt x="1117" y="143"/>
                  </a:moveTo>
                  <a:lnTo>
                    <a:pt x="1071" y="145"/>
                  </a:lnTo>
                  <a:lnTo>
                    <a:pt x="1028" y="155"/>
                  </a:lnTo>
                  <a:lnTo>
                    <a:pt x="987" y="170"/>
                  </a:lnTo>
                  <a:lnTo>
                    <a:pt x="948" y="189"/>
                  </a:lnTo>
                  <a:lnTo>
                    <a:pt x="912" y="213"/>
                  </a:lnTo>
                  <a:lnTo>
                    <a:pt x="879" y="241"/>
                  </a:lnTo>
                  <a:lnTo>
                    <a:pt x="851" y="274"/>
                  </a:lnTo>
                  <a:lnTo>
                    <a:pt x="828" y="309"/>
                  </a:lnTo>
                  <a:lnTo>
                    <a:pt x="808" y="348"/>
                  </a:lnTo>
                  <a:lnTo>
                    <a:pt x="793" y="389"/>
                  </a:lnTo>
                  <a:lnTo>
                    <a:pt x="785" y="434"/>
                  </a:lnTo>
                  <a:lnTo>
                    <a:pt x="781" y="479"/>
                  </a:lnTo>
                  <a:lnTo>
                    <a:pt x="781" y="931"/>
                  </a:lnTo>
                  <a:lnTo>
                    <a:pt x="784" y="957"/>
                  </a:lnTo>
                  <a:lnTo>
                    <a:pt x="792" y="983"/>
                  </a:lnTo>
                  <a:lnTo>
                    <a:pt x="804" y="1005"/>
                  </a:lnTo>
                  <a:lnTo>
                    <a:pt x="820" y="1025"/>
                  </a:lnTo>
                  <a:lnTo>
                    <a:pt x="840" y="1042"/>
                  </a:lnTo>
                  <a:lnTo>
                    <a:pt x="854" y="1053"/>
                  </a:lnTo>
                  <a:lnTo>
                    <a:pt x="864" y="1067"/>
                  </a:lnTo>
                  <a:lnTo>
                    <a:pt x="870" y="1083"/>
                  </a:lnTo>
                  <a:lnTo>
                    <a:pt x="872" y="1100"/>
                  </a:lnTo>
                  <a:lnTo>
                    <a:pt x="872" y="1535"/>
                  </a:lnTo>
                  <a:lnTo>
                    <a:pt x="870" y="1556"/>
                  </a:lnTo>
                  <a:lnTo>
                    <a:pt x="864" y="1575"/>
                  </a:lnTo>
                  <a:lnTo>
                    <a:pt x="853" y="1592"/>
                  </a:lnTo>
                  <a:lnTo>
                    <a:pt x="839" y="1605"/>
                  </a:lnTo>
                  <a:lnTo>
                    <a:pt x="821" y="1616"/>
                  </a:lnTo>
                  <a:lnTo>
                    <a:pt x="809" y="1622"/>
                  </a:lnTo>
                  <a:lnTo>
                    <a:pt x="792" y="1631"/>
                  </a:lnTo>
                  <a:lnTo>
                    <a:pt x="771" y="1642"/>
                  </a:lnTo>
                  <a:lnTo>
                    <a:pt x="746" y="1656"/>
                  </a:lnTo>
                  <a:lnTo>
                    <a:pt x="716" y="1671"/>
                  </a:lnTo>
                  <a:lnTo>
                    <a:pt x="683" y="1689"/>
                  </a:lnTo>
                  <a:lnTo>
                    <a:pt x="647" y="1709"/>
                  </a:lnTo>
                  <a:lnTo>
                    <a:pt x="610" y="1732"/>
                  </a:lnTo>
                  <a:lnTo>
                    <a:pt x="568" y="1756"/>
                  </a:lnTo>
                  <a:lnTo>
                    <a:pt x="526" y="1783"/>
                  </a:lnTo>
                  <a:lnTo>
                    <a:pt x="481" y="1811"/>
                  </a:lnTo>
                  <a:lnTo>
                    <a:pt x="436" y="1841"/>
                  </a:lnTo>
                  <a:lnTo>
                    <a:pt x="388" y="1874"/>
                  </a:lnTo>
                  <a:lnTo>
                    <a:pt x="340" y="1908"/>
                  </a:lnTo>
                  <a:lnTo>
                    <a:pt x="291" y="1944"/>
                  </a:lnTo>
                  <a:lnTo>
                    <a:pt x="243" y="1981"/>
                  </a:lnTo>
                  <a:lnTo>
                    <a:pt x="194" y="2020"/>
                  </a:lnTo>
                  <a:lnTo>
                    <a:pt x="175" y="2039"/>
                  </a:lnTo>
                  <a:lnTo>
                    <a:pt x="160" y="2060"/>
                  </a:lnTo>
                  <a:lnTo>
                    <a:pt x="150" y="2083"/>
                  </a:lnTo>
                  <a:lnTo>
                    <a:pt x="142" y="2109"/>
                  </a:lnTo>
                  <a:lnTo>
                    <a:pt x="140" y="2135"/>
                  </a:lnTo>
                  <a:lnTo>
                    <a:pt x="140" y="2374"/>
                  </a:lnTo>
                  <a:lnTo>
                    <a:pt x="2191" y="2374"/>
                  </a:lnTo>
                  <a:lnTo>
                    <a:pt x="2191" y="2134"/>
                  </a:lnTo>
                  <a:lnTo>
                    <a:pt x="2189" y="2107"/>
                  </a:lnTo>
                  <a:lnTo>
                    <a:pt x="2182" y="2082"/>
                  </a:lnTo>
                  <a:lnTo>
                    <a:pt x="2171" y="2059"/>
                  </a:lnTo>
                  <a:lnTo>
                    <a:pt x="2155" y="2038"/>
                  </a:lnTo>
                  <a:lnTo>
                    <a:pt x="2138" y="2019"/>
                  </a:lnTo>
                  <a:lnTo>
                    <a:pt x="2089" y="1980"/>
                  </a:lnTo>
                  <a:lnTo>
                    <a:pt x="2039" y="1943"/>
                  </a:lnTo>
                  <a:lnTo>
                    <a:pt x="1991" y="1907"/>
                  </a:lnTo>
                  <a:lnTo>
                    <a:pt x="1944" y="1873"/>
                  </a:lnTo>
                  <a:lnTo>
                    <a:pt x="1896" y="1841"/>
                  </a:lnTo>
                  <a:lnTo>
                    <a:pt x="1850" y="1810"/>
                  </a:lnTo>
                  <a:lnTo>
                    <a:pt x="1805" y="1782"/>
                  </a:lnTo>
                  <a:lnTo>
                    <a:pt x="1762" y="1755"/>
                  </a:lnTo>
                  <a:lnTo>
                    <a:pt x="1722" y="1731"/>
                  </a:lnTo>
                  <a:lnTo>
                    <a:pt x="1683" y="1709"/>
                  </a:lnTo>
                  <a:lnTo>
                    <a:pt x="1648" y="1689"/>
                  </a:lnTo>
                  <a:lnTo>
                    <a:pt x="1616" y="1671"/>
                  </a:lnTo>
                  <a:lnTo>
                    <a:pt x="1586" y="1655"/>
                  </a:lnTo>
                  <a:lnTo>
                    <a:pt x="1561" y="1641"/>
                  </a:lnTo>
                  <a:lnTo>
                    <a:pt x="1540" y="1631"/>
                  </a:lnTo>
                  <a:lnTo>
                    <a:pt x="1522" y="1622"/>
                  </a:lnTo>
                  <a:lnTo>
                    <a:pt x="1510" y="1616"/>
                  </a:lnTo>
                  <a:lnTo>
                    <a:pt x="1492" y="1605"/>
                  </a:lnTo>
                  <a:lnTo>
                    <a:pt x="1478" y="1590"/>
                  </a:lnTo>
                  <a:lnTo>
                    <a:pt x="1468" y="1574"/>
                  </a:lnTo>
                  <a:lnTo>
                    <a:pt x="1462" y="1555"/>
                  </a:lnTo>
                  <a:lnTo>
                    <a:pt x="1459" y="1534"/>
                  </a:lnTo>
                  <a:lnTo>
                    <a:pt x="1459" y="1100"/>
                  </a:lnTo>
                  <a:lnTo>
                    <a:pt x="1462" y="1083"/>
                  </a:lnTo>
                  <a:lnTo>
                    <a:pt x="1468" y="1067"/>
                  </a:lnTo>
                  <a:lnTo>
                    <a:pt x="1477" y="1053"/>
                  </a:lnTo>
                  <a:lnTo>
                    <a:pt x="1490" y="1042"/>
                  </a:lnTo>
                  <a:lnTo>
                    <a:pt x="1511" y="1025"/>
                  </a:lnTo>
                  <a:lnTo>
                    <a:pt x="1528" y="1005"/>
                  </a:lnTo>
                  <a:lnTo>
                    <a:pt x="1540" y="983"/>
                  </a:lnTo>
                  <a:lnTo>
                    <a:pt x="1547" y="957"/>
                  </a:lnTo>
                  <a:lnTo>
                    <a:pt x="1550" y="931"/>
                  </a:lnTo>
                  <a:lnTo>
                    <a:pt x="1550" y="479"/>
                  </a:lnTo>
                  <a:lnTo>
                    <a:pt x="1547" y="434"/>
                  </a:lnTo>
                  <a:lnTo>
                    <a:pt x="1538" y="389"/>
                  </a:lnTo>
                  <a:lnTo>
                    <a:pt x="1524" y="348"/>
                  </a:lnTo>
                  <a:lnTo>
                    <a:pt x="1504" y="309"/>
                  </a:lnTo>
                  <a:lnTo>
                    <a:pt x="1480" y="274"/>
                  </a:lnTo>
                  <a:lnTo>
                    <a:pt x="1451" y="241"/>
                  </a:lnTo>
                  <a:lnTo>
                    <a:pt x="1419" y="213"/>
                  </a:lnTo>
                  <a:lnTo>
                    <a:pt x="1384" y="189"/>
                  </a:lnTo>
                  <a:lnTo>
                    <a:pt x="1345" y="170"/>
                  </a:lnTo>
                  <a:lnTo>
                    <a:pt x="1303" y="155"/>
                  </a:lnTo>
                  <a:lnTo>
                    <a:pt x="1259" y="145"/>
                  </a:lnTo>
                  <a:lnTo>
                    <a:pt x="1214" y="143"/>
                  </a:lnTo>
                  <a:lnTo>
                    <a:pt x="1117" y="143"/>
                  </a:lnTo>
                  <a:close/>
                  <a:moveTo>
                    <a:pt x="1117" y="0"/>
                  </a:moveTo>
                  <a:lnTo>
                    <a:pt x="1214" y="0"/>
                  </a:lnTo>
                  <a:lnTo>
                    <a:pt x="1270" y="4"/>
                  </a:lnTo>
                  <a:lnTo>
                    <a:pt x="1323" y="13"/>
                  </a:lnTo>
                  <a:lnTo>
                    <a:pt x="1375" y="28"/>
                  </a:lnTo>
                  <a:lnTo>
                    <a:pt x="1424" y="49"/>
                  </a:lnTo>
                  <a:lnTo>
                    <a:pt x="1469" y="74"/>
                  </a:lnTo>
                  <a:lnTo>
                    <a:pt x="1512" y="105"/>
                  </a:lnTo>
                  <a:lnTo>
                    <a:pt x="1551" y="140"/>
                  </a:lnTo>
                  <a:lnTo>
                    <a:pt x="1586" y="179"/>
                  </a:lnTo>
                  <a:lnTo>
                    <a:pt x="1617" y="222"/>
                  </a:lnTo>
                  <a:lnTo>
                    <a:pt x="1642" y="268"/>
                  </a:lnTo>
                  <a:lnTo>
                    <a:pt x="1662" y="316"/>
                  </a:lnTo>
                  <a:lnTo>
                    <a:pt x="1678" y="368"/>
                  </a:lnTo>
                  <a:lnTo>
                    <a:pt x="1687" y="422"/>
                  </a:lnTo>
                  <a:lnTo>
                    <a:pt x="1690" y="478"/>
                  </a:lnTo>
                  <a:lnTo>
                    <a:pt x="1690" y="930"/>
                  </a:lnTo>
                  <a:lnTo>
                    <a:pt x="1687" y="969"/>
                  </a:lnTo>
                  <a:lnTo>
                    <a:pt x="1680" y="1006"/>
                  </a:lnTo>
                  <a:lnTo>
                    <a:pt x="1666" y="1042"/>
                  </a:lnTo>
                  <a:lnTo>
                    <a:pt x="1648" y="1075"/>
                  </a:lnTo>
                  <a:lnTo>
                    <a:pt x="1626" y="1105"/>
                  </a:lnTo>
                  <a:lnTo>
                    <a:pt x="1600" y="1134"/>
                  </a:lnTo>
                  <a:lnTo>
                    <a:pt x="1600" y="1504"/>
                  </a:lnTo>
                  <a:lnTo>
                    <a:pt x="1623" y="1516"/>
                  </a:lnTo>
                  <a:lnTo>
                    <a:pt x="1651" y="1531"/>
                  </a:lnTo>
                  <a:lnTo>
                    <a:pt x="1685" y="1549"/>
                  </a:lnTo>
                  <a:lnTo>
                    <a:pt x="1722" y="1569"/>
                  </a:lnTo>
                  <a:lnTo>
                    <a:pt x="1763" y="1594"/>
                  </a:lnTo>
                  <a:lnTo>
                    <a:pt x="1807" y="1619"/>
                  </a:lnTo>
                  <a:lnTo>
                    <a:pt x="1854" y="1648"/>
                  </a:lnTo>
                  <a:lnTo>
                    <a:pt x="1903" y="1678"/>
                  </a:lnTo>
                  <a:lnTo>
                    <a:pt x="1955" y="1712"/>
                  </a:lnTo>
                  <a:lnTo>
                    <a:pt x="2008" y="1747"/>
                  </a:lnTo>
                  <a:lnTo>
                    <a:pt x="2062" y="1785"/>
                  </a:lnTo>
                  <a:lnTo>
                    <a:pt x="2116" y="1825"/>
                  </a:lnTo>
                  <a:lnTo>
                    <a:pt x="2171" y="1867"/>
                  </a:lnTo>
                  <a:lnTo>
                    <a:pt x="2226" y="1911"/>
                  </a:lnTo>
                  <a:lnTo>
                    <a:pt x="2254" y="1936"/>
                  </a:lnTo>
                  <a:lnTo>
                    <a:pt x="2277" y="1965"/>
                  </a:lnTo>
                  <a:lnTo>
                    <a:pt x="2296" y="1994"/>
                  </a:lnTo>
                  <a:lnTo>
                    <a:pt x="2312" y="2027"/>
                  </a:lnTo>
                  <a:lnTo>
                    <a:pt x="2322" y="2062"/>
                  </a:lnTo>
                  <a:lnTo>
                    <a:pt x="2329" y="2098"/>
                  </a:lnTo>
                  <a:lnTo>
                    <a:pt x="2332" y="2135"/>
                  </a:lnTo>
                  <a:lnTo>
                    <a:pt x="2332" y="2445"/>
                  </a:lnTo>
                  <a:lnTo>
                    <a:pt x="2328" y="2463"/>
                  </a:lnTo>
                  <a:lnTo>
                    <a:pt x="2322" y="2480"/>
                  </a:lnTo>
                  <a:lnTo>
                    <a:pt x="2311" y="2494"/>
                  </a:lnTo>
                  <a:lnTo>
                    <a:pt x="2297" y="2505"/>
                  </a:lnTo>
                  <a:lnTo>
                    <a:pt x="2280" y="2512"/>
                  </a:lnTo>
                  <a:lnTo>
                    <a:pt x="2261" y="2514"/>
                  </a:lnTo>
                  <a:lnTo>
                    <a:pt x="71" y="2514"/>
                  </a:lnTo>
                  <a:lnTo>
                    <a:pt x="52" y="2512"/>
                  </a:lnTo>
                  <a:lnTo>
                    <a:pt x="35" y="2505"/>
                  </a:lnTo>
                  <a:lnTo>
                    <a:pt x="20" y="2494"/>
                  </a:lnTo>
                  <a:lnTo>
                    <a:pt x="9" y="2480"/>
                  </a:lnTo>
                  <a:lnTo>
                    <a:pt x="2" y="2463"/>
                  </a:lnTo>
                  <a:lnTo>
                    <a:pt x="0" y="2445"/>
                  </a:lnTo>
                  <a:lnTo>
                    <a:pt x="0" y="2135"/>
                  </a:lnTo>
                  <a:lnTo>
                    <a:pt x="2" y="2098"/>
                  </a:lnTo>
                  <a:lnTo>
                    <a:pt x="9" y="2062"/>
                  </a:lnTo>
                  <a:lnTo>
                    <a:pt x="20" y="2027"/>
                  </a:lnTo>
                  <a:lnTo>
                    <a:pt x="36" y="1994"/>
                  </a:lnTo>
                  <a:lnTo>
                    <a:pt x="55" y="1964"/>
                  </a:lnTo>
                  <a:lnTo>
                    <a:pt x="78" y="1936"/>
                  </a:lnTo>
                  <a:lnTo>
                    <a:pt x="104" y="1911"/>
                  </a:lnTo>
                  <a:lnTo>
                    <a:pt x="159" y="1867"/>
                  </a:lnTo>
                  <a:lnTo>
                    <a:pt x="215" y="1825"/>
                  </a:lnTo>
                  <a:lnTo>
                    <a:pt x="269" y="1785"/>
                  </a:lnTo>
                  <a:lnTo>
                    <a:pt x="324" y="1748"/>
                  </a:lnTo>
                  <a:lnTo>
                    <a:pt x="376" y="1712"/>
                  </a:lnTo>
                  <a:lnTo>
                    <a:pt x="428" y="1679"/>
                  </a:lnTo>
                  <a:lnTo>
                    <a:pt x="477" y="1648"/>
                  </a:lnTo>
                  <a:lnTo>
                    <a:pt x="524" y="1619"/>
                  </a:lnTo>
                  <a:lnTo>
                    <a:pt x="568" y="1594"/>
                  </a:lnTo>
                  <a:lnTo>
                    <a:pt x="610" y="1570"/>
                  </a:lnTo>
                  <a:lnTo>
                    <a:pt x="646" y="1549"/>
                  </a:lnTo>
                  <a:lnTo>
                    <a:pt x="679" y="1531"/>
                  </a:lnTo>
                  <a:lnTo>
                    <a:pt x="708" y="1516"/>
                  </a:lnTo>
                  <a:lnTo>
                    <a:pt x="732" y="1504"/>
                  </a:lnTo>
                  <a:lnTo>
                    <a:pt x="732" y="1134"/>
                  </a:lnTo>
                  <a:lnTo>
                    <a:pt x="705" y="1105"/>
                  </a:lnTo>
                  <a:lnTo>
                    <a:pt x="682" y="1075"/>
                  </a:lnTo>
                  <a:lnTo>
                    <a:pt x="665" y="1042"/>
                  </a:lnTo>
                  <a:lnTo>
                    <a:pt x="652" y="1006"/>
                  </a:lnTo>
                  <a:lnTo>
                    <a:pt x="644" y="968"/>
                  </a:lnTo>
                  <a:lnTo>
                    <a:pt x="641" y="930"/>
                  </a:lnTo>
                  <a:lnTo>
                    <a:pt x="641" y="478"/>
                  </a:lnTo>
                  <a:lnTo>
                    <a:pt x="644" y="422"/>
                  </a:lnTo>
                  <a:lnTo>
                    <a:pt x="654" y="368"/>
                  </a:lnTo>
                  <a:lnTo>
                    <a:pt x="669" y="316"/>
                  </a:lnTo>
                  <a:lnTo>
                    <a:pt x="690" y="268"/>
                  </a:lnTo>
                  <a:lnTo>
                    <a:pt x="715" y="222"/>
                  </a:lnTo>
                  <a:lnTo>
                    <a:pt x="746" y="179"/>
                  </a:lnTo>
                  <a:lnTo>
                    <a:pt x="780" y="140"/>
                  </a:lnTo>
                  <a:lnTo>
                    <a:pt x="819" y="105"/>
                  </a:lnTo>
                  <a:lnTo>
                    <a:pt x="862" y="74"/>
                  </a:lnTo>
                  <a:lnTo>
                    <a:pt x="908" y="49"/>
                  </a:lnTo>
                  <a:lnTo>
                    <a:pt x="956" y="28"/>
                  </a:lnTo>
                  <a:lnTo>
                    <a:pt x="1008" y="13"/>
                  </a:lnTo>
                  <a:lnTo>
                    <a:pt x="1062" y="4"/>
                  </a:lnTo>
                  <a:lnTo>
                    <a:pt x="1117"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15" name="Freeform 63"/>
            <p:cNvSpPr>
              <a:spLocks noEditPoints="1"/>
            </p:cNvSpPr>
            <p:nvPr/>
          </p:nvSpPr>
          <p:spPr bwMode="auto">
            <a:xfrm>
              <a:off x="4764088" y="2005013"/>
              <a:ext cx="238125" cy="222250"/>
            </a:xfrm>
            <a:custGeom>
              <a:avLst/>
              <a:gdLst>
                <a:gd name="T0" fmla="*/ 215 w 1498"/>
                <a:gd name="T1" fmla="*/ 144 h 1402"/>
                <a:gd name="T2" fmla="*/ 176 w 1498"/>
                <a:gd name="T3" fmla="*/ 163 h 1402"/>
                <a:gd name="T4" fmla="*/ 150 w 1498"/>
                <a:gd name="T5" fmla="*/ 196 h 1402"/>
                <a:gd name="T6" fmla="*/ 140 w 1498"/>
                <a:gd name="T7" fmla="*/ 239 h 1402"/>
                <a:gd name="T8" fmla="*/ 142 w 1498"/>
                <a:gd name="T9" fmla="*/ 887 h 1402"/>
                <a:gd name="T10" fmla="*/ 161 w 1498"/>
                <a:gd name="T11" fmla="*/ 926 h 1402"/>
                <a:gd name="T12" fmla="*/ 195 w 1498"/>
                <a:gd name="T13" fmla="*/ 953 h 1402"/>
                <a:gd name="T14" fmla="*/ 237 w 1498"/>
                <a:gd name="T15" fmla="*/ 963 h 1402"/>
                <a:gd name="T16" fmla="*/ 388 w 1498"/>
                <a:gd name="T17" fmla="*/ 965 h 1402"/>
                <a:gd name="T18" fmla="*/ 419 w 1498"/>
                <a:gd name="T19" fmla="*/ 983 h 1402"/>
                <a:gd name="T20" fmla="*/ 437 w 1498"/>
                <a:gd name="T21" fmla="*/ 1014 h 1402"/>
                <a:gd name="T22" fmla="*/ 440 w 1498"/>
                <a:gd name="T23" fmla="*/ 1167 h 1402"/>
                <a:gd name="T24" fmla="*/ 647 w 1498"/>
                <a:gd name="T25" fmla="*/ 972 h 1402"/>
                <a:gd name="T26" fmla="*/ 680 w 1498"/>
                <a:gd name="T27" fmla="*/ 963 h 1402"/>
                <a:gd name="T28" fmla="*/ 1282 w 1498"/>
                <a:gd name="T29" fmla="*/ 960 h 1402"/>
                <a:gd name="T30" fmla="*/ 1320 w 1498"/>
                <a:gd name="T31" fmla="*/ 941 h 1402"/>
                <a:gd name="T32" fmla="*/ 1348 w 1498"/>
                <a:gd name="T33" fmla="*/ 908 h 1402"/>
                <a:gd name="T34" fmla="*/ 1357 w 1498"/>
                <a:gd name="T35" fmla="*/ 865 h 1402"/>
                <a:gd name="T36" fmla="*/ 1355 w 1498"/>
                <a:gd name="T37" fmla="*/ 217 h 1402"/>
                <a:gd name="T38" fmla="*/ 1336 w 1498"/>
                <a:gd name="T39" fmla="*/ 178 h 1402"/>
                <a:gd name="T40" fmla="*/ 1302 w 1498"/>
                <a:gd name="T41" fmla="*/ 151 h 1402"/>
                <a:gd name="T42" fmla="*/ 1260 w 1498"/>
                <a:gd name="T43" fmla="*/ 141 h 1402"/>
                <a:gd name="T44" fmla="*/ 237 w 1498"/>
                <a:gd name="T45" fmla="*/ 0 h 1402"/>
                <a:gd name="T46" fmla="*/ 1298 w 1498"/>
                <a:gd name="T47" fmla="*/ 3 h 1402"/>
                <a:gd name="T48" fmla="*/ 1369 w 1498"/>
                <a:gd name="T49" fmla="*/ 26 h 1402"/>
                <a:gd name="T50" fmla="*/ 1428 w 1498"/>
                <a:gd name="T51" fmla="*/ 70 h 1402"/>
                <a:gd name="T52" fmla="*/ 1471 w 1498"/>
                <a:gd name="T53" fmla="*/ 129 h 1402"/>
                <a:gd name="T54" fmla="*/ 1494 w 1498"/>
                <a:gd name="T55" fmla="*/ 200 h 1402"/>
                <a:gd name="T56" fmla="*/ 1498 w 1498"/>
                <a:gd name="T57" fmla="*/ 865 h 1402"/>
                <a:gd name="T58" fmla="*/ 1486 w 1498"/>
                <a:gd name="T59" fmla="*/ 940 h 1402"/>
                <a:gd name="T60" fmla="*/ 1452 w 1498"/>
                <a:gd name="T61" fmla="*/ 1006 h 1402"/>
                <a:gd name="T62" fmla="*/ 1401 w 1498"/>
                <a:gd name="T63" fmla="*/ 1057 h 1402"/>
                <a:gd name="T64" fmla="*/ 1335 w 1498"/>
                <a:gd name="T65" fmla="*/ 1091 h 1402"/>
                <a:gd name="T66" fmla="*/ 1260 w 1498"/>
                <a:gd name="T67" fmla="*/ 1104 h 1402"/>
                <a:gd name="T68" fmla="*/ 419 w 1498"/>
                <a:gd name="T69" fmla="*/ 1383 h 1402"/>
                <a:gd name="T70" fmla="*/ 387 w 1498"/>
                <a:gd name="T71" fmla="*/ 1400 h 1402"/>
                <a:gd name="T72" fmla="*/ 355 w 1498"/>
                <a:gd name="T73" fmla="*/ 1401 h 1402"/>
                <a:gd name="T74" fmla="*/ 324 w 1498"/>
                <a:gd name="T75" fmla="*/ 1386 h 1402"/>
                <a:gd name="T76" fmla="*/ 303 w 1498"/>
                <a:gd name="T77" fmla="*/ 1352 h 1402"/>
                <a:gd name="T78" fmla="*/ 300 w 1498"/>
                <a:gd name="T79" fmla="*/ 1104 h 1402"/>
                <a:gd name="T80" fmla="*/ 199 w 1498"/>
                <a:gd name="T81" fmla="*/ 1101 h 1402"/>
                <a:gd name="T82" fmla="*/ 129 w 1498"/>
                <a:gd name="T83" fmla="*/ 1076 h 1402"/>
                <a:gd name="T84" fmla="*/ 70 w 1498"/>
                <a:gd name="T85" fmla="*/ 1034 h 1402"/>
                <a:gd name="T86" fmla="*/ 26 w 1498"/>
                <a:gd name="T87" fmla="*/ 975 h 1402"/>
                <a:gd name="T88" fmla="*/ 2 w 1498"/>
                <a:gd name="T89" fmla="*/ 904 h 1402"/>
                <a:gd name="T90" fmla="*/ 0 w 1498"/>
                <a:gd name="T91" fmla="*/ 239 h 1402"/>
                <a:gd name="T92" fmla="*/ 12 w 1498"/>
                <a:gd name="T93" fmla="*/ 164 h 1402"/>
                <a:gd name="T94" fmla="*/ 45 w 1498"/>
                <a:gd name="T95" fmla="*/ 98 h 1402"/>
                <a:gd name="T96" fmla="*/ 97 w 1498"/>
                <a:gd name="T97" fmla="*/ 47 h 1402"/>
                <a:gd name="T98" fmla="*/ 163 w 1498"/>
                <a:gd name="T99" fmla="*/ 13 h 1402"/>
                <a:gd name="T100" fmla="*/ 237 w 1498"/>
                <a:gd name="T101" fmla="*/ 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98" h="1402">
                  <a:moveTo>
                    <a:pt x="237" y="141"/>
                  </a:moveTo>
                  <a:lnTo>
                    <a:pt x="215" y="144"/>
                  </a:lnTo>
                  <a:lnTo>
                    <a:pt x="195" y="151"/>
                  </a:lnTo>
                  <a:lnTo>
                    <a:pt x="176" y="163"/>
                  </a:lnTo>
                  <a:lnTo>
                    <a:pt x="161" y="178"/>
                  </a:lnTo>
                  <a:lnTo>
                    <a:pt x="150" y="196"/>
                  </a:lnTo>
                  <a:lnTo>
                    <a:pt x="142" y="217"/>
                  </a:lnTo>
                  <a:lnTo>
                    <a:pt x="140" y="239"/>
                  </a:lnTo>
                  <a:lnTo>
                    <a:pt x="140" y="865"/>
                  </a:lnTo>
                  <a:lnTo>
                    <a:pt x="142" y="887"/>
                  </a:lnTo>
                  <a:lnTo>
                    <a:pt x="150" y="908"/>
                  </a:lnTo>
                  <a:lnTo>
                    <a:pt x="161" y="926"/>
                  </a:lnTo>
                  <a:lnTo>
                    <a:pt x="176" y="941"/>
                  </a:lnTo>
                  <a:lnTo>
                    <a:pt x="195" y="953"/>
                  </a:lnTo>
                  <a:lnTo>
                    <a:pt x="215" y="960"/>
                  </a:lnTo>
                  <a:lnTo>
                    <a:pt x="237" y="963"/>
                  </a:lnTo>
                  <a:lnTo>
                    <a:pt x="369" y="963"/>
                  </a:lnTo>
                  <a:lnTo>
                    <a:pt x="388" y="965"/>
                  </a:lnTo>
                  <a:lnTo>
                    <a:pt x="405" y="973"/>
                  </a:lnTo>
                  <a:lnTo>
                    <a:pt x="419" y="983"/>
                  </a:lnTo>
                  <a:lnTo>
                    <a:pt x="430" y="997"/>
                  </a:lnTo>
                  <a:lnTo>
                    <a:pt x="437" y="1014"/>
                  </a:lnTo>
                  <a:lnTo>
                    <a:pt x="440" y="1033"/>
                  </a:lnTo>
                  <a:lnTo>
                    <a:pt x="440" y="1167"/>
                  </a:lnTo>
                  <a:lnTo>
                    <a:pt x="632" y="982"/>
                  </a:lnTo>
                  <a:lnTo>
                    <a:pt x="647" y="972"/>
                  </a:lnTo>
                  <a:lnTo>
                    <a:pt x="662" y="965"/>
                  </a:lnTo>
                  <a:lnTo>
                    <a:pt x="680" y="963"/>
                  </a:lnTo>
                  <a:lnTo>
                    <a:pt x="1260" y="963"/>
                  </a:lnTo>
                  <a:lnTo>
                    <a:pt x="1282" y="960"/>
                  </a:lnTo>
                  <a:lnTo>
                    <a:pt x="1302" y="953"/>
                  </a:lnTo>
                  <a:lnTo>
                    <a:pt x="1320" y="941"/>
                  </a:lnTo>
                  <a:lnTo>
                    <a:pt x="1336" y="926"/>
                  </a:lnTo>
                  <a:lnTo>
                    <a:pt x="1348" y="908"/>
                  </a:lnTo>
                  <a:lnTo>
                    <a:pt x="1355" y="887"/>
                  </a:lnTo>
                  <a:lnTo>
                    <a:pt x="1357" y="865"/>
                  </a:lnTo>
                  <a:lnTo>
                    <a:pt x="1357" y="239"/>
                  </a:lnTo>
                  <a:lnTo>
                    <a:pt x="1355" y="217"/>
                  </a:lnTo>
                  <a:lnTo>
                    <a:pt x="1348" y="196"/>
                  </a:lnTo>
                  <a:lnTo>
                    <a:pt x="1336" y="178"/>
                  </a:lnTo>
                  <a:lnTo>
                    <a:pt x="1320" y="163"/>
                  </a:lnTo>
                  <a:lnTo>
                    <a:pt x="1302" y="151"/>
                  </a:lnTo>
                  <a:lnTo>
                    <a:pt x="1282" y="144"/>
                  </a:lnTo>
                  <a:lnTo>
                    <a:pt x="1260" y="141"/>
                  </a:lnTo>
                  <a:lnTo>
                    <a:pt x="237" y="141"/>
                  </a:lnTo>
                  <a:close/>
                  <a:moveTo>
                    <a:pt x="237" y="0"/>
                  </a:moveTo>
                  <a:lnTo>
                    <a:pt x="1260" y="0"/>
                  </a:lnTo>
                  <a:lnTo>
                    <a:pt x="1298" y="3"/>
                  </a:lnTo>
                  <a:lnTo>
                    <a:pt x="1335" y="13"/>
                  </a:lnTo>
                  <a:lnTo>
                    <a:pt x="1369" y="26"/>
                  </a:lnTo>
                  <a:lnTo>
                    <a:pt x="1401" y="47"/>
                  </a:lnTo>
                  <a:lnTo>
                    <a:pt x="1428" y="70"/>
                  </a:lnTo>
                  <a:lnTo>
                    <a:pt x="1452" y="98"/>
                  </a:lnTo>
                  <a:lnTo>
                    <a:pt x="1471" y="129"/>
                  </a:lnTo>
                  <a:lnTo>
                    <a:pt x="1486" y="164"/>
                  </a:lnTo>
                  <a:lnTo>
                    <a:pt x="1494" y="200"/>
                  </a:lnTo>
                  <a:lnTo>
                    <a:pt x="1498" y="239"/>
                  </a:lnTo>
                  <a:lnTo>
                    <a:pt x="1498" y="865"/>
                  </a:lnTo>
                  <a:lnTo>
                    <a:pt x="1494" y="903"/>
                  </a:lnTo>
                  <a:lnTo>
                    <a:pt x="1486" y="940"/>
                  </a:lnTo>
                  <a:lnTo>
                    <a:pt x="1471" y="974"/>
                  </a:lnTo>
                  <a:lnTo>
                    <a:pt x="1452" y="1006"/>
                  </a:lnTo>
                  <a:lnTo>
                    <a:pt x="1428" y="1033"/>
                  </a:lnTo>
                  <a:lnTo>
                    <a:pt x="1401" y="1057"/>
                  </a:lnTo>
                  <a:lnTo>
                    <a:pt x="1369" y="1076"/>
                  </a:lnTo>
                  <a:lnTo>
                    <a:pt x="1335" y="1091"/>
                  </a:lnTo>
                  <a:lnTo>
                    <a:pt x="1298" y="1101"/>
                  </a:lnTo>
                  <a:lnTo>
                    <a:pt x="1260" y="1104"/>
                  </a:lnTo>
                  <a:lnTo>
                    <a:pt x="709" y="1104"/>
                  </a:lnTo>
                  <a:lnTo>
                    <a:pt x="419" y="1383"/>
                  </a:lnTo>
                  <a:lnTo>
                    <a:pt x="404" y="1394"/>
                  </a:lnTo>
                  <a:lnTo>
                    <a:pt x="387" y="1400"/>
                  </a:lnTo>
                  <a:lnTo>
                    <a:pt x="369" y="1402"/>
                  </a:lnTo>
                  <a:lnTo>
                    <a:pt x="355" y="1401"/>
                  </a:lnTo>
                  <a:lnTo>
                    <a:pt x="342" y="1397"/>
                  </a:lnTo>
                  <a:lnTo>
                    <a:pt x="324" y="1386"/>
                  </a:lnTo>
                  <a:lnTo>
                    <a:pt x="311" y="1370"/>
                  </a:lnTo>
                  <a:lnTo>
                    <a:pt x="303" y="1352"/>
                  </a:lnTo>
                  <a:lnTo>
                    <a:pt x="300" y="1332"/>
                  </a:lnTo>
                  <a:lnTo>
                    <a:pt x="300" y="1104"/>
                  </a:lnTo>
                  <a:lnTo>
                    <a:pt x="237" y="1104"/>
                  </a:lnTo>
                  <a:lnTo>
                    <a:pt x="199" y="1101"/>
                  </a:lnTo>
                  <a:lnTo>
                    <a:pt x="163" y="1091"/>
                  </a:lnTo>
                  <a:lnTo>
                    <a:pt x="129" y="1076"/>
                  </a:lnTo>
                  <a:lnTo>
                    <a:pt x="97" y="1057"/>
                  </a:lnTo>
                  <a:lnTo>
                    <a:pt x="70" y="1034"/>
                  </a:lnTo>
                  <a:lnTo>
                    <a:pt x="45" y="1006"/>
                  </a:lnTo>
                  <a:lnTo>
                    <a:pt x="26" y="975"/>
                  </a:lnTo>
                  <a:lnTo>
                    <a:pt x="12" y="940"/>
                  </a:lnTo>
                  <a:lnTo>
                    <a:pt x="2" y="904"/>
                  </a:lnTo>
                  <a:lnTo>
                    <a:pt x="0" y="865"/>
                  </a:lnTo>
                  <a:lnTo>
                    <a:pt x="0" y="239"/>
                  </a:lnTo>
                  <a:lnTo>
                    <a:pt x="2" y="201"/>
                  </a:lnTo>
                  <a:lnTo>
                    <a:pt x="12" y="164"/>
                  </a:lnTo>
                  <a:lnTo>
                    <a:pt x="26" y="129"/>
                  </a:lnTo>
                  <a:lnTo>
                    <a:pt x="45" y="98"/>
                  </a:lnTo>
                  <a:lnTo>
                    <a:pt x="70" y="71"/>
                  </a:lnTo>
                  <a:lnTo>
                    <a:pt x="97" y="47"/>
                  </a:lnTo>
                  <a:lnTo>
                    <a:pt x="128" y="28"/>
                  </a:lnTo>
                  <a:lnTo>
                    <a:pt x="163" y="13"/>
                  </a:lnTo>
                  <a:lnTo>
                    <a:pt x="199" y="3"/>
                  </a:lnTo>
                  <a:lnTo>
                    <a:pt x="237"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16" name="Freeform 64"/>
            <p:cNvSpPr/>
            <p:nvPr/>
          </p:nvSpPr>
          <p:spPr bwMode="auto">
            <a:xfrm>
              <a:off x="4814889" y="2060575"/>
              <a:ext cx="136525" cy="22225"/>
            </a:xfrm>
            <a:custGeom>
              <a:avLst/>
              <a:gdLst>
                <a:gd name="T0" fmla="*/ 69 w 856"/>
                <a:gd name="T1" fmla="*/ 0 h 141"/>
                <a:gd name="T2" fmla="*/ 785 w 856"/>
                <a:gd name="T3" fmla="*/ 0 h 141"/>
                <a:gd name="T4" fmla="*/ 804 w 856"/>
                <a:gd name="T5" fmla="*/ 3 h 141"/>
                <a:gd name="T6" fmla="*/ 821 w 856"/>
                <a:gd name="T7" fmla="*/ 10 h 141"/>
                <a:gd name="T8" fmla="*/ 836 w 856"/>
                <a:gd name="T9" fmla="*/ 21 h 141"/>
                <a:gd name="T10" fmla="*/ 846 w 856"/>
                <a:gd name="T11" fmla="*/ 35 h 141"/>
                <a:gd name="T12" fmla="*/ 854 w 856"/>
                <a:gd name="T13" fmla="*/ 52 h 141"/>
                <a:gd name="T14" fmla="*/ 856 w 856"/>
                <a:gd name="T15" fmla="*/ 70 h 141"/>
                <a:gd name="T16" fmla="*/ 854 w 856"/>
                <a:gd name="T17" fmla="*/ 89 h 141"/>
                <a:gd name="T18" fmla="*/ 846 w 856"/>
                <a:gd name="T19" fmla="*/ 106 h 141"/>
                <a:gd name="T20" fmla="*/ 836 w 856"/>
                <a:gd name="T21" fmla="*/ 120 h 141"/>
                <a:gd name="T22" fmla="*/ 821 w 856"/>
                <a:gd name="T23" fmla="*/ 132 h 141"/>
                <a:gd name="T24" fmla="*/ 804 w 856"/>
                <a:gd name="T25" fmla="*/ 139 h 141"/>
                <a:gd name="T26" fmla="*/ 785 w 856"/>
                <a:gd name="T27" fmla="*/ 141 h 141"/>
                <a:gd name="T28" fmla="*/ 69 w 856"/>
                <a:gd name="T29" fmla="*/ 141 h 141"/>
                <a:gd name="T30" fmla="*/ 51 w 856"/>
                <a:gd name="T31" fmla="*/ 138 h 141"/>
                <a:gd name="T32" fmla="*/ 34 w 856"/>
                <a:gd name="T33" fmla="*/ 132 h 141"/>
                <a:gd name="T34" fmla="*/ 20 w 856"/>
                <a:gd name="T35" fmla="*/ 120 h 141"/>
                <a:gd name="T36" fmla="*/ 9 w 856"/>
                <a:gd name="T37" fmla="*/ 106 h 141"/>
                <a:gd name="T38" fmla="*/ 2 w 856"/>
                <a:gd name="T39" fmla="*/ 89 h 141"/>
                <a:gd name="T40" fmla="*/ 0 w 856"/>
                <a:gd name="T41" fmla="*/ 70 h 141"/>
                <a:gd name="T42" fmla="*/ 2 w 856"/>
                <a:gd name="T43" fmla="*/ 52 h 141"/>
                <a:gd name="T44" fmla="*/ 9 w 856"/>
                <a:gd name="T45" fmla="*/ 35 h 141"/>
                <a:gd name="T46" fmla="*/ 20 w 856"/>
                <a:gd name="T47" fmla="*/ 21 h 141"/>
                <a:gd name="T48" fmla="*/ 34 w 856"/>
                <a:gd name="T49" fmla="*/ 10 h 141"/>
                <a:gd name="T50" fmla="*/ 51 w 856"/>
                <a:gd name="T51" fmla="*/ 3 h 141"/>
                <a:gd name="T52" fmla="*/ 69 w 856"/>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6" h="141">
                  <a:moveTo>
                    <a:pt x="69" y="0"/>
                  </a:moveTo>
                  <a:lnTo>
                    <a:pt x="785" y="0"/>
                  </a:lnTo>
                  <a:lnTo>
                    <a:pt x="804" y="3"/>
                  </a:lnTo>
                  <a:lnTo>
                    <a:pt x="821" y="10"/>
                  </a:lnTo>
                  <a:lnTo>
                    <a:pt x="836" y="21"/>
                  </a:lnTo>
                  <a:lnTo>
                    <a:pt x="846" y="35"/>
                  </a:lnTo>
                  <a:lnTo>
                    <a:pt x="854" y="52"/>
                  </a:lnTo>
                  <a:lnTo>
                    <a:pt x="856" y="70"/>
                  </a:lnTo>
                  <a:lnTo>
                    <a:pt x="854" y="89"/>
                  </a:lnTo>
                  <a:lnTo>
                    <a:pt x="846" y="106"/>
                  </a:lnTo>
                  <a:lnTo>
                    <a:pt x="836" y="120"/>
                  </a:lnTo>
                  <a:lnTo>
                    <a:pt x="821" y="132"/>
                  </a:lnTo>
                  <a:lnTo>
                    <a:pt x="804" y="139"/>
                  </a:lnTo>
                  <a:lnTo>
                    <a:pt x="785" y="141"/>
                  </a:lnTo>
                  <a:lnTo>
                    <a:pt x="69" y="141"/>
                  </a:lnTo>
                  <a:lnTo>
                    <a:pt x="51" y="138"/>
                  </a:lnTo>
                  <a:lnTo>
                    <a:pt x="34" y="132"/>
                  </a:lnTo>
                  <a:lnTo>
                    <a:pt x="20" y="120"/>
                  </a:lnTo>
                  <a:lnTo>
                    <a:pt x="9" y="106"/>
                  </a:lnTo>
                  <a:lnTo>
                    <a:pt x="2" y="89"/>
                  </a:lnTo>
                  <a:lnTo>
                    <a:pt x="0" y="70"/>
                  </a:lnTo>
                  <a:lnTo>
                    <a:pt x="2" y="52"/>
                  </a:lnTo>
                  <a:lnTo>
                    <a:pt x="9" y="35"/>
                  </a:lnTo>
                  <a:lnTo>
                    <a:pt x="20" y="21"/>
                  </a:lnTo>
                  <a:lnTo>
                    <a:pt x="34" y="10"/>
                  </a:lnTo>
                  <a:lnTo>
                    <a:pt x="51" y="3"/>
                  </a:lnTo>
                  <a:lnTo>
                    <a:pt x="6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17" name="Freeform 65"/>
            <p:cNvSpPr/>
            <p:nvPr/>
          </p:nvSpPr>
          <p:spPr bwMode="auto">
            <a:xfrm>
              <a:off x="4814889" y="2101850"/>
              <a:ext cx="136525" cy="22225"/>
            </a:xfrm>
            <a:custGeom>
              <a:avLst/>
              <a:gdLst>
                <a:gd name="T0" fmla="*/ 69 w 857"/>
                <a:gd name="T1" fmla="*/ 0 h 141"/>
                <a:gd name="T2" fmla="*/ 786 w 857"/>
                <a:gd name="T3" fmla="*/ 0 h 141"/>
                <a:gd name="T4" fmla="*/ 805 w 857"/>
                <a:gd name="T5" fmla="*/ 3 h 141"/>
                <a:gd name="T6" fmla="*/ 822 w 857"/>
                <a:gd name="T7" fmla="*/ 10 h 141"/>
                <a:gd name="T8" fmla="*/ 836 w 857"/>
                <a:gd name="T9" fmla="*/ 21 h 141"/>
                <a:gd name="T10" fmla="*/ 848 w 857"/>
                <a:gd name="T11" fmla="*/ 35 h 141"/>
                <a:gd name="T12" fmla="*/ 854 w 857"/>
                <a:gd name="T13" fmla="*/ 52 h 141"/>
                <a:gd name="T14" fmla="*/ 857 w 857"/>
                <a:gd name="T15" fmla="*/ 71 h 141"/>
                <a:gd name="T16" fmla="*/ 854 w 857"/>
                <a:gd name="T17" fmla="*/ 90 h 141"/>
                <a:gd name="T18" fmla="*/ 848 w 857"/>
                <a:gd name="T19" fmla="*/ 107 h 141"/>
                <a:gd name="T20" fmla="*/ 836 w 857"/>
                <a:gd name="T21" fmla="*/ 121 h 141"/>
                <a:gd name="T22" fmla="*/ 822 w 857"/>
                <a:gd name="T23" fmla="*/ 131 h 141"/>
                <a:gd name="T24" fmla="*/ 805 w 857"/>
                <a:gd name="T25" fmla="*/ 139 h 141"/>
                <a:gd name="T26" fmla="*/ 786 w 857"/>
                <a:gd name="T27" fmla="*/ 141 h 141"/>
                <a:gd name="T28" fmla="*/ 69 w 857"/>
                <a:gd name="T29" fmla="*/ 141 h 141"/>
                <a:gd name="T30" fmla="*/ 51 w 857"/>
                <a:gd name="T31" fmla="*/ 139 h 141"/>
                <a:gd name="T32" fmla="*/ 34 w 857"/>
                <a:gd name="T33" fmla="*/ 131 h 141"/>
                <a:gd name="T34" fmla="*/ 20 w 857"/>
                <a:gd name="T35" fmla="*/ 121 h 141"/>
                <a:gd name="T36" fmla="*/ 9 w 857"/>
                <a:gd name="T37" fmla="*/ 107 h 141"/>
                <a:gd name="T38" fmla="*/ 2 w 857"/>
                <a:gd name="T39" fmla="*/ 90 h 141"/>
                <a:gd name="T40" fmla="*/ 0 w 857"/>
                <a:gd name="T41" fmla="*/ 71 h 141"/>
                <a:gd name="T42" fmla="*/ 2 w 857"/>
                <a:gd name="T43" fmla="*/ 52 h 141"/>
                <a:gd name="T44" fmla="*/ 9 w 857"/>
                <a:gd name="T45" fmla="*/ 35 h 141"/>
                <a:gd name="T46" fmla="*/ 20 w 857"/>
                <a:gd name="T47" fmla="*/ 21 h 141"/>
                <a:gd name="T48" fmla="*/ 34 w 857"/>
                <a:gd name="T49" fmla="*/ 10 h 141"/>
                <a:gd name="T50" fmla="*/ 51 w 857"/>
                <a:gd name="T51" fmla="*/ 3 h 141"/>
                <a:gd name="T52" fmla="*/ 69 w 857"/>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7" h="141">
                  <a:moveTo>
                    <a:pt x="69" y="0"/>
                  </a:moveTo>
                  <a:lnTo>
                    <a:pt x="786" y="0"/>
                  </a:lnTo>
                  <a:lnTo>
                    <a:pt x="805" y="3"/>
                  </a:lnTo>
                  <a:lnTo>
                    <a:pt x="822" y="10"/>
                  </a:lnTo>
                  <a:lnTo>
                    <a:pt x="836" y="21"/>
                  </a:lnTo>
                  <a:lnTo>
                    <a:pt x="848" y="35"/>
                  </a:lnTo>
                  <a:lnTo>
                    <a:pt x="854" y="52"/>
                  </a:lnTo>
                  <a:lnTo>
                    <a:pt x="857" y="71"/>
                  </a:lnTo>
                  <a:lnTo>
                    <a:pt x="854" y="90"/>
                  </a:lnTo>
                  <a:lnTo>
                    <a:pt x="848" y="107"/>
                  </a:lnTo>
                  <a:lnTo>
                    <a:pt x="836" y="121"/>
                  </a:lnTo>
                  <a:lnTo>
                    <a:pt x="822" y="131"/>
                  </a:lnTo>
                  <a:lnTo>
                    <a:pt x="805" y="139"/>
                  </a:lnTo>
                  <a:lnTo>
                    <a:pt x="786" y="141"/>
                  </a:lnTo>
                  <a:lnTo>
                    <a:pt x="69" y="141"/>
                  </a:lnTo>
                  <a:lnTo>
                    <a:pt x="51" y="139"/>
                  </a:lnTo>
                  <a:lnTo>
                    <a:pt x="34" y="131"/>
                  </a:lnTo>
                  <a:lnTo>
                    <a:pt x="20" y="121"/>
                  </a:lnTo>
                  <a:lnTo>
                    <a:pt x="9" y="107"/>
                  </a:lnTo>
                  <a:lnTo>
                    <a:pt x="2" y="90"/>
                  </a:lnTo>
                  <a:lnTo>
                    <a:pt x="0" y="71"/>
                  </a:lnTo>
                  <a:lnTo>
                    <a:pt x="2" y="52"/>
                  </a:lnTo>
                  <a:lnTo>
                    <a:pt x="9" y="35"/>
                  </a:lnTo>
                  <a:lnTo>
                    <a:pt x="20" y="21"/>
                  </a:lnTo>
                  <a:lnTo>
                    <a:pt x="34" y="10"/>
                  </a:lnTo>
                  <a:lnTo>
                    <a:pt x="51" y="3"/>
                  </a:lnTo>
                  <a:lnTo>
                    <a:pt x="6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grpSp>
      <p:sp>
        <p:nvSpPr>
          <p:cNvPr id="18" name="矩形 17"/>
          <p:cNvSpPr/>
          <p:nvPr/>
        </p:nvSpPr>
        <p:spPr>
          <a:xfrm>
            <a:off x="4805172"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9" name="文本框 18"/>
          <p:cNvSpPr txBox="1"/>
          <p:nvPr/>
        </p:nvSpPr>
        <p:spPr>
          <a:xfrm>
            <a:off x="4836739" y="4834473"/>
            <a:ext cx="1545747" cy="75251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a:t>
            </a:r>
            <a:endParaRPr kumimoji="1" lang="zh-CN" altLang="en-US" sz="11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20" name="文本框 19"/>
          <p:cNvSpPr txBox="1"/>
          <p:nvPr/>
        </p:nvSpPr>
        <p:spPr>
          <a:xfrm>
            <a:off x="5014831" y="4485258"/>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srgbClr val="44546A"/>
                </a:solidFill>
                <a:effectLst/>
                <a:uLnTx/>
                <a:uFillTx/>
                <a:cs typeface="+mn-ea"/>
                <a:sym typeface="+mn-lt"/>
              </a:rPr>
              <a:t>请输入标题</a:t>
            </a:r>
            <a:endParaRPr kumimoji="1" lang="zh-CN" altLang="en-US" sz="1400" b="0" i="0" u="none" strike="noStrike" kern="1200" cap="none" spc="0" normalizeH="0" baseline="0" noProof="0" dirty="0">
              <a:ln>
                <a:noFill/>
              </a:ln>
              <a:solidFill>
                <a:srgbClr val="44546A"/>
              </a:solidFill>
              <a:effectLst/>
              <a:uLnTx/>
              <a:uFillTx/>
              <a:cs typeface="+mn-ea"/>
              <a:sym typeface="+mn-lt"/>
            </a:endParaRPr>
          </a:p>
        </p:txBody>
      </p:sp>
      <p:grpSp>
        <p:nvGrpSpPr>
          <p:cNvPr id="21" name="Group 114"/>
          <p:cNvGrpSpPr/>
          <p:nvPr/>
        </p:nvGrpSpPr>
        <p:grpSpPr>
          <a:xfrm>
            <a:off x="5353179" y="3956369"/>
            <a:ext cx="512866" cy="442126"/>
            <a:chOff x="4411663" y="2727325"/>
            <a:chExt cx="552451" cy="476251"/>
          </a:xfrm>
          <a:solidFill>
            <a:schemeClr val="tx2"/>
          </a:solidFill>
        </p:grpSpPr>
        <p:sp>
          <p:nvSpPr>
            <p:cNvPr id="22" name="Freeform 153"/>
            <p:cNvSpPr/>
            <p:nvPr/>
          </p:nvSpPr>
          <p:spPr bwMode="auto">
            <a:xfrm>
              <a:off x="4510088" y="2727325"/>
              <a:ext cx="360363" cy="103188"/>
            </a:xfrm>
            <a:custGeom>
              <a:avLst/>
              <a:gdLst>
                <a:gd name="T0" fmla="*/ 1169 w 2271"/>
                <a:gd name="T1" fmla="*/ 1 h 651"/>
                <a:gd name="T2" fmla="*/ 1347 w 2271"/>
                <a:gd name="T3" fmla="*/ 21 h 651"/>
                <a:gd name="T4" fmla="*/ 1519 w 2271"/>
                <a:gd name="T5" fmla="*/ 60 h 651"/>
                <a:gd name="T6" fmla="*/ 1685 w 2271"/>
                <a:gd name="T7" fmla="*/ 120 h 651"/>
                <a:gd name="T8" fmla="*/ 1843 w 2271"/>
                <a:gd name="T9" fmla="*/ 198 h 651"/>
                <a:gd name="T10" fmla="*/ 1991 w 2271"/>
                <a:gd name="T11" fmla="*/ 296 h 651"/>
                <a:gd name="T12" fmla="*/ 2129 w 2271"/>
                <a:gd name="T13" fmla="*/ 410 h 651"/>
                <a:gd name="T14" fmla="*/ 2130 w 2271"/>
                <a:gd name="T15" fmla="*/ 262 h 651"/>
                <a:gd name="T16" fmla="*/ 2147 w 2271"/>
                <a:gd name="T17" fmla="*/ 230 h 651"/>
                <a:gd name="T18" fmla="*/ 2179 w 2271"/>
                <a:gd name="T19" fmla="*/ 212 h 651"/>
                <a:gd name="T20" fmla="*/ 2198 w 2271"/>
                <a:gd name="T21" fmla="*/ 209 h 651"/>
                <a:gd name="T22" fmla="*/ 2233 w 2271"/>
                <a:gd name="T23" fmla="*/ 219 h 651"/>
                <a:gd name="T24" fmla="*/ 2258 w 2271"/>
                <a:gd name="T25" fmla="*/ 244 h 651"/>
                <a:gd name="T26" fmla="*/ 2268 w 2271"/>
                <a:gd name="T27" fmla="*/ 279 h 651"/>
                <a:gd name="T28" fmla="*/ 2268 w 2271"/>
                <a:gd name="T29" fmla="*/ 596 h 651"/>
                <a:gd name="T30" fmla="*/ 2251 w 2271"/>
                <a:gd name="T31" fmla="*/ 627 h 651"/>
                <a:gd name="T32" fmla="*/ 2220 w 2271"/>
                <a:gd name="T33" fmla="*/ 645 h 651"/>
                <a:gd name="T34" fmla="*/ 1901 w 2271"/>
                <a:gd name="T35" fmla="*/ 651 h 651"/>
                <a:gd name="T36" fmla="*/ 1882 w 2271"/>
                <a:gd name="T37" fmla="*/ 649 h 651"/>
                <a:gd name="T38" fmla="*/ 1852 w 2271"/>
                <a:gd name="T39" fmla="*/ 631 h 651"/>
                <a:gd name="T40" fmla="*/ 1833 w 2271"/>
                <a:gd name="T41" fmla="*/ 601 h 651"/>
                <a:gd name="T42" fmla="*/ 1833 w 2271"/>
                <a:gd name="T43" fmla="*/ 564 h 651"/>
                <a:gd name="T44" fmla="*/ 1851 w 2271"/>
                <a:gd name="T45" fmla="*/ 532 h 651"/>
                <a:gd name="T46" fmla="*/ 1881 w 2271"/>
                <a:gd name="T47" fmla="*/ 514 h 651"/>
                <a:gd name="T48" fmla="*/ 2029 w 2271"/>
                <a:gd name="T49" fmla="*/ 510 h 651"/>
                <a:gd name="T50" fmla="*/ 1894 w 2271"/>
                <a:gd name="T51" fmla="*/ 398 h 651"/>
                <a:gd name="T52" fmla="*/ 1748 w 2271"/>
                <a:gd name="T53" fmla="*/ 305 h 651"/>
                <a:gd name="T54" fmla="*/ 1591 w 2271"/>
                <a:gd name="T55" fmla="*/ 232 h 651"/>
                <a:gd name="T56" fmla="*/ 1427 w 2271"/>
                <a:gd name="T57" fmla="*/ 180 h 651"/>
                <a:gd name="T58" fmla="*/ 1256 w 2271"/>
                <a:gd name="T59" fmla="*/ 149 h 651"/>
                <a:gd name="T60" fmla="*/ 1080 w 2271"/>
                <a:gd name="T61" fmla="*/ 140 h 651"/>
                <a:gd name="T62" fmla="*/ 901 w 2271"/>
                <a:gd name="T63" fmla="*/ 154 h 651"/>
                <a:gd name="T64" fmla="*/ 727 w 2271"/>
                <a:gd name="T65" fmla="*/ 190 h 651"/>
                <a:gd name="T66" fmla="*/ 559 w 2271"/>
                <a:gd name="T67" fmla="*/ 249 h 651"/>
                <a:gd name="T68" fmla="*/ 402 w 2271"/>
                <a:gd name="T69" fmla="*/ 329 h 651"/>
                <a:gd name="T70" fmla="*/ 255 w 2271"/>
                <a:gd name="T71" fmla="*/ 429 h 651"/>
                <a:gd name="T72" fmla="*/ 121 w 2271"/>
                <a:gd name="T73" fmla="*/ 550 h 651"/>
                <a:gd name="T74" fmla="*/ 90 w 2271"/>
                <a:gd name="T75" fmla="*/ 569 h 651"/>
                <a:gd name="T76" fmla="*/ 54 w 2271"/>
                <a:gd name="T77" fmla="*/ 569 h 651"/>
                <a:gd name="T78" fmla="*/ 21 w 2271"/>
                <a:gd name="T79" fmla="*/ 551 h 651"/>
                <a:gd name="T80" fmla="*/ 2 w 2271"/>
                <a:gd name="T81" fmla="*/ 520 h 651"/>
                <a:gd name="T82" fmla="*/ 2 w 2271"/>
                <a:gd name="T83" fmla="*/ 484 h 651"/>
                <a:gd name="T84" fmla="*/ 20 w 2271"/>
                <a:gd name="T85" fmla="*/ 452 h 651"/>
                <a:gd name="T86" fmla="*/ 156 w 2271"/>
                <a:gd name="T87" fmla="*/ 329 h 651"/>
                <a:gd name="T88" fmla="*/ 304 w 2271"/>
                <a:gd name="T89" fmla="*/ 224 h 651"/>
                <a:gd name="T90" fmla="*/ 463 w 2271"/>
                <a:gd name="T91" fmla="*/ 139 h 651"/>
                <a:gd name="T92" fmla="*/ 631 w 2271"/>
                <a:gd name="T93" fmla="*/ 74 h 651"/>
                <a:gd name="T94" fmla="*/ 806 w 2271"/>
                <a:gd name="T95" fmla="*/ 28 h 651"/>
                <a:gd name="T96" fmla="*/ 986 w 2271"/>
                <a:gd name="T97" fmla="*/ 4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1" h="651">
                  <a:moveTo>
                    <a:pt x="1079" y="0"/>
                  </a:moveTo>
                  <a:lnTo>
                    <a:pt x="1169" y="1"/>
                  </a:lnTo>
                  <a:lnTo>
                    <a:pt x="1258" y="8"/>
                  </a:lnTo>
                  <a:lnTo>
                    <a:pt x="1347" y="21"/>
                  </a:lnTo>
                  <a:lnTo>
                    <a:pt x="1433" y="38"/>
                  </a:lnTo>
                  <a:lnTo>
                    <a:pt x="1519" y="60"/>
                  </a:lnTo>
                  <a:lnTo>
                    <a:pt x="1603" y="87"/>
                  </a:lnTo>
                  <a:lnTo>
                    <a:pt x="1685" y="120"/>
                  </a:lnTo>
                  <a:lnTo>
                    <a:pt x="1765" y="157"/>
                  </a:lnTo>
                  <a:lnTo>
                    <a:pt x="1843" y="198"/>
                  </a:lnTo>
                  <a:lnTo>
                    <a:pt x="1918" y="244"/>
                  </a:lnTo>
                  <a:lnTo>
                    <a:pt x="1991" y="296"/>
                  </a:lnTo>
                  <a:lnTo>
                    <a:pt x="2062" y="351"/>
                  </a:lnTo>
                  <a:lnTo>
                    <a:pt x="2129" y="410"/>
                  </a:lnTo>
                  <a:lnTo>
                    <a:pt x="2127" y="281"/>
                  </a:lnTo>
                  <a:lnTo>
                    <a:pt x="2130" y="262"/>
                  </a:lnTo>
                  <a:lnTo>
                    <a:pt x="2137" y="245"/>
                  </a:lnTo>
                  <a:lnTo>
                    <a:pt x="2147" y="230"/>
                  </a:lnTo>
                  <a:lnTo>
                    <a:pt x="2162" y="220"/>
                  </a:lnTo>
                  <a:lnTo>
                    <a:pt x="2179" y="212"/>
                  </a:lnTo>
                  <a:lnTo>
                    <a:pt x="2197" y="209"/>
                  </a:lnTo>
                  <a:lnTo>
                    <a:pt x="2198" y="209"/>
                  </a:lnTo>
                  <a:lnTo>
                    <a:pt x="2217" y="212"/>
                  </a:lnTo>
                  <a:lnTo>
                    <a:pt x="2233" y="219"/>
                  </a:lnTo>
                  <a:lnTo>
                    <a:pt x="2247" y="230"/>
                  </a:lnTo>
                  <a:lnTo>
                    <a:pt x="2258" y="244"/>
                  </a:lnTo>
                  <a:lnTo>
                    <a:pt x="2265" y="261"/>
                  </a:lnTo>
                  <a:lnTo>
                    <a:pt x="2268" y="279"/>
                  </a:lnTo>
                  <a:lnTo>
                    <a:pt x="2271" y="577"/>
                  </a:lnTo>
                  <a:lnTo>
                    <a:pt x="2268" y="596"/>
                  </a:lnTo>
                  <a:lnTo>
                    <a:pt x="2262" y="613"/>
                  </a:lnTo>
                  <a:lnTo>
                    <a:pt x="2251" y="627"/>
                  </a:lnTo>
                  <a:lnTo>
                    <a:pt x="2237" y="638"/>
                  </a:lnTo>
                  <a:lnTo>
                    <a:pt x="2220" y="645"/>
                  </a:lnTo>
                  <a:lnTo>
                    <a:pt x="2201" y="648"/>
                  </a:lnTo>
                  <a:lnTo>
                    <a:pt x="1901" y="651"/>
                  </a:lnTo>
                  <a:lnTo>
                    <a:pt x="1900" y="651"/>
                  </a:lnTo>
                  <a:lnTo>
                    <a:pt x="1882" y="649"/>
                  </a:lnTo>
                  <a:lnTo>
                    <a:pt x="1866" y="642"/>
                  </a:lnTo>
                  <a:lnTo>
                    <a:pt x="1852" y="631"/>
                  </a:lnTo>
                  <a:lnTo>
                    <a:pt x="1840" y="617"/>
                  </a:lnTo>
                  <a:lnTo>
                    <a:pt x="1833" y="601"/>
                  </a:lnTo>
                  <a:lnTo>
                    <a:pt x="1831" y="582"/>
                  </a:lnTo>
                  <a:lnTo>
                    <a:pt x="1833" y="564"/>
                  </a:lnTo>
                  <a:lnTo>
                    <a:pt x="1840" y="547"/>
                  </a:lnTo>
                  <a:lnTo>
                    <a:pt x="1851" y="532"/>
                  </a:lnTo>
                  <a:lnTo>
                    <a:pt x="1865" y="522"/>
                  </a:lnTo>
                  <a:lnTo>
                    <a:pt x="1881" y="514"/>
                  </a:lnTo>
                  <a:lnTo>
                    <a:pt x="1900" y="511"/>
                  </a:lnTo>
                  <a:lnTo>
                    <a:pt x="2029" y="510"/>
                  </a:lnTo>
                  <a:lnTo>
                    <a:pt x="1964" y="451"/>
                  </a:lnTo>
                  <a:lnTo>
                    <a:pt x="1894" y="398"/>
                  </a:lnTo>
                  <a:lnTo>
                    <a:pt x="1822" y="349"/>
                  </a:lnTo>
                  <a:lnTo>
                    <a:pt x="1748" y="305"/>
                  </a:lnTo>
                  <a:lnTo>
                    <a:pt x="1671" y="266"/>
                  </a:lnTo>
                  <a:lnTo>
                    <a:pt x="1591" y="232"/>
                  </a:lnTo>
                  <a:lnTo>
                    <a:pt x="1510" y="204"/>
                  </a:lnTo>
                  <a:lnTo>
                    <a:pt x="1427" y="180"/>
                  </a:lnTo>
                  <a:lnTo>
                    <a:pt x="1342" y="162"/>
                  </a:lnTo>
                  <a:lnTo>
                    <a:pt x="1256" y="149"/>
                  </a:lnTo>
                  <a:lnTo>
                    <a:pt x="1169" y="142"/>
                  </a:lnTo>
                  <a:lnTo>
                    <a:pt x="1080" y="140"/>
                  </a:lnTo>
                  <a:lnTo>
                    <a:pt x="989" y="144"/>
                  </a:lnTo>
                  <a:lnTo>
                    <a:pt x="901" y="154"/>
                  </a:lnTo>
                  <a:lnTo>
                    <a:pt x="812" y="169"/>
                  </a:lnTo>
                  <a:lnTo>
                    <a:pt x="727" y="190"/>
                  </a:lnTo>
                  <a:lnTo>
                    <a:pt x="642" y="217"/>
                  </a:lnTo>
                  <a:lnTo>
                    <a:pt x="559" y="249"/>
                  </a:lnTo>
                  <a:lnTo>
                    <a:pt x="480" y="286"/>
                  </a:lnTo>
                  <a:lnTo>
                    <a:pt x="402" y="329"/>
                  </a:lnTo>
                  <a:lnTo>
                    <a:pt x="327" y="377"/>
                  </a:lnTo>
                  <a:lnTo>
                    <a:pt x="255" y="429"/>
                  </a:lnTo>
                  <a:lnTo>
                    <a:pt x="187" y="487"/>
                  </a:lnTo>
                  <a:lnTo>
                    <a:pt x="121" y="550"/>
                  </a:lnTo>
                  <a:lnTo>
                    <a:pt x="107" y="562"/>
                  </a:lnTo>
                  <a:lnTo>
                    <a:pt x="90" y="569"/>
                  </a:lnTo>
                  <a:lnTo>
                    <a:pt x="72" y="571"/>
                  </a:lnTo>
                  <a:lnTo>
                    <a:pt x="54" y="569"/>
                  </a:lnTo>
                  <a:lnTo>
                    <a:pt x="37" y="563"/>
                  </a:lnTo>
                  <a:lnTo>
                    <a:pt x="21" y="551"/>
                  </a:lnTo>
                  <a:lnTo>
                    <a:pt x="10" y="536"/>
                  </a:lnTo>
                  <a:lnTo>
                    <a:pt x="2" y="520"/>
                  </a:lnTo>
                  <a:lnTo>
                    <a:pt x="0" y="502"/>
                  </a:lnTo>
                  <a:lnTo>
                    <a:pt x="2" y="484"/>
                  </a:lnTo>
                  <a:lnTo>
                    <a:pt x="9" y="467"/>
                  </a:lnTo>
                  <a:lnTo>
                    <a:pt x="20" y="452"/>
                  </a:lnTo>
                  <a:lnTo>
                    <a:pt x="87" y="388"/>
                  </a:lnTo>
                  <a:lnTo>
                    <a:pt x="156" y="329"/>
                  </a:lnTo>
                  <a:lnTo>
                    <a:pt x="229" y="275"/>
                  </a:lnTo>
                  <a:lnTo>
                    <a:pt x="304" y="224"/>
                  </a:lnTo>
                  <a:lnTo>
                    <a:pt x="382" y="179"/>
                  </a:lnTo>
                  <a:lnTo>
                    <a:pt x="463" y="139"/>
                  </a:lnTo>
                  <a:lnTo>
                    <a:pt x="545" y="104"/>
                  </a:lnTo>
                  <a:lnTo>
                    <a:pt x="631" y="74"/>
                  </a:lnTo>
                  <a:lnTo>
                    <a:pt x="717" y="48"/>
                  </a:lnTo>
                  <a:lnTo>
                    <a:pt x="806" y="28"/>
                  </a:lnTo>
                  <a:lnTo>
                    <a:pt x="895" y="14"/>
                  </a:lnTo>
                  <a:lnTo>
                    <a:pt x="986" y="4"/>
                  </a:lnTo>
                  <a:lnTo>
                    <a:pt x="107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23" name="Freeform 154"/>
            <p:cNvSpPr/>
            <p:nvPr/>
          </p:nvSpPr>
          <p:spPr bwMode="auto">
            <a:xfrm>
              <a:off x="4497388" y="3100388"/>
              <a:ext cx="360363" cy="103188"/>
            </a:xfrm>
            <a:custGeom>
              <a:avLst/>
              <a:gdLst>
                <a:gd name="T0" fmla="*/ 370 w 2271"/>
                <a:gd name="T1" fmla="*/ 0 h 654"/>
                <a:gd name="T2" fmla="*/ 405 w 2271"/>
                <a:gd name="T3" fmla="*/ 10 h 654"/>
                <a:gd name="T4" fmla="*/ 430 w 2271"/>
                <a:gd name="T5" fmla="*/ 35 h 654"/>
                <a:gd name="T6" fmla="*/ 441 w 2271"/>
                <a:gd name="T7" fmla="*/ 70 h 654"/>
                <a:gd name="T8" fmla="*/ 431 w 2271"/>
                <a:gd name="T9" fmla="*/ 106 h 654"/>
                <a:gd name="T10" fmla="*/ 406 w 2271"/>
                <a:gd name="T11" fmla="*/ 131 h 654"/>
                <a:gd name="T12" fmla="*/ 371 w 2271"/>
                <a:gd name="T13" fmla="*/ 141 h 654"/>
                <a:gd name="T14" fmla="*/ 308 w 2271"/>
                <a:gd name="T15" fmla="*/ 201 h 654"/>
                <a:gd name="T16" fmla="*/ 449 w 2271"/>
                <a:gd name="T17" fmla="*/ 303 h 654"/>
                <a:gd name="T18" fmla="*/ 601 w 2271"/>
                <a:gd name="T19" fmla="*/ 386 h 654"/>
                <a:gd name="T20" fmla="*/ 761 w 2271"/>
                <a:gd name="T21" fmla="*/ 449 h 654"/>
                <a:gd name="T22" fmla="*/ 929 w 2271"/>
                <a:gd name="T23" fmla="*/ 491 h 654"/>
                <a:gd name="T24" fmla="*/ 1103 w 2271"/>
                <a:gd name="T25" fmla="*/ 511 h 654"/>
                <a:gd name="T26" fmla="*/ 1281 w 2271"/>
                <a:gd name="T27" fmla="*/ 508 h 654"/>
                <a:gd name="T28" fmla="*/ 1458 w 2271"/>
                <a:gd name="T29" fmla="*/ 483 h 654"/>
                <a:gd name="T30" fmla="*/ 1629 w 2271"/>
                <a:gd name="T31" fmla="*/ 436 h 654"/>
                <a:gd name="T32" fmla="*/ 1792 w 2271"/>
                <a:gd name="T33" fmla="*/ 366 h 654"/>
                <a:gd name="T34" fmla="*/ 1944 w 2271"/>
                <a:gd name="T35" fmla="*/ 276 h 654"/>
                <a:gd name="T36" fmla="*/ 2085 w 2271"/>
                <a:gd name="T37" fmla="*/ 166 h 654"/>
                <a:gd name="T38" fmla="*/ 2165 w 2271"/>
                <a:gd name="T39" fmla="*/ 91 h 654"/>
                <a:gd name="T40" fmla="*/ 2200 w 2271"/>
                <a:gd name="T41" fmla="*/ 81 h 654"/>
                <a:gd name="T42" fmla="*/ 2235 w 2271"/>
                <a:gd name="T43" fmla="*/ 91 h 654"/>
                <a:gd name="T44" fmla="*/ 2262 w 2271"/>
                <a:gd name="T45" fmla="*/ 117 h 654"/>
                <a:gd name="T46" fmla="*/ 2271 w 2271"/>
                <a:gd name="T47" fmla="*/ 152 h 654"/>
                <a:gd name="T48" fmla="*/ 2263 w 2271"/>
                <a:gd name="T49" fmla="*/ 187 h 654"/>
                <a:gd name="T50" fmla="*/ 2185 w 2271"/>
                <a:gd name="T51" fmla="*/ 266 h 654"/>
                <a:gd name="T52" fmla="*/ 2043 w 2271"/>
                <a:gd name="T53" fmla="*/ 380 h 654"/>
                <a:gd name="T54" fmla="*/ 1890 w 2271"/>
                <a:gd name="T55" fmla="*/ 475 h 654"/>
                <a:gd name="T56" fmla="*/ 1726 w 2271"/>
                <a:gd name="T57" fmla="*/ 551 h 654"/>
                <a:gd name="T58" fmla="*/ 1554 w 2271"/>
                <a:gd name="T59" fmla="*/ 605 h 654"/>
                <a:gd name="T60" fmla="*/ 1376 w 2271"/>
                <a:gd name="T61" fmla="*/ 640 h 654"/>
                <a:gd name="T62" fmla="*/ 1194 w 2271"/>
                <a:gd name="T63" fmla="*/ 654 h 654"/>
                <a:gd name="T64" fmla="*/ 1086 w 2271"/>
                <a:gd name="T65" fmla="*/ 650 h 654"/>
                <a:gd name="T66" fmla="*/ 912 w 2271"/>
                <a:gd name="T67" fmla="*/ 630 h 654"/>
                <a:gd name="T68" fmla="*/ 742 w 2271"/>
                <a:gd name="T69" fmla="*/ 590 h 654"/>
                <a:gd name="T70" fmla="*/ 579 w 2271"/>
                <a:gd name="T71" fmla="*/ 531 h 654"/>
                <a:gd name="T72" fmla="*/ 424 w 2271"/>
                <a:gd name="T73" fmla="*/ 453 h 654"/>
                <a:gd name="T74" fmla="*/ 278 w 2271"/>
                <a:gd name="T75" fmla="*/ 356 h 654"/>
                <a:gd name="T76" fmla="*/ 143 w 2271"/>
                <a:gd name="T77" fmla="*/ 242 h 654"/>
                <a:gd name="T78" fmla="*/ 142 w 2271"/>
                <a:gd name="T79" fmla="*/ 392 h 654"/>
                <a:gd name="T80" fmla="*/ 124 w 2271"/>
                <a:gd name="T81" fmla="*/ 422 h 654"/>
                <a:gd name="T82" fmla="*/ 94 w 2271"/>
                <a:gd name="T83" fmla="*/ 441 h 654"/>
                <a:gd name="T84" fmla="*/ 74 w 2271"/>
                <a:gd name="T85" fmla="*/ 443 h 654"/>
                <a:gd name="T86" fmla="*/ 39 w 2271"/>
                <a:gd name="T87" fmla="*/ 434 h 654"/>
                <a:gd name="T88" fmla="*/ 14 w 2271"/>
                <a:gd name="T89" fmla="*/ 410 h 654"/>
                <a:gd name="T90" fmla="*/ 4 w 2271"/>
                <a:gd name="T91" fmla="*/ 374 h 654"/>
                <a:gd name="T92" fmla="*/ 3 w 2271"/>
                <a:gd name="T93" fmla="*/ 56 h 654"/>
                <a:gd name="T94" fmla="*/ 20 w 2271"/>
                <a:gd name="T95" fmla="*/ 26 h 654"/>
                <a:gd name="T96" fmla="*/ 51 w 2271"/>
                <a:gd name="T97" fmla="*/ 7 h 654"/>
                <a:gd name="T98" fmla="*/ 369 w 2271"/>
                <a:gd name="T99"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1" h="654">
                  <a:moveTo>
                    <a:pt x="369" y="0"/>
                  </a:moveTo>
                  <a:lnTo>
                    <a:pt x="370" y="0"/>
                  </a:lnTo>
                  <a:lnTo>
                    <a:pt x="389" y="4"/>
                  </a:lnTo>
                  <a:lnTo>
                    <a:pt x="405" y="10"/>
                  </a:lnTo>
                  <a:lnTo>
                    <a:pt x="420" y="22"/>
                  </a:lnTo>
                  <a:lnTo>
                    <a:pt x="430" y="35"/>
                  </a:lnTo>
                  <a:lnTo>
                    <a:pt x="438" y="52"/>
                  </a:lnTo>
                  <a:lnTo>
                    <a:pt x="441" y="70"/>
                  </a:lnTo>
                  <a:lnTo>
                    <a:pt x="438" y="89"/>
                  </a:lnTo>
                  <a:lnTo>
                    <a:pt x="431" y="106"/>
                  </a:lnTo>
                  <a:lnTo>
                    <a:pt x="421" y="120"/>
                  </a:lnTo>
                  <a:lnTo>
                    <a:pt x="406" y="131"/>
                  </a:lnTo>
                  <a:lnTo>
                    <a:pt x="389" y="138"/>
                  </a:lnTo>
                  <a:lnTo>
                    <a:pt x="371" y="141"/>
                  </a:lnTo>
                  <a:lnTo>
                    <a:pt x="241" y="142"/>
                  </a:lnTo>
                  <a:lnTo>
                    <a:pt x="308" y="201"/>
                  </a:lnTo>
                  <a:lnTo>
                    <a:pt x="376" y="254"/>
                  </a:lnTo>
                  <a:lnTo>
                    <a:pt x="449" y="303"/>
                  </a:lnTo>
                  <a:lnTo>
                    <a:pt x="523" y="348"/>
                  </a:lnTo>
                  <a:lnTo>
                    <a:pt x="601" y="386"/>
                  </a:lnTo>
                  <a:lnTo>
                    <a:pt x="680" y="420"/>
                  </a:lnTo>
                  <a:lnTo>
                    <a:pt x="761" y="449"/>
                  </a:lnTo>
                  <a:lnTo>
                    <a:pt x="845" y="473"/>
                  </a:lnTo>
                  <a:lnTo>
                    <a:pt x="929" y="491"/>
                  </a:lnTo>
                  <a:lnTo>
                    <a:pt x="1016" y="503"/>
                  </a:lnTo>
                  <a:lnTo>
                    <a:pt x="1103" y="511"/>
                  </a:lnTo>
                  <a:lnTo>
                    <a:pt x="1192" y="513"/>
                  </a:lnTo>
                  <a:lnTo>
                    <a:pt x="1281" y="508"/>
                  </a:lnTo>
                  <a:lnTo>
                    <a:pt x="1371" y="499"/>
                  </a:lnTo>
                  <a:lnTo>
                    <a:pt x="1458" y="483"/>
                  </a:lnTo>
                  <a:lnTo>
                    <a:pt x="1545" y="462"/>
                  </a:lnTo>
                  <a:lnTo>
                    <a:pt x="1629" y="436"/>
                  </a:lnTo>
                  <a:lnTo>
                    <a:pt x="1712" y="403"/>
                  </a:lnTo>
                  <a:lnTo>
                    <a:pt x="1792" y="366"/>
                  </a:lnTo>
                  <a:lnTo>
                    <a:pt x="1870" y="323"/>
                  </a:lnTo>
                  <a:lnTo>
                    <a:pt x="1944" y="276"/>
                  </a:lnTo>
                  <a:lnTo>
                    <a:pt x="2016" y="223"/>
                  </a:lnTo>
                  <a:lnTo>
                    <a:pt x="2085" y="166"/>
                  </a:lnTo>
                  <a:lnTo>
                    <a:pt x="2150" y="102"/>
                  </a:lnTo>
                  <a:lnTo>
                    <a:pt x="2165" y="91"/>
                  </a:lnTo>
                  <a:lnTo>
                    <a:pt x="2182" y="85"/>
                  </a:lnTo>
                  <a:lnTo>
                    <a:pt x="2200" y="81"/>
                  </a:lnTo>
                  <a:lnTo>
                    <a:pt x="2218" y="85"/>
                  </a:lnTo>
                  <a:lnTo>
                    <a:pt x="2235" y="91"/>
                  </a:lnTo>
                  <a:lnTo>
                    <a:pt x="2250" y="102"/>
                  </a:lnTo>
                  <a:lnTo>
                    <a:pt x="2262" y="117"/>
                  </a:lnTo>
                  <a:lnTo>
                    <a:pt x="2269" y="134"/>
                  </a:lnTo>
                  <a:lnTo>
                    <a:pt x="2271" y="152"/>
                  </a:lnTo>
                  <a:lnTo>
                    <a:pt x="2269" y="170"/>
                  </a:lnTo>
                  <a:lnTo>
                    <a:pt x="2263" y="187"/>
                  </a:lnTo>
                  <a:lnTo>
                    <a:pt x="2251" y="202"/>
                  </a:lnTo>
                  <a:lnTo>
                    <a:pt x="2185" y="266"/>
                  </a:lnTo>
                  <a:lnTo>
                    <a:pt x="2115" y="325"/>
                  </a:lnTo>
                  <a:lnTo>
                    <a:pt x="2043" y="380"/>
                  </a:lnTo>
                  <a:lnTo>
                    <a:pt x="1968" y="430"/>
                  </a:lnTo>
                  <a:lnTo>
                    <a:pt x="1890" y="475"/>
                  </a:lnTo>
                  <a:lnTo>
                    <a:pt x="1809" y="515"/>
                  </a:lnTo>
                  <a:lnTo>
                    <a:pt x="1726" y="551"/>
                  </a:lnTo>
                  <a:lnTo>
                    <a:pt x="1641" y="580"/>
                  </a:lnTo>
                  <a:lnTo>
                    <a:pt x="1554" y="605"/>
                  </a:lnTo>
                  <a:lnTo>
                    <a:pt x="1466" y="625"/>
                  </a:lnTo>
                  <a:lnTo>
                    <a:pt x="1376" y="640"/>
                  </a:lnTo>
                  <a:lnTo>
                    <a:pt x="1285" y="649"/>
                  </a:lnTo>
                  <a:lnTo>
                    <a:pt x="1194" y="654"/>
                  </a:lnTo>
                  <a:lnTo>
                    <a:pt x="1176" y="654"/>
                  </a:lnTo>
                  <a:lnTo>
                    <a:pt x="1086" y="650"/>
                  </a:lnTo>
                  <a:lnTo>
                    <a:pt x="999" y="643"/>
                  </a:lnTo>
                  <a:lnTo>
                    <a:pt x="912" y="630"/>
                  </a:lnTo>
                  <a:lnTo>
                    <a:pt x="827" y="613"/>
                  </a:lnTo>
                  <a:lnTo>
                    <a:pt x="742" y="590"/>
                  </a:lnTo>
                  <a:lnTo>
                    <a:pt x="660" y="563"/>
                  </a:lnTo>
                  <a:lnTo>
                    <a:pt x="579" y="531"/>
                  </a:lnTo>
                  <a:lnTo>
                    <a:pt x="501" y="494"/>
                  </a:lnTo>
                  <a:lnTo>
                    <a:pt x="424" y="453"/>
                  </a:lnTo>
                  <a:lnTo>
                    <a:pt x="350" y="406"/>
                  </a:lnTo>
                  <a:lnTo>
                    <a:pt x="278" y="356"/>
                  </a:lnTo>
                  <a:lnTo>
                    <a:pt x="209" y="301"/>
                  </a:lnTo>
                  <a:lnTo>
                    <a:pt x="143" y="242"/>
                  </a:lnTo>
                  <a:lnTo>
                    <a:pt x="144" y="373"/>
                  </a:lnTo>
                  <a:lnTo>
                    <a:pt x="142" y="392"/>
                  </a:lnTo>
                  <a:lnTo>
                    <a:pt x="135" y="409"/>
                  </a:lnTo>
                  <a:lnTo>
                    <a:pt x="124" y="422"/>
                  </a:lnTo>
                  <a:lnTo>
                    <a:pt x="110" y="434"/>
                  </a:lnTo>
                  <a:lnTo>
                    <a:pt x="94" y="441"/>
                  </a:lnTo>
                  <a:lnTo>
                    <a:pt x="75" y="443"/>
                  </a:lnTo>
                  <a:lnTo>
                    <a:pt x="74" y="443"/>
                  </a:lnTo>
                  <a:lnTo>
                    <a:pt x="56" y="441"/>
                  </a:lnTo>
                  <a:lnTo>
                    <a:pt x="39" y="434"/>
                  </a:lnTo>
                  <a:lnTo>
                    <a:pt x="25" y="423"/>
                  </a:lnTo>
                  <a:lnTo>
                    <a:pt x="14" y="410"/>
                  </a:lnTo>
                  <a:lnTo>
                    <a:pt x="6" y="393"/>
                  </a:lnTo>
                  <a:lnTo>
                    <a:pt x="4" y="374"/>
                  </a:lnTo>
                  <a:lnTo>
                    <a:pt x="0" y="75"/>
                  </a:lnTo>
                  <a:lnTo>
                    <a:pt x="3" y="56"/>
                  </a:lnTo>
                  <a:lnTo>
                    <a:pt x="9" y="39"/>
                  </a:lnTo>
                  <a:lnTo>
                    <a:pt x="20" y="26"/>
                  </a:lnTo>
                  <a:lnTo>
                    <a:pt x="35" y="14"/>
                  </a:lnTo>
                  <a:lnTo>
                    <a:pt x="51" y="7"/>
                  </a:lnTo>
                  <a:lnTo>
                    <a:pt x="70" y="5"/>
                  </a:lnTo>
                  <a:lnTo>
                    <a:pt x="36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24" name="Freeform 155"/>
            <p:cNvSpPr/>
            <p:nvPr/>
          </p:nvSpPr>
          <p:spPr bwMode="auto">
            <a:xfrm>
              <a:off x="4411663" y="2857500"/>
              <a:ext cx="220663" cy="234950"/>
            </a:xfrm>
            <a:custGeom>
              <a:avLst/>
              <a:gdLst>
                <a:gd name="T0" fmla="*/ 766 w 1387"/>
                <a:gd name="T1" fmla="*/ 3 h 1483"/>
                <a:gd name="T2" fmla="*/ 885 w 1387"/>
                <a:gd name="T3" fmla="*/ 49 h 1483"/>
                <a:gd name="T4" fmla="*/ 973 w 1387"/>
                <a:gd name="T5" fmla="*/ 137 h 1483"/>
                <a:gd name="T6" fmla="*/ 1019 w 1387"/>
                <a:gd name="T7" fmla="*/ 256 h 1483"/>
                <a:gd name="T8" fmla="*/ 1020 w 1387"/>
                <a:gd name="T9" fmla="*/ 585 h 1483"/>
                <a:gd name="T10" fmla="*/ 988 w 1387"/>
                <a:gd name="T11" fmla="*/ 663 h 1483"/>
                <a:gd name="T12" fmla="*/ 992 w 1387"/>
                <a:gd name="T13" fmla="*/ 874 h 1483"/>
                <a:gd name="T14" fmla="*/ 1082 w 1387"/>
                <a:gd name="T15" fmla="*/ 925 h 1483"/>
                <a:gd name="T16" fmla="*/ 1194 w 1387"/>
                <a:gd name="T17" fmla="*/ 996 h 1483"/>
                <a:gd name="T18" fmla="*/ 1315 w 1387"/>
                <a:gd name="T19" fmla="*/ 1088 h 1483"/>
                <a:gd name="T20" fmla="*/ 1368 w 1387"/>
                <a:gd name="T21" fmla="*/ 1155 h 1483"/>
                <a:gd name="T22" fmla="*/ 1387 w 1387"/>
                <a:gd name="T23" fmla="*/ 1238 h 1483"/>
                <a:gd name="T24" fmla="*/ 1377 w 1387"/>
                <a:gd name="T25" fmla="*/ 1448 h 1483"/>
                <a:gd name="T26" fmla="*/ 1335 w 1387"/>
                <a:gd name="T27" fmla="*/ 1480 h 1483"/>
                <a:gd name="T28" fmla="*/ 1280 w 1387"/>
                <a:gd name="T29" fmla="*/ 1474 h 1483"/>
                <a:gd name="T30" fmla="*/ 1249 w 1387"/>
                <a:gd name="T31" fmla="*/ 1432 h 1483"/>
                <a:gd name="T32" fmla="*/ 1243 w 1387"/>
                <a:gd name="T33" fmla="*/ 1222 h 1483"/>
                <a:gd name="T34" fmla="*/ 1188 w 1387"/>
                <a:gd name="T35" fmla="*/ 1165 h 1483"/>
                <a:gd name="T36" fmla="*/ 1075 w 1387"/>
                <a:gd name="T37" fmla="*/ 1085 h 1483"/>
                <a:gd name="T38" fmla="*/ 974 w 1387"/>
                <a:gd name="T39" fmla="*/ 1024 h 1483"/>
                <a:gd name="T40" fmla="*/ 902 w 1387"/>
                <a:gd name="T41" fmla="*/ 985 h 1483"/>
                <a:gd name="T42" fmla="*/ 859 w 1387"/>
                <a:gd name="T43" fmla="*/ 961 h 1483"/>
                <a:gd name="T44" fmla="*/ 832 w 1387"/>
                <a:gd name="T45" fmla="*/ 916 h 1483"/>
                <a:gd name="T46" fmla="*/ 832 w 1387"/>
                <a:gd name="T47" fmla="*/ 634 h 1483"/>
                <a:gd name="T48" fmla="*/ 861 w 1387"/>
                <a:gd name="T49" fmla="*/ 593 h 1483"/>
                <a:gd name="T50" fmla="*/ 881 w 1387"/>
                <a:gd name="T51" fmla="*/ 556 h 1483"/>
                <a:gd name="T52" fmla="*/ 868 w 1387"/>
                <a:gd name="T53" fmla="*/ 238 h 1483"/>
                <a:gd name="T54" fmla="*/ 810 w 1387"/>
                <a:gd name="T55" fmla="*/ 167 h 1483"/>
                <a:gd name="T56" fmla="*/ 720 w 1387"/>
                <a:gd name="T57" fmla="*/ 140 h 1483"/>
                <a:gd name="T58" fmla="*/ 602 w 1387"/>
                <a:gd name="T59" fmla="*/ 153 h 1483"/>
                <a:gd name="T60" fmla="*/ 531 w 1387"/>
                <a:gd name="T61" fmla="*/ 210 h 1483"/>
                <a:gd name="T62" fmla="*/ 504 w 1387"/>
                <a:gd name="T63" fmla="*/ 301 h 1483"/>
                <a:gd name="T64" fmla="*/ 514 w 1387"/>
                <a:gd name="T65" fmla="*/ 584 h 1483"/>
                <a:gd name="T66" fmla="*/ 547 w 1387"/>
                <a:gd name="T67" fmla="*/ 619 h 1483"/>
                <a:gd name="T68" fmla="*/ 557 w 1387"/>
                <a:gd name="T69" fmla="*/ 652 h 1483"/>
                <a:gd name="T70" fmla="*/ 548 w 1387"/>
                <a:gd name="T71" fmla="*/ 933 h 1483"/>
                <a:gd name="T72" fmla="*/ 510 w 1387"/>
                <a:gd name="T73" fmla="*/ 971 h 1483"/>
                <a:gd name="T74" fmla="*/ 464 w 1387"/>
                <a:gd name="T75" fmla="*/ 995 h 1483"/>
                <a:gd name="T76" fmla="*/ 381 w 1387"/>
                <a:gd name="T77" fmla="*/ 1042 h 1483"/>
                <a:gd name="T78" fmla="*/ 274 w 1387"/>
                <a:gd name="T79" fmla="*/ 1110 h 1483"/>
                <a:gd name="T80" fmla="*/ 160 w 1387"/>
                <a:gd name="T81" fmla="*/ 1196 h 1483"/>
                <a:gd name="T82" fmla="*/ 140 w 1387"/>
                <a:gd name="T83" fmla="*/ 1238 h 1483"/>
                <a:gd name="T84" fmla="*/ 131 w 1387"/>
                <a:gd name="T85" fmla="*/ 1448 h 1483"/>
                <a:gd name="T86" fmla="*/ 89 w 1387"/>
                <a:gd name="T87" fmla="*/ 1480 h 1483"/>
                <a:gd name="T88" fmla="*/ 35 w 1387"/>
                <a:gd name="T89" fmla="*/ 1474 h 1483"/>
                <a:gd name="T90" fmla="*/ 2 w 1387"/>
                <a:gd name="T91" fmla="*/ 1432 h 1483"/>
                <a:gd name="T92" fmla="*/ 2 w 1387"/>
                <a:gd name="T93" fmla="*/ 1209 h 1483"/>
                <a:gd name="T94" fmla="*/ 33 w 1387"/>
                <a:gd name="T95" fmla="*/ 1130 h 1483"/>
                <a:gd name="T96" fmla="*/ 112 w 1387"/>
                <a:gd name="T97" fmla="*/ 1055 h 1483"/>
                <a:gd name="T98" fmla="*/ 231 w 1387"/>
                <a:gd name="T99" fmla="*/ 971 h 1483"/>
                <a:gd name="T100" fmla="*/ 337 w 1387"/>
                <a:gd name="T101" fmla="*/ 906 h 1483"/>
                <a:gd name="T102" fmla="*/ 417 w 1387"/>
                <a:gd name="T103" fmla="*/ 863 h 1483"/>
                <a:gd name="T104" fmla="*/ 384 w 1387"/>
                <a:gd name="T105" fmla="*/ 639 h 1483"/>
                <a:gd name="T106" fmla="*/ 364 w 1387"/>
                <a:gd name="T107" fmla="*/ 556 h 1483"/>
                <a:gd name="T108" fmla="*/ 378 w 1387"/>
                <a:gd name="T109" fmla="*/ 214 h 1483"/>
                <a:gd name="T110" fmla="*/ 439 w 1387"/>
                <a:gd name="T111" fmla="*/ 103 h 1483"/>
                <a:gd name="T112" fmla="*/ 539 w 1387"/>
                <a:gd name="T113" fmla="*/ 29 h 1483"/>
                <a:gd name="T114" fmla="*/ 665 w 1387"/>
                <a:gd name="T115" fmla="*/ 0 h 1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7" h="1483">
                  <a:moveTo>
                    <a:pt x="665" y="0"/>
                  </a:moveTo>
                  <a:lnTo>
                    <a:pt x="721" y="0"/>
                  </a:lnTo>
                  <a:lnTo>
                    <a:pt x="766" y="3"/>
                  </a:lnTo>
                  <a:lnTo>
                    <a:pt x="808" y="13"/>
                  </a:lnTo>
                  <a:lnTo>
                    <a:pt x="848" y="29"/>
                  </a:lnTo>
                  <a:lnTo>
                    <a:pt x="885" y="49"/>
                  </a:lnTo>
                  <a:lnTo>
                    <a:pt x="919" y="74"/>
                  </a:lnTo>
                  <a:lnTo>
                    <a:pt x="948" y="103"/>
                  </a:lnTo>
                  <a:lnTo>
                    <a:pt x="973" y="137"/>
                  </a:lnTo>
                  <a:lnTo>
                    <a:pt x="994" y="174"/>
                  </a:lnTo>
                  <a:lnTo>
                    <a:pt x="1009" y="214"/>
                  </a:lnTo>
                  <a:lnTo>
                    <a:pt x="1019" y="256"/>
                  </a:lnTo>
                  <a:lnTo>
                    <a:pt x="1022" y="301"/>
                  </a:lnTo>
                  <a:lnTo>
                    <a:pt x="1022" y="556"/>
                  </a:lnTo>
                  <a:lnTo>
                    <a:pt x="1020" y="585"/>
                  </a:lnTo>
                  <a:lnTo>
                    <a:pt x="1013" y="612"/>
                  </a:lnTo>
                  <a:lnTo>
                    <a:pt x="1003" y="639"/>
                  </a:lnTo>
                  <a:lnTo>
                    <a:pt x="988" y="663"/>
                  </a:lnTo>
                  <a:lnTo>
                    <a:pt x="970" y="685"/>
                  </a:lnTo>
                  <a:lnTo>
                    <a:pt x="970" y="863"/>
                  </a:lnTo>
                  <a:lnTo>
                    <a:pt x="992" y="874"/>
                  </a:lnTo>
                  <a:lnTo>
                    <a:pt x="1019" y="889"/>
                  </a:lnTo>
                  <a:lnTo>
                    <a:pt x="1049" y="906"/>
                  </a:lnTo>
                  <a:lnTo>
                    <a:pt x="1082" y="925"/>
                  </a:lnTo>
                  <a:lnTo>
                    <a:pt x="1118" y="947"/>
                  </a:lnTo>
                  <a:lnTo>
                    <a:pt x="1155" y="971"/>
                  </a:lnTo>
                  <a:lnTo>
                    <a:pt x="1194" y="996"/>
                  </a:lnTo>
                  <a:lnTo>
                    <a:pt x="1234" y="1024"/>
                  </a:lnTo>
                  <a:lnTo>
                    <a:pt x="1275" y="1055"/>
                  </a:lnTo>
                  <a:lnTo>
                    <a:pt x="1315" y="1088"/>
                  </a:lnTo>
                  <a:lnTo>
                    <a:pt x="1336" y="1108"/>
                  </a:lnTo>
                  <a:lnTo>
                    <a:pt x="1354" y="1130"/>
                  </a:lnTo>
                  <a:lnTo>
                    <a:pt x="1368" y="1155"/>
                  </a:lnTo>
                  <a:lnTo>
                    <a:pt x="1378" y="1181"/>
                  </a:lnTo>
                  <a:lnTo>
                    <a:pt x="1385" y="1209"/>
                  </a:lnTo>
                  <a:lnTo>
                    <a:pt x="1387" y="1238"/>
                  </a:lnTo>
                  <a:lnTo>
                    <a:pt x="1387" y="1413"/>
                  </a:lnTo>
                  <a:lnTo>
                    <a:pt x="1384" y="1432"/>
                  </a:lnTo>
                  <a:lnTo>
                    <a:pt x="1377" y="1448"/>
                  </a:lnTo>
                  <a:lnTo>
                    <a:pt x="1366" y="1462"/>
                  </a:lnTo>
                  <a:lnTo>
                    <a:pt x="1352" y="1474"/>
                  </a:lnTo>
                  <a:lnTo>
                    <a:pt x="1335" y="1480"/>
                  </a:lnTo>
                  <a:lnTo>
                    <a:pt x="1316" y="1483"/>
                  </a:lnTo>
                  <a:lnTo>
                    <a:pt x="1297" y="1480"/>
                  </a:lnTo>
                  <a:lnTo>
                    <a:pt x="1280" y="1474"/>
                  </a:lnTo>
                  <a:lnTo>
                    <a:pt x="1267" y="1462"/>
                  </a:lnTo>
                  <a:lnTo>
                    <a:pt x="1255" y="1448"/>
                  </a:lnTo>
                  <a:lnTo>
                    <a:pt x="1249" y="1432"/>
                  </a:lnTo>
                  <a:lnTo>
                    <a:pt x="1245" y="1413"/>
                  </a:lnTo>
                  <a:lnTo>
                    <a:pt x="1245" y="1238"/>
                  </a:lnTo>
                  <a:lnTo>
                    <a:pt x="1243" y="1222"/>
                  </a:lnTo>
                  <a:lnTo>
                    <a:pt x="1237" y="1207"/>
                  </a:lnTo>
                  <a:lnTo>
                    <a:pt x="1226" y="1196"/>
                  </a:lnTo>
                  <a:lnTo>
                    <a:pt x="1188" y="1165"/>
                  </a:lnTo>
                  <a:lnTo>
                    <a:pt x="1149" y="1137"/>
                  </a:lnTo>
                  <a:lnTo>
                    <a:pt x="1111" y="1110"/>
                  </a:lnTo>
                  <a:lnTo>
                    <a:pt x="1075" y="1085"/>
                  </a:lnTo>
                  <a:lnTo>
                    <a:pt x="1039" y="1062"/>
                  </a:lnTo>
                  <a:lnTo>
                    <a:pt x="1006" y="1042"/>
                  </a:lnTo>
                  <a:lnTo>
                    <a:pt x="974" y="1024"/>
                  </a:lnTo>
                  <a:lnTo>
                    <a:pt x="947" y="1009"/>
                  </a:lnTo>
                  <a:lnTo>
                    <a:pt x="923" y="995"/>
                  </a:lnTo>
                  <a:lnTo>
                    <a:pt x="902" y="985"/>
                  </a:lnTo>
                  <a:lnTo>
                    <a:pt x="887" y="976"/>
                  </a:lnTo>
                  <a:lnTo>
                    <a:pt x="875" y="971"/>
                  </a:lnTo>
                  <a:lnTo>
                    <a:pt x="859" y="961"/>
                  </a:lnTo>
                  <a:lnTo>
                    <a:pt x="847" y="949"/>
                  </a:lnTo>
                  <a:lnTo>
                    <a:pt x="837" y="934"/>
                  </a:lnTo>
                  <a:lnTo>
                    <a:pt x="832" y="916"/>
                  </a:lnTo>
                  <a:lnTo>
                    <a:pt x="830" y="898"/>
                  </a:lnTo>
                  <a:lnTo>
                    <a:pt x="830" y="652"/>
                  </a:lnTo>
                  <a:lnTo>
                    <a:pt x="832" y="634"/>
                  </a:lnTo>
                  <a:lnTo>
                    <a:pt x="837" y="619"/>
                  </a:lnTo>
                  <a:lnTo>
                    <a:pt x="848" y="605"/>
                  </a:lnTo>
                  <a:lnTo>
                    <a:pt x="861" y="593"/>
                  </a:lnTo>
                  <a:lnTo>
                    <a:pt x="871" y="584"/>
                  </a:lnTo>
                  <a:lnTo>
                    <a:pt x="878" y="570"/>
                  </a:lnTo>
                  <a:lnTo>
                    <a:pt x="881" y="556"/>
                  </a:lnTo>
                  <a:lnTo>
                    <a:pt x="881" y="301"/>
                  </a:lnTo>
                  <a:lnTo>
                    <a:pt x="877" y="268"/>
                  </a:lnTo>
                  <a:lnTo>
                    <a:pt x="868" y="238"/>
                  </a:lnTo>
                  <a:lnTo>
                    <a:pt x="853" y="210"/>
                  </a:lnTo>
                  <a:lnTo>
                    <a:pt x="834" y="187"/>
                  </a:lnTo>
                  <a:lnTo>
                    <a:pt x="810" y="167"/>
                  </a:lnTo>
                  <a:lnTo>
                    <a:pt x="782" y="153"/>
                  </a:lnTo>
                  <a:lnTo>
                    <a:pt x="753" y="143"/>
                  </a:lnTo>
                  <a:lnTo>
                    <a:pt x="720" y="140"/>
                  </a:lnTo>
                  <a:lnTo>
                    <a:pt x="664" y="140"/>
                  </a:lnTo>
                  <a:lnTo>
                    <a:pt x="633" y="143"/>
                  </a:lnTo>
                  <a:lnTo>
                    <a:pt x="602" y="153"/>
                  </a:lnTo>
                  <a:lnTo>
                    <a:pt x="575" y="167"/>
                  </a:lnTo>
                  <a:lnTo>
                    <a:pt x="552" y="187"/>
                  </a:lnTo>
                  <a:lnTo>
                    <a:pt x="531" y="210"/>
                  </a:lnTo>
                  <a:lnTo>
                    <a:pt x="517" y="238"/>
                  </a:lnTo>
                  <a:lnTo>
                    <a:pt x="507" y="268"/>
                  </a:lnTo>
                  <a:lnTo>
                    <a:pt x="504" y="301"/>
                  </a:lnTo>
                  <a:lnTo>
                    <a:pt x="504" y="556"/>
                  </a:lnTo>
                  <a:lnTo>
                    <a:pt x="506" y="570"/>
                  </a:lnTo>
                  <a:lnTo>
                    <a:pt x="514" y="584"/>
                  </a:lnTo>
                  <a:lnTo>
                    <a:pt x="524" y="593"/>
                  </a:lnTo>
                  <a:lnTo>
                    <a:pt x="537" y="605"/>
                  </a:lnTo>
                  <a:lnTo>
                    <a:pt x="547" y="619"/>
                  </a:lnTo>
                  <a:lnTo>
                    <a:pt x="554" y="634"/>
                  </a:lnTo>
                  <a:lnTo>
                    <a:pt x="556" y="652"/>
                  </a:lnTo>
                  <a:lnTo>
                    <a:pt x="557" y="652"/>
                  </a:lnTo>
                  <a:lnTo>
                    <a:pt x="557" y="898"/>
                  </a:lnTo>
                  <a:lnTo>
                    <a:pt x="555" y="916"/>
                  </a:lnTo>
                  <a:lnTo>
                    <a:pt x="548" y="933"/>
                  </a:lnTo>
                  <a:lnTo>
                    <a:pt x="539" y="949"/>
                  </a:lnTo>
                  <a:lnTo>
                    <a:pt x="526" y="961"/>
                  </a:lnTo>
                  <a:lnTo>
                    <a:pt x="510" y="971"/>
                  </a:lnTo>
                  <a:lnTo>
                    <a:pt x="500" y="976"/>
                  </a:lnTo>
                  <a:lnTo>
                    <a:pt x="484" y="985"/>
                  </a:lnTo>
                  <a:lnTo>
                    <a:pt x="464" y="995"/>
                  </a:lnTo>
                  <a:lnTo>
                    <a:pt x="440" y="1009"/>
                  </a:lnTo>
                  <a:lnTo>
                    <a:pt x="411" y="1024"/>
                  </a:lnTo>
                  <a:lnTo>
                    <a:pt x="381" y="1042"/>
                  </a:lnTo>
                  <a:lnTo>
                    <a:pt x="347" y="1062"/>
                  </a:lnTo>
                  <a:lnTo>
                    <a:pt x="311" y="1085"/>
                  </a:lnTo>
                  <a:lnTo>
                    <a:pt x="274" y="1110"/>
                  </a:lnTo>
                  <a:lnTo>
                    <a:pt x="236" y="1137"/>
                  </a:lnTo>
                  <a:lnTo>
                    <a:pt x="198" y="1165"/>
                  </a:lnTo>
                  <a:lnTo>
                    <a:pt x="160" y="1196"/>
                  </a:lnTo>
                  <a:lnTo>
                    <a:pt x="150" y="1207"/>
                  </a:lnTo>
                  <a:lnTo>
                    <a:pt x="143" y="1222"/>
                  </a:lnTo>
                  <a:lnTo>
                    <a:pt x="140" y="1238"/>
                  </a:lnTo>
                  <a:lnTo>
                    <a:pt x="140" y="1413"/>
                  </a:lnTo>
                  <a:lnTo>
                    <a:pt x="138" y="1432"/>
                  </a:lnTo>
                  <a:lnTo>
                    <a:pt x="131" y="1448"/>
                  </a:lnTo>
                  <a:lnTo>
                    <a:pt x="120" y="1462"/>
                  </a:lnTo>
                  <a:lnTo>
                    <a:pt x="105" y="1474"/>
                  </a:lnTo>
                  <a:lnTo>
                    <a:pt x="89" y="1480"/>
                  </a:lnTo>
                  <a:lnTo>
                    <a:pt x="71" y="1483"/>
                  </a:lnTo>
                  <a:lnTo>
                    <a:pt x="52" y="1480"/>
                  </a:lnTo>
                  <a:lnTo>
                    <a:pt x="35" y="1474"/>
                  </a:lnTo>
                  <a:lnTo>
                    <a:pt x="20" y="1462"/>
                  </a:lnTo>
                  <a:lnTo>
                    <a:pt x="9" y="1448"/>
                  </a:lnTo>
                  <a:lnTo>
                    <a:pt x="2" y="1432"/>
                  </a:lnTo>
                  <a:lnTo>
                    <a:pt x="0" y="1413"/>
                  </a:lnTo>
                  <a:lnTo>
                    <a:pt x="0" y="1238"/>
                  </a:lnTo>
                  <a:lnTo>
                    <a:pt x="2" y="1209"/>
                  </a:lnTo>
                  <a:lnTo>
                    <a:pt x="8" y="1181"/>
                  </a:lnTo>
                  <a:lnTo>
                    <a:pt x="19" y="1154"/>
                  </a:lnTo>
                  <a:lnTo>
                    <a:pt x="33" y="1130"/>
                  </a:lnTo>
                  <a:lnTo>
                    <a:pt x="51" y="1108"/>
                  </a:lnTo>
                  <a:lnTo>
                    <a:pt x="71" y="1088"/>
                  </a:lnTo>
                  <a:lnTo>
                    <a:pt x="112" y="1055"/>
                  </a:lnTo>
                  <a:lnTo>
                    <a:pt x="152" y="1026"/>
                  </a:lnTo>
                  <a:lnTo>
                    <a:pt x="192" y="997"/>
                  </a:lnTo>
                  <a:lnTo>
                    <a:pt x="231" y="971"/>
                  </a:lnTo>
                  <a:lnTo>
                    <a:pt x="269" y="947"/>
                  </a:lnTo>
                  <a:lnTo>
                    <a:pt x="304" y="925"/>
                  </a:lnTo>
                  <a:lnTo>
                    <a:pt x="337" y="906"/>
                  </a:lnTo>
                  <a:lnTo>
                    <a:pt x="367" y="889"/>
                  </a:lnTo>
                  <a:lnTo>
                    <a:pt x="393" y="874"/>
                  </a:lnTo>
                  <a:lnTo>
                    <a:pt x="417" y="863"/>
                  </a:lnTo>
                  <a:lnTo>
                    <a:pt x="417" y="685"/>
                  </a:lnTo>
                  <a:lnTo>
                    <a:pt x="398" y="663"/>
                  </a:lnTo>
                  <a:lnTo>
                    <a:pt x="384" y="639"/>
                  </a:lnTo>
                  <a:lnTo>
                    <a:pt x="373" y="612"/>
                  </a:lnTo>
                  <a:lnTo>
                    <a:pt x="367" y="585"/>
                  </a:lnTo>
                  <a:lnTo>
                    <a:pt x="364" y="556"/>
                  </a:lnTo>
                  <a:lnTo>
                    <a:pt x="364" y="301"/>
                  </a:lnTo>
                  <a:lnTo>
                    <a:pt x="368" y="256"/>
                  </a:lnTo>
                  <a:lnTo>
                    <a:pt x="378" y="214"/>
                  </a:lnTo>
                  <a:lnTo>
                    <a:pt x="392" y="174"/>
                  </a:lnTo>
                  <a:lnTo>
                    <a:pt x="413" y="137"/>
                  </a:lnTo>
                  <a:lnTo>
                    <a:pt x="439" y="103"/>
                  </a:lnTo>
                  <a:lnTo>
                    <a:pt x="468" y="74"/>
                  </a:lnTo>
                  <a:lnTo>
                    <a:pt x="502" y="49"/>
                  </a:lnTo>
                  <a:lnTo>
                    <a:pt x="539" y="29"/>
                  </a:lnTo>
                  <a:lnTo>
                    <a:pt x="579" y="13"/>
                  </a:lnTo>
                  <a:lnTo>
                    <a:pt x="621" y="3"/>
                  </a:lnTo>
                  <a:lnTo>
                    <a:pt x="665"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25" name="Freeform 156"/>
            <p:cNvSpPr/>
            <p:nvPr/>
          </p:nvSpPr>
          <p:spPr bwMode="auto">
            <a:xfrm>
              <a:off x="4743451" y="2857500"/>
              <a:ext cx="220663" cy="234950"/>
            </a:xfrm>
            <a:custGeom>
              <a:avLst/>
              <a:gdLst>
                <a:gd name="T0" fmla="*/ 765 w 1386"/>
                <a:gd name="T1" fmla="*/ 3 h 1482"/>
                <a:gd name="T2" fmla="*/ 885 w 1386"/>
                <a:gd name="T3" fmla="*/ 49 h 1482"/>
                <a:gd name="T4" fmla="*/ 974 w 1386"/>
                <a:gd name="T5" fmla="*/ 137 h 1482"/>
                <a:gd name="T6" fmla="*/ 1019 w 1386"/>
                <a:gd name="T7" fmla="*/ 256 h 1482"/>
                <a:gd name="T8" fmla="*/ 1020 w 1386"/>
                <a:gd name="T9" fmla="*/ 585 h 1482"/>
                <a:gd name="T10" fmla="*/ 988 w 1386"/>
                <a:gd name="T11" fmla="*/ 663 h 1482"/>
                <a:gd name="T12" fmla="*/ 993 w 1386"/>
                <a:gd name="T13" fmla="*/ 874 h 1482"/>
                <a:gd name="T14" fmla="*/ 1082 w 1386"/>
                <a:gd name="T15" fmla="*/ 925 h 1482"/>
                <a:gd name="T16" fmla="*/ 1194 w 1386"/>
                <a:gd name="T17" fmla="*/ 996 h 1482"/>
                <a:gd name="T18" fmla="*/ 1315 w 1386"/>
                <a:gd name="T19" fmla="*/ 1087 h 1482"/>
                <a:gd name="T20" fmla="*/ 1367 w 1386"/>
                <a:gd name="T21" fmla="*/ 1154 h 1482"/>
                <a:gd name="T22" fmla="*/ 1386 w 1386"/>
                <a:gd name="T23" fmla="*/ 1237 h 1482"/>
                <a:gd name="T24" fmla="*/ 1376 w 1386"/>
                <a:gd name="T25" fmla="*/ 1447 h 1482"/>
                <a:gd name="T26" fmla="*/ 1334 w 1386"/>
                <a:gd name="T27" fmla="*/ 1479 h 1482"/>
                <a:gd name="T28" fmla="*/ 1280 w 1386"/>
                <a:gd name="T29" fmla="*/ 1473 h 1482"/>
                <a:gd name="T30" fmla="*/ 1248 w 1386"/>
                <a:gd name="T31" fmla="*/ 1431 h 1482"/>
                <a:gd name="T32" fmla="*/ 1244 w 1386"/>
                <a:gd name="T33" fmla="*/ 1221 h 1482"/>
                <a:gd name="T34" fmla="*/ 1188 w 1386"/>
                <a:gd name="T35" fmla="*/ 1164 h 1482"/>
                <a:gd name="T36" fmla="*/ 1075 w 1386"/>
                <a:gd name="T37" fmla="*/ 1084 h 1482"/>
                <a:gd name="T38" fmla="*/ 975 w 1386"/>
                <a:gd name="T39" fmla="*/ 1023 h 1482"/>
                <a:gd name="T40" fmla="*/ 902 w 1386"/>
                <a:gd name="T41" fmla="*/ 984 h 1482"/>
                <a:gd name="T42" fmla="*/ 861 w 1386"/>
                <a:gd name="T43" fmla="*/ 960 h 1482"/>
                <a:gd name="T44" fmla="*/ 832 w 1386"/>
                <a:gd name="T45" fmla="*/ 915 h 1482"/>
                <a:gd name="T46" fmla="*/ 832 w 1386"/>
                <a:gd name="T47" fmla="*/ 633 h 1482"/>
                <a:gd name="T48" fmla="*/ 862 w 1386"/>
                <a:gd name="T49" fmla="*/ 592 h 1482"/>
                <a:gd name="T50" fmla="*/ 881 w 1386"/>
                <a:gd name="T51" fmla="*/ 555 h 1482"/>
                <a:gd name="T52" fmla="*/ 869 w 1386"/>
                <a:gd name="T53" fmla="*/ 237 h 1482"/>
                <a:gd name="T54" fmla="*/ 810 w 1386"/>
                <a:gd name="T55" fmla="*/ 166 h 1482"/>
                <a:gd name="T56" fmla="*/ 721 w 1386"/>
                <a:gd name="T57" fmla="*/ 139 h 1482"/>
                <a:gd name="T58" fmla="*/ 602 w 1386"/>
                <a:gd name="T59" fmla="*/ 152 h 1482"/>
                <a:gd name="T60" fmla="*/ 533 w 1386"/>
                <a:gd name="T61" fmla="*/ 209 h 1482"/>
                <a:gd name="T62" fmla="*/ 505 w 1386"/>
                <a:gd name="T63" fmla="*/ 300 h 1482"/>
                <a:gd name="T64" fmla="*/ 514 w 1386"/>
                <a:gd name="T65" fmla="*/ 583 h 1482"/>
                <a:gd name="T66" fmla="*/ 548 w 1386"/>
                <a:gd name="T67" fmla="*/ 618 h 1482"/>
                <a:gd name="T68" fmla="*/ 556 w 1386"/>
                <a:gd name="T69" fmla="*/ 897 h 1482"/>
                <a:gd name="T70" fmla="*/ 538 w 1386"/>
                <a:gd name="T71" fmla="*/ 948 h 1482"/>
                <a:gd name="T72" fmla="*/ 500 w 1386"/>
                <a:gd name="T73" fmla="*/ 975 h 1482"/>
                <a:gd name="T74" fmla="*/ 439 w 1386"/>
                <a:gd name="T75" fmla="*/ 1008 h 1482"/>
                <a:gd name="T76" fmla="*/ 347 w 1386"/>
                <a:gd name="T77" fmla="*/ 1061 h 1482"/>
                <a:gd name="T78" fmla="*/ 236 w 1386"/>
                <a:gd name="T79" fmla="*/ 1136 h 1482"/>
                <a:gd name="T80" fmla="*/ 149 w 1386"/>
                <a:gd name="T81" fmla="*/ 1206 h 1482"/>
                <a:gd name="T82" fmla="*/ 141 w 1386"/>
                <a:gd name="T83" fmla="*/ 1412 h 1482"/>
                <a:gd name="T84" fmla="*/ 120 w 1386"/>
                <a:gd name="T85" fmla="*/ 1461 h 1482"/>
                <a:gd name="T86" fmla="*/ 70 w 1386"/>
                <a:gd name="T87" fmla="*/ 1482 h 1482"/>
                <a:gd name="T88" fmla="*/ 20 w 1386"/>
                <a:gd name="T89" fmla="*/ 1461 h 1482"/>
                <a:gd name="T90" fmla="*/ 0 w 1386"/>
                <a:gd name="T91" fmla="*/ 1412 h 1482"/>
                <a:gd name="T92" fmla="*/ 9 w 1386"/>
                <a:gd name="T93" fmla="*/ 1180 h 1482"/>
                <a:gd name="T94" fmla="*/ 50 w 1386"/>
                <a:gd name="T95" fmla="*/ 1107 h 1482"/>
                <a:gd name="T96" fmla="*/ 152 w 1386"/>
                <a:gd name="T97" fmla="*/ 1025 h 1482"/>
                <a:gd name="T98" fmla="*/ 268 w 1386"/>
                <a:gd name="T99" fmla="*/ 946 h 1482"/>
                <a:gd name="T100" fmla="*/ 367 w 1386"/>
                <a:gd name="T101" fmla="*/ 888 h 1482"/>
                <a:gd name="T102" fmla="*/ 416 w 1386"/>
                <a:gd name="T103" fmla="*/ 684 h 1482"/>
                <a:gd name="T104" fmla="*/ 373 w 1386"/>
                <a:gd name="T105" fmla="*/ 612 h 1482"/>
                <a:gd name="T106" fmla="*/ 364 w 1386"/>
                <a:gd name="T107" fmla="*/ 300 h 1482"/>
                <a:gd name="T108" fmla="*/ 393 w 1386"/>
                <a:gd name="T109" fmla="*/ 174 h 1482"/>
                <a:gd name="T110" fmla="*/ 467 w 1386"/>
                <a:gd name="T111" fmla="*/ 74 h 1482"/>
                <a:gd name="T112" fmla="*/ 578 w 1386"/>
                <a:gd name="T113" fmla="*/ 13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6" h="1482">
                  <a:moveTo>
                    <a:pt x="666" y="0"/>
                  </a:moveTo>
                  <a:lnTo>
                    <a:pt x="721" y="0"/>
                  </a:lnTo>
                  <a:lnTo>
                    <a:pt x="765" y="3"/>
                  </a:lnTo>
                  <a:lnTo>
                    <a:pt x="808" y="13"/>
                  </a:lnTo>
                  <a:lnTo>
                    <a:pt x="848" y="28"/>
                  </a:lnTo>
                  <a:lnTo>
                    <a:pt x="885" y="49"/>
                  </a:lnTo>
                  <a:lnTo>
                    <a:pt x="919" y="74"/>
                  </a:lnTo>
                  <a:lnTo>
                    <a:pt x="948" y="103"/>
                  </a:lnTo>
                  <a:lnTo>
                    <a:pt x="974" y="137"/>
                  </a:lnTo>
                  <a:lnTo>
                    <a:pt x="994" y="174"/>
                  </a:lnTo>
                  <a:lnTo>
                    <a:pt x="1009" y="214"/>
                  </a:lnTo>
                  <a:lnTo>
                    <a:pt x="1019" y="256"/>
                  </a:lnTo>
                  <a:lnTo>
                    <a:pt x="1022" y="300"/>
                  </a:lnTo>
                  <a:lnTo>
                    <a:pt x="1022" y="555"/>
                  </a:lnTo>
                  <a:lnTo>
                    <a:pt x="1020" y="585"/>
                  </a:lnTo>
                  <a:lnTo>
                    <a:pt x="1013" y="612"/>
                  </a:lnTo>
                  <a:lnTo>
                    <a:pt x="1002" y="639"/>
                  </a:lnTo>
                  <a:lnTo>
                    <a:pt x="988" y="663"/>
                  </a:lnTo>
                  <a:lnTo>
                    <a:pt x="970" y="684"/>
                  </a:lnTo>
                  <a:lnTo>
                    <a:pt x="970" y="862"/>
                  </a:lnTo>
                  <a:lnTo>
                    <a:pt x="993" y="874"/>
                  </a:lnTo>
                  <a:lnTo>
                    <a:pt x="1019" y="888"/>
                  </a:lnTo>
                  <a:lnTo>
                    <a:pt x="1048" y="905"/>
                  </a:lnTo>
                  <a:lnTo>
                    <a:pt x="1082" y="925"/>
                  </a:lnTo>
                  <a:lnTo>
                    <a:pt x="1117" y="946"/>
                  </a:lnTo>
                  <a:lnTo>
                    <a:pt x="1155" y="970"/>
                  </a:lnTo>
                  <a:lnTo>
                    <a:pt x="1194" y="996"/>
                  </a:lnTo>
                  <a:lnTo>
                    <a:pt x="1234" y="1025"/>
                  </a:lnTo>
                  <a:lnTo>
                    <a:pt x="1275" y="1055"/>
                  </a:lnTo>
                  <a:lnTo>
                    <a:pt x="1315" y="1087"/>
                  </a:lnTo>
                  <a:lnTo>
                    <a:pt x="1336" y="1107"/>
                  </a:lnTo>
                  <a:lnTo>
                    <a:pt x="1353" y="1130"/>
                  </a:lnTo>
                  <a:lnTo>
                    <a:pt x="1367" y="1154"/>
                  </a:lnTo>
                  <a:lnTo>
                    <a:pt x="1378" y="1180"/>
                  </a:lnTo>
                  <a:lnTo>
                    <a:pt x="1384" y="1208"/>
                  </a:lnTo>
                  <a:lnTo>
                    <a:pt x="1386" y="1237"/>
                  </a:lnTo>
                  <a:lnTo>
                    <a:pt x="1386" y="1412"/>
                  </a:lnTo>
                  <a:lnTo>
                    <a:pt x="1384" y="1431"/>
                  </a:lnTo>
                  <a:lnTo>
                    <a:pt x="1376" y="1447"/>
                  </a:lnTo>
                  <a:lnTo>
                    <a:pt x="1366" y="1461"/>
                  </a:lnTo>
                  <a:lnTo>
                    <a:pt x="1351" y="1473"/>
                  </a:lnTo>
                  <a:lnTo>
                    <a:pt x="1334" y="1479"/>
                  </a:lnTo>
                  <a:lnTo>
                    <a:pt x="1316" y="1482"/>
                  </a:lnTo>
                  <a:lnTo>
                    <a:pt x="1297" y="1479"/>
                  </a:lnTo>
                  <a:lnTo>
                    <a:pt x="1280" y="1473"/>
                  </a:lnTo>
                  <a:lnTo>
                    <a:pt x="1266" y="1461"/>
                  </a:lnTo>
                  <a:lnTo>
                    <a:pt x="1255" y="1447"/>
                  </a:lnTo>
                  <a:lnTo>
                    <a:pt x="1248" y="1431"/>
                  </a:lnTo>
                  <a:lnTo>
                    <a:pt x="1246" y="1412"/>
                  </a:lnTo>
                  <a:lnTo>
                    <a:pt x="1246" y="1237"/>
                  </a:lnTo>
                  <a:lnTo>
                    <a:pt x="1244" y="1221"/>
                  </a:lnTo>
                  <a:lnTo>
                    <a:pt x="1237" y="1206"/>
                  </a:lnTo>
                  <a:lnTo>
                    <a:pt x="1227" y="1195"/>
                  </a:lnTo>
                  <a:lnTo>
                    <a:pt x="1188" y="1164"/>
                  </a:lnTo>
                  <a:lnTo>
                    <a:pt x="1150" y="1136"/>
                  </a:lnTo>
                  <a:lnTo>
                    <a:pt x="1112" y="1109"/>
                  </a:lnTo>
                  <a:lnTo>
                    <a:pt x="1075" y="1084"/>
                  </a:lnTo>
                  <a:lnTo>
                    <a:pt x="1039" y="1061"/>
                  </a:lnTo>
                  <a:lnTo>
                    <a:pt x="1006" y="1041"/>
                  </a:lnTo>
                  <a:lnTo>
                    <a:pt x="975" y="1023"/>
                  </a:lnTo>
                  <a:lnTo>
                    <a:pt x="947" y="1008"/>
                  </a:lnTo>
                  <a:lnTo>
                    <a:pt x="923" y="994"/>
                  </a:lnTo>
                  <a:lnTo>
                    <a:pt x="902" y="984"/>
                  </a:lnTo>
                  <a:lnTo>
                    <a:pt x="886" y="975"/>
                  </a:lnTo>
                  <a:lnTo>
                    <a:pt x="876" y="970"/>
                  </a:lnTo>
                  <a:lnTo>
                    <a:pt x="861" y="960"/>
                  </a:lnTo>
                  <a:lnTo>
                    <a:pt x="848" y="948"/>
                  </a:lnTo>
                  <a:lnTo>
                    <a:pt x="839" y="933"/>
                  </a:lnTo>
                  <a:lnTo>
                    <a:pt x="832" y="915"/>
                  </a:lnTo>
                  <a:lnTo>
                    <a:pt x="830" y="897"/>
                  </a:lnTo>
                  <a:lnTo>
                    <a:pt x="830" y="651"/>
                  </a:lnTo>
                  <a:lnTo>
                    <a:pt x="832" y="633"/>
                  </a:lnTo>
                  <a:lnTo>
                    <a:pt x="839" y="618"/>
                  </a:lnTo>
                  <a:lnTo>
                    <a:pt x="848" y="604"/>
                  </a:lnTo>
                  <a:lnTo>
                    <a:pt x="862" y="592"/>
                  </a:lnTo>
                  <a:lnTo>
                    <a:pt x="872" y="583"/>
                  </a:lnTo>
                  <a:lnTo>
                    <a:pt x="879" y="569"/>
                  </a:lnTo>
                  <a:lnTo>
                    <a:pt x="881" y="555"/>
                  </a:lnTo>
                  <a:lnTo>
                    <a:pt x="881" y="300"/>
                  </a:lnTo>
                  <a:lnTo>
                    <a:pt x="878" y="267"/>
                  </a:lnTo>
                  <a:lnTo>
                    <a:pt x="869" y="237"/>
                  </a:lnTo>
                  <a:lnTo>
                    <a:pt x="854" y="209"/>
                  </a:lnTo>
                  <a:lnTo>
                    <a:pt x="834" y="186"/>
                  </a:lnTo>
                  <a:lnTo>
                    <a:pt x="810" y="166"/>
                  </a:lnTo>
                  <a:lnTo>
                    <a:pt x="784" y="152"/>
                  </a:lnTo>
                  <a:lnTo>
                    <a:pt x="753" y="142"/>
                  </a:lnTo>
                  <a:lnTo>
                    <a:pt x="721" y="139"/>
                  </a:lnTo>
                  <a:lnTo>
                    <a:pt x="666" y="139"/>
                  </a:lnTo>
                  <a:lnTo>
                    <a:pt x="633" y="142"/>
                  </a:lnTo>
                  <a:lnTo>
                    <a:pt x="602" y="152"/>
                  </a:lnTo>
                  <a:lnTo>
                    <a:pt x="576" y="166"/>
                  </a:lnTo>
                  <a:lnTo>
                    <a:pt x="552" y="186"/>
                  </a:lnTo>
                  <a:lnTo>
                    <a:pt x="533" y="209"/>
                  </a:lnTo>
                  <a:lnTo>
                    <a:pt x="518" y="237"/>
                  </a:lnTo>
                  <a:lnTo>
                    <a:pt x="509" y="267"/>
                  </a:lnTo>
                  <a:lnTo>
                    <a:pt x="505" y="300"/>
                  </a:lnTo>
                  <a:lnTo>
                    <a:pt x="505" y="555"/>
                  </a:lnTo>
                  <a:lnTo>
                    <a:pt x="508" y="569"/>
                  </a:lnTo>
                  <a:lnTo>
                    <a:pt x="514" y="583"/>
                  </a:lnTo>
                  <a:lnTo>
                    <a:pt x="524" y="592"/>
                  </a:lnTo>
                  <a:lnTo>
                    <a:pt x="538" y="604"/>
                  </a:lnTo>
                  <a:lnTo>
                    <a:pt x="548" y="618"/>
                  </a:lnTo>
                  <a:lnTo>
                    <a:pt x="554" y="633"/>
                  </a:lnTo>
                  <a:lnTo>
                    <a:pt x="556" y="651"/>
                  </a:lnTo>
                  <a:lnTo>
                    <a:pt x="556" y="897"/>
                  </a:lnTo>
                  <a:lnTo>
                    <a:pt x="554" y="915"/>
                  </a:lnTo>
                  <a:lnTo>
                    <a:pt x="548" y="932"/>
                  </a:lnTo>
                  <a:lnTo>
                    <a:pt x="538" y="948"/>
                  </a:lnTo>
                  <a:lnTo>
                    <a:pt x="526" y="960"/>
                  </a:lnTo>
                  <a:lnTo>
                    <a:pt x="511" y="970"/>
                  </a:lnTo>
                  <a:lnTo>
                    <a:pt x="500" y="975"/>
                  </a:lnTo>
                  <a:lnTo>
                    <a:pt x="484" y="984"/>
                  </a:lnTo>
                  <a:lnTo>
                    <a:pt x="464" y="994"/>
                  </a:lnTo>
                  <a:lnTo>
                    <a:pt x="439" y="1008"/>
                  </a:lnTo>
                  <a:lnTo>
                    <a:pt x="412" y="1023"/>
                  </a:lnTo>
                  <a:lnTo>
                    <a:pt x="381" y="1041"/>
                  </a:lnTo>
                  <a:lnTo>
                    <a:pt x="347" y="1061"/>
                  </a:lnTo>
                  <a:lnTo>
                    <a:pt x="311" y="1084"/>
                  </a:lnTo>
                  <a:lnTo>
                    <a:pt x="274" y="1109"/>
                  </a:lnTo>
                  <a:lnTo>
                    <a:pt x="236" y="1136"/>
                  </a:lnTo>
                  <a:lnTo>
                    <a:pt x="199" y="1164"/>
                  </a:lnTo>
                  <a:lnTo>
                    <a:pt x="160" y="1195"/>
                  </a:lnTo>
                  <a:lnTo>
                    <a:pt x="149" y="1206"/>
                  </a:lnTo>
                  <a:lnTo>
                    <a:pt x="143" y="1221"/>
                  </a:lnTo>
                  <a:lnTo>
                    <a:pt x="141" y="1237"/>
                  </a:lnTo>
                  <a:lnTo>
                    <a:pt x="141" y="1412"/>
                  </a:lnTo>
                  <a:lnTo>
                    <a:pt x="138" y="1431"/>
                  </a:lnTo>
                  <a:lnTo>
                    <a:pt x="131" y="1447"/>
                  </a:lnTo>
                  <a:lnTo>
                    <a:pt x="120" y="1461"/>
                  </a:lnTo>
                  <a:lnTo>
                    <a:pt x="106" y="1473"/>
                  </a:lnTo>
                  <a:lnTo>
                    <a:pt x="89" y="1479"/>
                  </a:lnTo>
                  <a:lnTo>
                    <a:pt x="70" y="1482"/>
                  </a:lnTo>
                  <a:lnTo>
                    <a:pt x="52" y="1479"/>
                  </a:lnTo>
                  <a:lnTo>
                    <a:pt x="35" y="1473"/>
                  </a:lnTo>
                  <a:lnTo>
                    <a:pt x="20" y="1461"/>
                  </a:lnTo>
                  <a:lnTo>
                    <a:pt x="10" y="1447"/>
                  </a:lnTo>
                  <a:lnTo>
                    <a:pt x="2" y="1431"/>
                  </a:lnTo>
                  <a:lnTo>
                    <a:pt x="0" y="1412"/>
                  </a:lnTo>
                  <a:lnTo>
                    <a:pt x="0" y="1237"/>
                  </a:lnTo>
                  <a:lnTo>
                    <a:pt x="2" y="1208"/>
                  </a:lnTo>
                  <a:lnTo>
                    <a:pt x="9" y="1180"/>
                  </a:lnTo>
                  <a:lnTo>
                    <a:pt x="18" y="1153"/>
                  </a:lnTo>
                  <a:lnTo>
                    <a:pt x="33" y="1129"/>
                  </a:lnTo>
                  <a:lnTo>
                    <a:pt x="50" y="1107"/>
                  </a:lnTo>
                  <a:lnTo>
                    <a:pt x="71" y="1087"/>
                  </a:lnTo>
                  <a:lnTo>
                    <a:pt x="111" y="1054"/>
                  </a:lnTo>
                  <a:lnTo>
                    <a:pt x="152" y="1025"/>
                  </a:lnTo>
                  <a:lnTo>
                    <a:pt x="192" y="996"/>
                  </a:lnTo>
                  <a:lnTo>
                    <a:pt x="231" y="970"/>
                  </a:lnTo>
                  <a:lnTo>
                    <a:pt x="268" y="946"/>
                  </a:lnTo>
                  <a:lnTo>
                    <a:pt x="304" y="924"/>
                  </a:lnTo>
                  <a:lnTo>
                    <a:pt x="338" y="905"/>
                  </a:lnTo>
                  <a:lnTo>
                    <a:pt x="367" y="888"/>
                  </a:lnTo>
                  <a:lnTo>
                    <a:pt x="394" y="873"/>
                  </a:lnTo>
                  <a:lnTo>
                    <a:pt x="416" y="862"/>
                  </a:lnTo>
                  <a:lnTo>
                    <a:pt x="416" y="684"/>
                  </a:lnTo>
                  <a:lnTo>
                    <a:pt x="398" y="663"/>
                  </a:lnTo>
                  <a:lnTo>
                    <a:pt x="383" y="639"/>
                  </a:lnTo>
                  <a:lnTo>
                    <a:pt x="373" y="612"/>
                  </a:lnTo>
                  <a:lnTo>
                    <a:pt x="366" y="585"/>
                  </a:lnTo>
                  <a:lnTo>
                    <a:pt x="364" y="555"/>
                  </a:lnTo>
                  <a:lnTo>
                    <a:pt x="364" y="300"/>
                  </a:lnTo>
                  <a:lnTo>
                    <a:pt x="367" y="256"/>
                  </a:lnTo>
                  <a:lnTo>
                    <a:pt x="377" y="214"/>
                  </a:lnTo>
                  <a:lnTo>
                    <a:pt x="393" y="174"/>
                  </a:lnTo>
                  <a:lnTo>
                    <a:pt x="413" y="137"/>
                  </a:lnTo>
                  <a:lnTo>
                    <a:pt x="438" y="103"/>
                  </a:lnTo>
                  <a:lnTo>
                    <a:pt x="467" y="74"/>
                  </a:lnTo>
                  <a:lnTo>
                    <a:pt x="501" y="49"/>
                  </a:lnTo>
                  <a:lnTo>
                    <a:pt x="538" y="28"/>
                  </a:lnTo>
                  <a:lnTo>
                    <a:pt x="578" y="13"/>
                  </a:lnTo>
                  <a:lnTo>
                    <a:pt x="621" y="3"/>
                  </a:lnTo>
                  <a:lnTo>
                    <a:pt x="666"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grpSp>
      <p:sp>
        <p:nvSpPr>
          <p:cNvPr id="26" name="矩形 25"/>
          <p:cNvSpPr/>
          <p:nvPr/>
        </p:nvSpPr>
        <p:spPr>
          <a:xfrm>
            <a:off x="6716233"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文本框 26"/>
          <p:cNvSpPr txBox="1"/>
          <p:nvPr/>
        </p:nvSpPr>
        <p:spPr>
          <a:xfrm>
            <a:off x="6747800" y="4834473"/>
            <a:ext cx="1545747" cy="75251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a:t>
            </a:r>
            <a:endParaRPr kumimoji="1" lang="zh-CN" altLang="en-US" sz="11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28" name="文本框 27"/>
          <p:cNvSpPr txBox="1"/>
          <p:nvPr/>
        </p:nvSpPr>
        <p:spPr>
          <a:xfrm>
            <a:off x="6925892" y="4485258"/>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srgbClr val="44546A"/>
                </a:solidFill>
                <a:effectLst/>
                <a:uLnTx/>
                <a:uFillTx/>
                <a:cs typeface="+mn-ea"/>
                <a:sym typeface="+mn-lt"/>
              </a:rPr>
              <a:t>请输入标题</a:t>
            </a:r>
            <a:endParaRPr kumimoji="1" lang="zh-CN" altLang="en-US" sz="1400" b="0" i="0" u="none" strike="noStrike" kern="1200" cap="none" spc="0" normalizeH="0" baseline="0" noProof="0" dirty="0">
              <a:ln>
                <a:noFill/>
              </a:ln>
              <a:solidFill>
                <a:srgbClr val="44546A"/>
              </a:solidFill>
              <a:effectLst/>
              <a:uLnTx/>
              <a:uFillTx/>
              <a:cs typeface="+mn-ea"/>
              <a:sym typeface="+mn-lt"/>
            </a:endParaRPr>
          </a:p>
        </p:txBody>
      </p:sp>
      <p:grpSp>
        <p:nvGrpSpPr>
          <p:cNvPr id="29" name="Group 111"/>
          <p:cNvGrpSpPr/>
          <p:nvPr/>
        </p:nvGrpSpPr>
        <p:grpSpPr>
          <a:xfrm>
            <a:off x="7310023" y="3964722"/>
            <a:ext cx="444450" cy="443173"/>
            <a:chOff x="8153400" y="2690813"/>
            <a:chExt cx="552450" cy="550862"/>
          </a:xfrm>
          <a:solidFill>
            <a:schemeClr val="tx2"/>
          </a:solidFill>
        </p:grpSpPr>
        <p:sp>
          <p:nvSpPr>
            <p:cNvPr id="30" name="Freeform 123"/>
            <p:cNvSpPr/>
            <p:nvPr/>
          </p:nvSpPr>
          <p:spPr bwMode="auto">
            <a:xfrm>
              <a:off x="8315325" y="2835275"/>
              <a:ext cx="228600" cy="239712"/>
            </a:xfrm>
            <a:custGeom>
              <a:avLst/>
              <a:gdLst>
                <a:gd name="T0" fmla="*/ 803 w 1447"/>
                <a:gd name="T1" fmla="*/ 4 h 1516"/>
                <a:gd name="T2" fmla="*/ 937 w 1447"/>
                <a:gd name="T3" fmla="*/ 47 h 1516"/>
                <a:gd name="T4" fmla="*/ 1045 w 1447"/>
                <a:gd name="T5" fmla="*/ 131 h 1516"/>
                <a:gd name="T6" fmla="*/ 1117 w 1447"/>
                <a:gd name="T7" fmla="*/ 249 h 1516"/>
                <a:gd name="T8" fmla="*/ 1143 w 1447"/>
                <a:gd name="T9" fmla="*/ 388 h 1516"/>
                <a:gd name="T10" fmla="*/ 1134 w 1447"/>
                <a:gd name="T11" fmla="*/ 803 h 1516"/>
                <a:gd name="T12" fmla="*/ 1093 w 1447"/>
                <a:gd name="T13" fmla="*/ 884 h 1516"/>
                <a:gd name="T14" fmla="*/ 1095 w 1447"/>
                <a:gd name="T15" fmla="*/ 1191 h 1516"/>
                <a:gd name="T16" fmla="*/ 1188 w 1447"/>
                <a:gd name="T17" fmla="*/ 1242 h 1516"/>
                <a:gd name="T18" fmla="*/ 1308 w 1447"/>
                <a:gd name="T19" fmla="*/ 1315 h 1516"/>
                <a:gd name="T20" fmla="*/ 1418 w 1447"/>
                <a:gd name="T21" fmla="*/ 1388 h 1516"/>
                <a:gd name="T22" fmla="*/ 1447 w 1447"/>
                <a:gd name="T23" fmla="*/ 1434 h 1516"/>
                <a:gd name="T24" fmla="*/ 1435 w 1447"/>
                <a:gd name="T25" fmla="*/ 1486 h 1516"/>
                <a:gd name="T26" fmla="*/ 1394 w 1447"/>
                <a:gd name="T27" fmla="*/ 1513 h 1516"/>
                <a:gd name="T28" fmla="*/ 1349 w 1447"/>
                <a:gd name="T29" fmla="*/ 1510 h 1516"/>
                <a:gd name="T30" fmla="*/ 1233 w 1447"/>
                <a:gd name="T31" fmla="*/ 1433 h 1516"/>
                <a:gd name="T32" fmla="*/ 1119 w 1447"/>
                <a:gd name="T33" fmla="*/ 1364 h 1516"/>
                <a:gd name="T34" fmla="*/ 1032 w 1447"/>
                <a:gd name="T35" fmla="*/ 1316 h 1516"/>
                <a:gd name="T36" fmla="*/ 980 w 1447"/>
                <a:gd name="T37" fmla="*/ 1290 h 1516"/>
                <a:gd name="T38" fmla="*/ 941 w 1447"/>
                <a:gd name="T39" fmla="*/ 1250 h 1516"/>
                <a:gd name="T40" fmla="*/ 932 w 1447"/>
                <a:gd name="T41" fmla="*/ 872 h 1516"/>
                <a:gd name="T42" fmla="*/ 950 w 1447"/>
                <a:gd name="T43" fmla="*/ 826 h 1516"/>
                <a:gd name="T44" fmla="*/ 993 w 1447"/>
                <a:gd name="T45" fmla="*/ 783 h 1516"/>
                <a:gd name="T46" fmla="*/ 1003 w 1447"/>
                <a:gd name="T47" fmla="*/ 388 h 1516"/>
                <a:gd name="T48" fmla="*/ 975 w 1447"/>
                <a:gd name="T49" fmla="*/ 275 h 1516"/>
                <a:gd name="T50" fmla="*/ 902 w 1447"/>
                <a:gd name="T51" fmla="*/ 189 h 1516"/>
                <a:gd name="T52" fmla="*/ 796 w 1447"/>
                <a:gd name="T53" fmla="*/ 144 h 1516"/>
                <a:gd name="T54" fmla="*/ 640 w 1447"/>
                <a:gd name="T55" fmla="*/ 144 h 1516"/>
                <a:gd name="T56" fmla="*/ 533 w 1447"/>
                <a:gd name="T57" fmla="*/ 189 h 1516"/>
                <a:gd name="T58" fmla="*/ 459 w 1447"/>
                <a:gd name="T59" fmla="*/ 275 h 1516"/>
                <a:gd name="T60" fmla="*/ 432 w 1447"/>
                <a:gd name="T61" fmla="*/ 388 h 1516"/>
                <a:gd name="T62" fmla="*/ 442 w 1447"/>
                <a:gd name="T63" fmla="*/ 783 h 1516"/>
                <a:gd name="T64" fmla="*/ 485 w 1447"/>
                <a:gd name="T65" fmla="*/ 826 h 1516"/>
                <a:gd name="T66" fmla="*/ 503 w 1447"/>
                <a:gd name="T67" fmla="*/ 872 h 1516"/>
                <a:gd name="T68" fmla="*/ 494 w 1447"/>
                <a:gd name="T69" fmla="*/ 1250 h 1516"/>
                <a:gd name="T70" fmla="*/ 454 w 1447"/>
                <a:gd name="T71" fmla="*/ 1290 h 1516"/>
                <a:gd name="T72" fmla="*/ 400 w 1447"/>
                <a:gd name="T73" fmla="*/ 1317 h 1516"/>
                <a:gd name="T74" fmla="*/ 311 w 1447"/>
                <a:gd name="T75" fmla="*/ 1366 h 1516"/>
                <a:gd name="T76" fmla="*/ 196 w 1447"/>
                <a:gd name="T77" fmla="*/ 1436 h 1516"/>
                <a:gd name="T78" fmla="*/ 93 w 1447"/>
                <a:gd name="T79" fmla="*/ 1502 h 1516"/>
                <a:gd name="T80" fmla="*/ 41 w 1447"/>
                <a:gd name="T81" fmla="*/ 1500 h 1516"/>
                <a:gd name="T82" fmla="*/ 3 w 1447"/>
                <a:gd name="T83" fmla="*/ 1459 h 1516"/>
                <a:gd name="T84" fmla="*/ 6 w 1447"/>
                <a:gd name="T85" fmla="*/ 1406 h 1516"/>
                <a:gd name="T86" fmla="*/ 75 w 1447"/>
                <a:gd name="T87" fmla="*/ 1346 h 1516"/>
                <a:gd name="T88" fmla="*/ 205 w 1447"/>
                <a:gd name="T89" fmla="*/ 1265 h 1516"/>
                <a:gd name="T90" fmla="*/ 310 w 1447"/>
                <a:gd name="T91" fmla="*/ 1206 h 1516"/>
                <a:gd name="T92" fmla="*/ 361 w 1447"/>
                <a:gd name="T93" fmla="*/ 907 h 1516"/>
                <a:gd name="T94" fmla="*/ 302 w 1447"/>
                <a:gd name="T95" fmla="*/ 814 h 1516"/>
                <a:gd name="T96" fmla="*/ 291 w 1447"/>
                <a:gd name="T97" fmla="*/ 388 h 1516"/>
                <a:gd name="T98" fmla="*/ 316 w 1447"/>
                <a:gd name="T99" fmla="*/ 249 h 1516"/>
                <a:gd name="T100" fmla="*/ 389 w 1447"/>
                <a:gd name="T101" fmla="*/ 131 h 1516"/>
                <a:gd name="T102" fmla="*/ 496 w 1447"/>
                <a:gd name="T103" fmla="*/ 47 h 1516"/>
                <a:gd name="T104" fmla="*/ 630 w 1447"/>
                <a:gd name="T105" fmla="*/ 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7" h="1516">
                  <a:moveTo>
                    <a:pt x="679" y="0"/>
                  </a:moveTo>
                  <a:lnTo>
                    <a:pt x="755" y="0"/>
                  </a:lnTo>
                  <a:lnTo>
                    <a:pt x="803" y="4"/>
                  </a:lnTo>
                  <a:lnTo>
                    <a:pt x="851" y="13"/>
                  </a:lnTo>
                  <a:lnTo>
                    <a:pt x="895" y="27"/>
                  </a:lnTo>
                  <a:lnTo>
                    <a:pt x="937" y="47"/>
                  </a:lnTo>
                  <a:lnTo>
                    <a:pt x="976" y="70"/>
                  </a:lnTo>
                  <a:lnTo>
                    <a:pt x="1013" y="98"/>
                  </a:lnTo>
                  <a:lnTo>
                    <a:pt x="1045" y="131"/>
                  </a:lnTo>
                  <a:lnTo>
                    <a:pt x="1073" y="166"/>
                  </a:lnTo>
                  <a:lnTo>
                    <a:pt x="1097" y="206"/>
                  </a:lnTo>
                  <a:lnTo>
                    <a:pt x="1117" y="249"/>
                  </a:lnTo>
                  <a:lnTo>
                    <a:pt x="1131" y="293"/>
                  </a:lnTo>
                  <a:lnTo>
                    <a:pt x="1139" y="340"/>
                  </a:lnTo>
                  <a:lnTo>
                    <a:pt x="1143" y="388"/>
                  </a:lnTo>
                  <a:lnTo>
                    <a:pt x="1143" y="741"/>
                  </a:lnTo>
                  <a:lnTo>
                    <a:pt x="1141" y="772"/>
                  </a:lnTo>
                  <a:lnTo>
                    <a:pt x="1134" y="803"/>
                  </a:lnTo>
                  <a:lnTo>
                    <a:pt x="1125" y="831"/>
                  </a:lnTo>
                  <a:lnTo>
                    <a:pt x="1110" y="858"/>
                  </a:lnTo>
                  <a:lnTo>
                    <a:pt x="1093" y="884"/>
                  </a:lnTo>
                  <a:lnTo>
                    <a:pt x="1072" y="907"/>
                  </a:lnTo>
                  <a:lnTo>
                    <a:pt x="1072" y="1179"/>
                  </a:lnTo>
                  <a:lnTo>
                    <a:pt x="1095" y="1191"/>
                  </a:lnTo>
                  <a:lnTo>
                    <a:pt x="1123" y="1205"/>
                  </a:lnTo>
                  <a:lnTo>
                    <a:pt x="1153" y="1222"/>
                  </a:lnTo>
                  <a:lnTo>
                    <a:pt x="1188" y="1242"/>
                  </a:lnTo>
                  <a:lnTo>
                    <a:pt x="1226" y="1264"/>
                  </a:lnTo>
                  <a:lnTo>
                    <a:pt x="1266" y="1288"/>
                  </a:lnTo>
                  <a:lnTo>
                    <a:pt x="1308" y="1315"/>
                  </a:lnTo>
                  <a:lnTo>
                    <a:pt x="1353" y="1343"/>
                  </a:lnTo>
                  <a:lnTo>
                    <a:pt x="1385" y="1365"/>
                  </a:lnTo>
                  <a:lnTo>
                    <a:pt x="1418" y="1388"/>
                  </a:lnTo>
                  <a:lnTo>
                    <a:pt x="1432" y="1401"/>
                  </a:lnTo>
                  <a:lnTo>
                    <a:pt x="1441" y="1417"/>
                  </a:lnTo>
                  <a:lnTo>
                    <a:pt x="1447" y="1434"/>
                  </a:lnTo>
                  <a:lnTo>
                    <a:pt x="1447" y="1451"/>
                  </a:lnTo>
                  <a:lnTo>
                    <a:pt x="1444" y="1469"/>
                  </a:lnTo>
                  <a:lnTo>
                    <a:pt x="1435" y="1486"/>
                  </a:lnTo>
                  <a:lnTo>
                    <a:pt x="1423" y="1499"/>
                  </a:lnTo>
                  <a:lnTo>
                    <a:pt x="1409" y="1508"/>
                  </a:lnTo>
                  <a:lnTo>
                    <a:pt x="1394" y="1513"/>
                  </a:lnTo>
                  <a:lnTo>
                    <a:pt x="1378" y="1516"/>
                  </a:lnTo>
                  <a:lnTo>
                    <a:pt x="1363" y="1515"/>
                  </a:lnTo>
                  <a:lnTo>
                    <a:pt x="1349" y="1510"/>
                  </a:lnTo>
                  <a:lnTo>
                    <a:pt x="1337" y="1503"/>
                  </a:lnTo>
                  <a:lnTo>
                    <a:pt x="1276" y="1460"/>
                  </a:lnTo>
                  <a:lnTo>
                    <a:pt x="1233" y="1433"/>
                  </a:lnTo>
                  <a:lnTo>
                    <a:pt x="1193" y="1408"/>
                  </a:lnTo>
                  <a:lnTo>
                    <a:pt x="1155" y="1385"/>
                  </a:lnTo>
                  <a:lnTo>
                    <a:pt x="1119" y="1364"/>
                  </a:lnTo>
                  <a:lnTo>
                    <a:pt x="1087" y="1345"/>
                  </a:lnTo>
                  <a:lnTo>
                    <a:pt x="1058" y="1329"/>
                  </a:lnTo>
                  <a:lnTo>
                    <a:pt x="1032" y="1316"/>
                  </a:lnTo>
                  <a:lnTo>
                    <a:pt x="1010" y="1304"/>
                  </a:lnTo>
                  <a:lnTo>
                    <a:pt x="993" y="1296"/>
                  </a:lnTo>
                  <a:lnTo>
                    <a:pt x="980" y="1290"/>
                  </a:lnTo>
                  <a:lnTo>
                    <a:pt x="964" y="1279"/>
                  </a:lnTo>
                  <a:lnTo>
                    <a:pt x="951" y="1265"/>
                  </a:lnTo>
                  <a:lnTo>
                    <a:pt x="941" y="1250"/>
                  </a:lnTo>
                  <a:lnTo>
                    <a:pt x="934" y="1232"/>
                  </a:lnTo>
                  <a:lnTo>
                    <a:pt x="932" y="1213"/>
                  </a:lnTo>
                  <a:lnTo>
                    <a:pt x="932" y="872"/>
                  </a:lnTo>
                  <a:lnTo>
                    <a:pt x="934" y="855"/>
                  </a:lnTo>
                  <a:lnTo>
                    <a:pt x="940" y="839"/>
                  </a:lnTo>
                  <a:lnTo>
                    <a:pt x="950" y="826"/>
                  </a:lnTo>
                  <a:lnTo>
                    <a:pt x="963" y="814"/>
                  </a:lnTo>
                  <a:lnTo>
                    <a:pt x="980" y="801"/>
                  </a:lnTo>
                  <a:lnTo>
                    <a:pt x="993" y="783"/>
                  </a:lnTo>
                  <a:lnTo>
                    <a:pt x="1000" y="763"/>
                  </a:lnTo>
                  <a:lnTo>
                    <a:pt x="1003" y="741"/>
                  </a:lnTo>
                  <a:lnTo>
                    <a:pt x="1003" y="388"/>
                  </a:lnTo>
                  <a:lnTo>
                    <a:pt x="1000" y="348"/>
                  </a:lnTo>
                  <a:lnTo>
                    <a:pt x="991" y="311"/>
                  </a:lnTo>
                  <a:lnTo>
                    <a:pt x="975" y="275"/>
                  </a:lnTo>
                  <a:lnTo>
                    <a:pt x="955" y="242"/>
                  </a:lnTo>
                  <a:lnTo>
                    <a:pt x="931" y="214"/>
                  </a:lnTo>
                  <a:lnTo>
                    <a:pt x="902" y="189"/>
                  </a:lnTo>
                  <a:lnTo>
                    <a:pt x="870" y="169"/>
                  </a:lnTo>
                  <a:lnTo>
                    <a:pt x="834" y="154"/>
                  </a:lnTo>
                  <a:lnTo>
                    <a:pt x="796" y="144"/>
                  </a:lnTo>
                  <a:lnTo>
                    <a:pt x="756" y="141"/>
                  </a:lnTo>
                  <a:lnTo>
                    <a:pt x="680" y="141"/>
                  </a:lnTo>
                  <a:lnTo>
                    <a:pt x="640" y="144"/>
                  </a:lnTo>
                  <a:lnTo>
                    <a:pt x="601" y="154"/>
                  </a:lnTo>
                  <a:lnTo>
                    <a:pt x="566" y="169"/>
                  </a:lnTo>
                  <a:lnTo>
                    <a:pt x="533" y="189"/>
                  </a:lnTo>
                  <a:lnTo>
                    <a:pt x="505" y="213"/>
                  </a:lnTo>
                  <a:lnTo>
                    <a:pt x="479" y="242"/>
                  </a:lnTo>
                  <a:lnTo>
                    <a:pt x="459" y="275"/>
                  </a:lnTo>
                  <a:lnTo>
                    <a:pt x="445" y="310"/>
                  </a:lnTo>
                  <a:lnTo>
                    <a:pt x="435" y="348"/>
                  </a:lnTo>
                  <a:lnTo>
                    <a:pt x="432" y="388"/>
                  </a:lnTo>
                  <a:lnTo>
                    <a:pt x="432" y="741"/>
                  </a:lnTo>
                  <a:lnTo>
                    <a:pt x="434" y="763"/>
                  </a:lnTo>
                  <a:lnTo>
                    <a:pt x="442" y="783"/>
                  </a:lnTo>
                  <a:lnTo>
                    <a:pt x="454" y="801"/>
                  </a:lnTo>
                  <a:lnTo>
                    <a:pt x="471" y="814"/>
                  </a:lnTo>
                  <a:lnTo>
                    <a:pt x="485" y="826"/>
                  </a:lnTo>
                  <a:lnTo>
                    <a:pt x="494" y="839"/>
                  </a:lnTo>
                  <a:lnTo>
                    <a:pt x="500" y="855"/>
                  </a:lnTo>
                  <a:lnTo>
                    <a:pt x="503" y="872"/>
                  </a:lnTo>
                  <a:lnTo>
                    <a:pt x="503" y="1213"/>
                  </a:lnTo>
                  <a:lnTo>
                    <a:pt x="500" y="1232"/>
                  </a:lnTo>
                  <a:lnTo>
                    <a:pt x="494" y="1250"/>
                  </a:lnTo>
                  <a:lnTo>
                    <a:pt x="484" y="1265"/>
                  </a:lnTo>
                  <a:lnTo>
                    <a:pt x="470" y="1279"/>
                  </a:lnTo>
                  <a:lnTo>
                    <a:pt x="454" y="1290"/>
                  </a:lnTo>
                  <a:lnTo>
                    <a:pt x="440" y="1296"/>
                  </a:lnTo>
                  <a:lnTo>
                    <a:pt x="422" y="1305"/>
                  </a:lnTo>
                  <a:lnTo>
                    <a:pt x="400" y="1317"/>
                  </a:lnTo>
                  <a:lnTo>
                    <a:pt x="374" y="1331"/>
                  </a:lnTo>
                  <a:lnTo>
                    <a:pt x="344" y="1347"/>
                  </a:lnTo>
                  <a:lnTo>
                    <a:pt x="311" y="1366"/>
                  </a:lnTo>
                  <a:lnTo>
                    <a:pt x="275" y="1387"/>
                  </a:lnTo>
                  <a:lnTo>
                    <a:pt x="237" y="1410"/>
                  </a:lnTo>
                  <a:lnTo>
                    <a:pt x="196" y="1436"/>
                  </a:lnTo>
                  <a:lnTo>
                    <a:pt x="153" y="1463"/>
                  </a:lnTo>
                  <a:lnTo>
                    <a:pt x="110" y="1492"/>
                  </a:lnTo>
                  <a:lnTo>
                    <a:pt x="93" y="1502"/>
                  </a:lnTo>
                  <a:lnTo>
                    <a:pt x="75" y="1505"/>
                  </a:lnTo>
                  <a:lnTo>
                    <a:pt x="58" y="1505"/>
                  </a:lnTo>
                  <a:lnTo>
                    <a:pt x="41" y="1500"/>
                  </a:lnTo>
                  <a:lnTo>
                    <a:pt x="25" y="1489"/>
                  </a:lnTo>
                  <a:lnTo>
                    <a:pt x="12" y="1476"/>
                  </a:lnTo>
                  <a:lnTo>
                    <a:pt x="3" y="1459"/>
                  </a:lnTo>
                  <a:lnTo>
                    <a:pt x="0" y="1441"/>
                  </a:lnTo>
                  <a:lnTo>
                    <a:pt x="1" y="1423"/>
                  </a:lnTo>
                  <a:lnTo>
                    <a:pt x="6" y="1406"/>
                  </a:lnTo>
                  <a:lnTo>
                    <a:pt x="15" y="1390"/>
                  </a:lnTo>
                  <a:lnTo>
                    <a:pt x="29" y="1378"/>
                  </a:lnTo>
                  <a:lnTo>
                    <a:pt x="75" y="1346"/>
                  </a:lnTo>
                  <a:lnTo>
                    <a:pt x="121" y="1317"/>
                  </a:lnTo>
                  <a:lnTo>
                    <a:pt x="164" y="1291"/>
                  </a:lnTo>
                  <a:lnTo>
                    <a:pt x="205" y="1265"/>
                  </a:lnTo>
                  <a:lnTo>
                    <a:pt x="243" y="1243"/>
                  </a:lnTo>
                  <a:lnTo>
                    <a:pt x="278" y="1223"/>
                  </a:lnTo>
                  <a:lnTo>
                    <a:pt x="310" y="1206"/>
                  </a:lnTo>
                  <a:lnTo>
                    <a:pt x="338" y="1192"/>
                  </a:lnTo>
                  <a:lnTo>
                    <a:pt x="361" y="1179"/>
                  </a:lnTo>
                  <a:lnTo>
                    <a:pt x="361" y="907"/>
                  </a:lnTo>
                  <a:lnTo>
                    <a:pt x="337" y="878"/>
                  </a:lnTo>
                  <a:lnTo>
                    <a:pt x="317" y="848"/>
                  </a:lnTo>
                  <a:lnTo>
                    <a:pt x="302" y="814"/>
                  </a:lnTo>
                  <a:lnTo>
                    <a:pt x="293" y="778"/>
                  </a:lnTo>
                  <a:lnTo>
                    <a:pt x="291" y="741"/>
                  </a:lnTo>
                  <a:lnTo>
                    <a:pt x="291" y="388"/>
                  </a:lnTo>
                  <a:lnTo>
                    <a:pt x="293" y="340"/>
                  </a:lnTo>
                  <a:lnTo>
                    <a:pt x="302" y="293"/>
                  </a:lnTo>
                  <a:lnTo>
                    <a:pt x="316" y="249"/>
                  </a:lnTo>
                  <a:lnTo>
                    <a:pt x="336" y="206"/>
                  </a:lnTo>
                  <a:lnTo>
                    <a:pt x="360" y="166"/>
                  </a:lnTo>
                  <a:lnTo>
                    <a:pt x="389" y="131"/>
                  </a:lnTo>
                  <a:lnTo>
                    <a:pt x="420" y="98"/>
                  </a:lnTo>
                  <a:lnTo>
                    <a:pt x="456" y="70"/>
                  </a:lnTo>
                  <a:lnTo>
                    <a:pt x="496" y="47"/>
                  </a:lnTo>
                  <a:lnTo>
                    <a:pt x="538" y="27"/>
                  </a:lnTo>
                  <a:lnTo>
                    <a:pt x="583" y="13"/>
                  </a:lnTo>
                  <a:lnTo>
                    <a:pt x="630" y="4"/>
                  </a:lnTo>
                  <a:lnTo>
                    <a:pt x="67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31" name="Freeform 124"/>
            <p:cNvSpPr>
              <a:spLocks noEditPoints="1"/>
            </p:cNvSpPr>
            <p:nvPr/>
          </p:nvSpPr>
          <p:spPr bwMode="auto">
            <a:xfrm>
              <a:off x="8153400" y="2690813"/>
              <a:ext cx="552450" cy="550862"/>
            </a:xfrm>
            <a:custGeom>
              <a:avLst/>
              <a:gdLst>
                <a:gd name="T0" fmla="*/ 1469 w 3480"/>
                <a:gd name="T1" fmla="*/ 545 h 3470"/>
                <a:gd name="T2" fmla="*/ 1148 w 3480"/>
                <a:gd name="T3" fmla="*/ 664 h 3470"/>
                <a:gd name="T4" fmla="*/ 878 w 3480"/>
                <a:gd name="T5" fmla="*/ 864 h 3470"/>
                <a:gd name="T6" fmla="*/ 673 w 3480"/>
                <a:gd name="T7" fmla="*/ 1129 h 3470"/>
                <a:gd name="T8" fmla="*/ 545 w 3480"/>
                <a:gd name="T9" fmla="*/ 1445 h 3470"/>
                <a:gd name="T10" fmla="*/ 516 w 3480"/>
                <a:gd name="T11" fmla="*/ 1720 h 3470"/>
                <a:gd name="T12" fmla="*/ 516 w 3480"/>
                <a:gd name="T13" fmla="*/ 1853 h 3470"/>
                <a:gd name="T14" fmla="*/ 598 w 3480"/>
                <a:gd name="T15" fmla="*/ 2188 h 3470"/>
                <a:gd name="T16" fmla="*/ 766 w 3480"/>
                <a:gd name="T17" fmla="*/ 2481 h 3470"/>
                <a:gd name="T18" fmla="*/ 1006 w 3480"/>
                <a:gd name="T19" fmla="*/ 2715 h 3470"/>
                <a:gd name="T20" fmla="*/ 1303 w 3480"/>
                <a:gd name="T21" fmla="*/ 2877 h 3470"/>
                <a:gd name="T22" fmla="*/ 1643 w 3480"/>
                <a:gd name="T23" fmla="*/ 2952 h 3470"/>
                <a:gd name="T24" fmla="*/ 2000 w 3480"/>
                <a:gd name="T25" fmla="*/ 2925 h 3470"/>
                <a:gd name="T26" fmla="*/ 2324 w 3480"/>
                <a:gd name="T27" fmla="*/ 2802 h 3470"/>
                <a:gd name="T28" fmla="*/ 2597 w 3480"/>
                <a:gd name="T29" fmla="*/ 2597 h 3470"/>
                <a:gd name="T30" fmla="*/ 2803 w 3480"/>
                <a:gd name="T31" fmla="*/ 2325 h 3470"/>
                <a:gd name="T32" fmla="*/ 2926 w 3480"/>
                <a:gd name="T33" fmla="*/ 2002 h 3470"/>
                <a:gd name="T34" fmla="*/ 2953 w 3480"/>
                <a:gd name="T35" fmla="*/ 1645 h 3470"/>
                <a:gd name="T36" fmla="*/ 2876 w 3480"/>
                <a:gd name="T37" fmla="*/ 1301 h 3470"/>
                <a:gd name="T38" fmla="*/ 2709 w 3480"/>
                <a:gd name="T39" fmla="*/ 1002 h 3470"/>
                <a:gd name="T40" fmla="*/ 2469 w 3480"/>
                <a:gd name="T41" fmla="*/ 761 h 3470"/>
                <a:gd name="T42" fmla="*/ 2168 w 3480"/>
                <a:gd name="T43" fmla="*/ 595 h 3470"/>
                <a:gd name="T44" fmla="*/ 1824 w 3480"/>
                <a:gd name="T45" fmla="*/ 518 h 3470"/>
                <a:gd name="T46" fmla="*/ 1776 w 3480"/>
                <a:gd name="T47" fmla="*/ 9 h 3470"/>
                <a:gd name="T48" fmla="*/ 1811 w 3480"/>
                <a:gd name="T49" fmla="*/ 70 h 3470"/>
                <a:gd name="T50" fmla="*/ 2085 w 3480"/>
                <a:gd name="T51" fmla="*/ 422 h 3470"/>
                <a:gd name="T52" fmla="*/ 2418 w 3480"/>
                <a:gd name="T53" fmla="*/ 559 h 3470"/>
                <a:gd name="T54" fmla="*/ 2700 w 3480"/>
                <a:gd name="T55" fmla="*/ 776 h 3470"/>
                <a:gd name="T56" fmla="*/ 2916 w 3480"/>
                <a:gd name="T57" fmla="*/ 1058 h 3470"/>
                <a:gd name="T58" fmla="*/ 3053 w 3480"/>
                <a:gd name="T59" fmla="*/ 1390 h 3470"/>
                <a:gd name="T60" fmla="*/ 3409 w 3480"/>
                <a:gd name="T61" fmla="*/ 1665 h 3470"/>
                <a:gd name="T62" fmla="*/ 3471 w 3480"/>
                <a:gd name="T63" fmla="*/ 1699 h 3470"/>
                <a:gd name="T64" fmla="*/ 3471 w 3480"/>
                <a:gd name="T65" fmla="*/ 1771 h 3470"/>
                <a:gd name="T66" fmla="*/ 3409 w 3480"/>
                <a:gd name="T67" fmla="*/ 1805 h 3470"/>
                <a:gd name="T68" fmla="*/ 3053 w 3480"/>
                <a:gd name="T69" fmla="*/ 2080 h 3470"/>
                <a:gd name="T70" fmla="*/ 2916 w 3480"/>
                <a:gd name="T71" fmla="*/ 2412 h 3470"/>
                <a:gd name="T72" fmla="*/ 2700 w 3480"/>
                <a:gd name="T73" fmla="*/ 2694 h 3470"/>
                <a:gd name="T74" fmla="*/ 2418 w 3480"/>
                <a:gd name="T75" fmla="*/ 2911 h 3470"/>
                <a:gd name="T76" fmla="*/ 2085 w 3480"/>
                <a:gd name="T77" fmla="*/ 3048 h 3470"/>
                <a:gd name="T78" fmla="*/ 1811 w 3480"/>
                <a:gd name="T79" fmla="*/ 3400 h 3470"/>
                <a:gd name="T80" fmla="*/ 1776 w 3480"/>
                <a:gd name="T81" fmla="*/ 3461 h 3470"/>
                <a:gd name="T82" fmla="*/ 1704 w 3480"/>
                <a:gd name="T83" fmla="*/ 3461 h 3470"/>
                <a:gd name="T84" fmla="*/ 1669 w 3480"/>
                <a:gd name="T85" fmla="*/ 3400 h 3470"/>
                <a:gd name="T86" fmla="*/ 1392 w 3480"/>
                <a:gd name="T87" fmla="*/ 3051 h 3470"/>
                <a:gd name="T88" fmla="*/ 1057 w 3480"/>
                <a:gd name="T89" fmla="*/ 2915 h 3470"/>
                <a:gd name="T90" fmla="*/ 772 w 3480"/>
                <a:gd name="T91" fmla="*/ 2698 h 3470"/>
                <a:gd name="T92" fmla="*/ 554 w 3480"/>
                <a:gd name="T93" fmla="*/ 2415 h 3470"/>
                <a:gd name="T94" fmla="*/ 414 w 3480"/>
                <a:gd name="T95" fmla="*/ 2081 h 3470"/>
                <a:gd name="T96" fmla="*/ 71 w 3480"/>
                <a:gd name="T97" fmla="*/ 1805 h 3470"/>
                <a:gd name="T98" fmla="*/ 9 w 3480"/>
                <a:gd name="T99" fmla="*/ 1771 h 3470"/>
                <a:gd name="T100" fmla="*/ 9 w 3480"/>
                <a:gd name="T101" fmla="*/ 1699 h 3470"/>
                <a:gd name="T102" fmla="*/ 71 w 3480"/>
                <a:gd name="T103" fmla="*/ 1665 h 3470"/>
                <a:gd name="T104" fmla="*/ 414 w 3480"/>
                <a:gd name="T105" fmla="*/ 1389 h 3470"/>
                <a:gd name="T106" fmla="*/ 553 w 3480"/>
                <a:gd name="T107" fmla="*/ 1055 h 3470"/>
                <a:gd name="T108" fmla="*/ 772 w 3480"/>
                <a:gd name="T109" fmla="*/ 772 h 3470"/>
                <a:gd name="T110" fmla="*/ 1056 w 3480"/>
                <a:gd name="T111" fmla="*/ 555 h 3470"/>
                <a:gd name="T112" fmla="*/ 1392 w 3480"/>
                <a:gd name="T113" fmla="*/ 419 h 3470"/>
                <a:gd name="T114" fmla="*/ 1669 w 3480"/>
                <a:gd name="T115" fmla="*/ 70 h 3470"/>
                <a:gd name="T116" fmla="*/ 1704 w 3480"/>
                <a:gd name="T117" fmla="*/ 9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80" h="3470">
                  <a:moveTo>
                    <a:pt x="1733" y="515"/>
                  </a:moveTo>
                  <a:lnTo>
                    <a:pt x="1643" y="518"/>
                  </a:lnTo>
                  <a:lnTo>
                    <a:pt x="1555" y="529"/>
                  </a:lnTo>
                  <a:lnTo>
                    <a:pt x="1469" y="545"/>
                  </a:lnTo>
                  <a:lnTo>
                    <a:pt x="1385" y="566"/>
                  </a:lnTo>
                  <a:lnTo>
                    <a:pt x="1303" y="593"/>
                  </a:lnTo>
                  <a:lnTo>
                    <a:pt x="1224" y="626"/>
                  </a:lnTo>
                  <a:lnTo>
                    <a:pt x="1148" y="664"/>
                  </a:lnTo>
                  <a:lnTo>
                    <a:pt x="1076" y="707"/>
                  </a:lnTo>
                  <a:lnTo>
                    <a:pt x="1006" y="755"/>
                  </a:lnTo>
                  <a:lnTo>
                    <a:pt x="941" y="808"/>
                  </a:lnTo>
                  <a:lnTo>
                    <a:pt x="878" y="864"/>
                  </a:lnTo>
                  <a:lnTo>
                    <a:pt x="820" y="924"/>
                  </a:lnTo>
                  <a:lnTo>
                    <a:pt x="767" y="989"/>
                  </a:lnTo>
                  <a:lnTo>
                    <a:pt x="717" y="1058"/>
                  </a:lnTo>
                  <a:lnTo>
                    <a:pt x="673" y="1129"/>
                  </a:lnTo>
                  <a:lnTo>
                    <a:pt x="633" y="1204"/>
                  </a:lnTo>
                  <a:lnTo>
                    <a:pt x="598" y="1282"/>
                  </a:lnTo>
                  <a:lnTo>
                    <a:pt x="569" y="1362"/>
                  </a:lnTo>
                  <a:lnTo>
                    <a:pt x="545" y="1445"/>
                  </a:lnTo>
                  <a:lnTo>
                    <a:pt x="527" y="1530"/>
                  </a:lnTo>
                  <a:lnTo>
                    <a:pt x="516" y="1617"/>
                  </a:lnTo>
                  <a:lnTo>
                    <a:pt x="510" y="1707"/>
                  </a:lnTo>
                  <a:lnTo>
                    <a:pt x="516" y="1720"/>
                  </a:lnTo>
                  <a:lnTo>
                    <a:pt x="517" y="1735"/>
                  </a:lnTo>
                  <a:lnTo>
                    <a:pt x="516" y="1750"/>
                  </a:lnTo>
                  <a:lnTo>
                    <a:pt x="510" y="1763"/>
                  </a:lnTo>
                  <a:lnTo>
                    <a:pt x="516" y="1853"/>
                  </a:lnTo>
                  <a:lnTo>
                    <a:pt x="527" y="1940"/>
                  </a:lnTo>
                  <a:lnTo>
                    <a:pt x="545" y="2025"/>
                  </a:lnTo>
                  <a:lnTo>
                    <a:pt x="568" y="2108"/>
                  </a:lnTo>
                  <a:lnTo>
                    <a:pt x="598" y="2188"/>
                  </a:lnTo>
                  <a:lnTo>
                    <a:pt x="633" y="2266"/>
                  </a:lnTo>
                  <a:lnTo>
                    <a:pt x="672" y="2341"/>
                  </a:lnTo>
                  <a:lnTo>
                    <a:pt x="717" y="2412"/>
                  </a:lnTo>
                  <a:lnTo>
                    <a:pt x="766" y="2481"/>
                  </a:lnTo>
                  <a:lnTo>
                    <a:pt x="820" y="2546"/>
                  </a:lnTo>
                  <a:lnTo>
                    <a:pt x="878" y="2606"/>
                  </a:lnTo>
                  <a:lnTo>
                    <a:pt x="941" y="2662"/>
                  </a:lnTo>
                  <a:lnTo>
                    <a:pt x="1006" y="2715"/>
                  </a:lnTo>
                  <a:lnTo>
                    <a:pt x="1076" y="2763"/>
                  </a:lnTo>
                  <a:lnTo>
                    <a:pt x="1148" y="2806"/>
                  </a:lnTo>
                  <a:lnTo>
                    <a:pt x="1224" y="2844"/>
                  </a:lnTo>
                  <a:lnTo>
                    <a:pt x="1303" y="2877"/>
                  </a:lnTo>
                  <a:lnTo>
                    <a:pt x="1385" y="2904"/>
                  </a:lnTo>
                  <a:lnTo>
                    <a:pt x="1469" y="2925"/>
                  </a:lnTo>
                  <a:lnTo>
                    <a:pt x="1555" y="2941"/>
                  </a:lnTo>
                  <a:lnTo>
                    <a:pt x="1643" y="2952"/>
                  </a:lnTo>
                  <a:lnTo>
                    <a:pt x="1733" y="2955"/>
                  </a:lnTo>
                  <a:lnTo>
                    <a:pt x="1824" y="2952"/>
                  </a:lnTo>
                  <a:lnTo>
                    <a:pt x="1913" y="2941"/>
                  </a:lnTo>
                  <a:lnTo>
                    <a:pt x="2000" y="2925"/>
                  </a:lnTo>
                  <a:lnTo>
                    <a:pt x="2086" y="2903"/>
                  </a:lnTo>
                  <a:lnTo>
                    <a:pt x="2168" y="2875"/>
                  </a:lnTo>
                  <a:lnTo>
                    <a:pt x="2248" y="2841"/>
                  </a:lnTo>
                  <a:lnTo>
                    <a:pt x="2324" y="2802"/>
                  </a:lnTo>
                  <a:lnTo>
                    <a:pt x="2398" y="2758"/>
                  </a:lnTo>
                  <a:lnTo>
                    <a:pt x="2469" y="2709"/>
                  </a:lnTo>
                  <a:lnTo>
                    <a:pt x="2535" y="2655"/>
                  </a:lnTo>
                  <a:lnTo>
                    <a:pt x="2597" y="2597"/>
                  </a:lnTo>
                  <a:lnTo>
                    <a:pt x="2655" y="2535"/>
                  </a:lnTo>
                  <a:lnTo>
                    <a:pt x="2709" y="2469"/>
                  </a:lnTo>
                  <a:lnTo>
                    <a:pt x="2759" y="2399"/>
                  </a:lnTo>
                  <a:lnTo>
                    <a:pt x="2803" y="2325"/>
                  </a:lnTo>
                  <a:lnTo>
                    <a:pt x="2842" y="2249"/>
                  </a:lnTo>
                  <a:lnTo>
                    <a:pt x="2876" y="2169"/>
                  </a:lnTo>
                  <a:lnTo>
                    <a:pt x="2904" y="2087"/>
                  </a:lnTo>
                  <a:lnTo>
                    <a:pt x="2926" y="2002"/>
                  </a:lnTo>
                  <a:lnTo>
                    <a:pt x="2942" y="1915"/>
                  </a:lnTo>
                  <a:lnTo>
                    <a:pt x="2953" y="1825"/>
                  </a:lnTo>
                  <a:lnTo>
                    <a:pt x="2956" y="1735"/>
                  </a:lnTo>
                  <a:lnTo>
                    <a:pt x="2953" y="1645"/>
                  </a:lnTo>
                  <a:lnTo>
                    <a:pt x="2942" y="1555"/>
                  </a:lnTo>
                  <a:lnTo>
                    <a:pt x="2926" y="1468"/>
                  </a:lnTo>
                  <a:lnTo>
                    <a:pt x="2904" y="1384"/>
                  </a:lnTo>
                  <a:lnTo>
                    <a:pt x="2876" y="1301"/>
                  </a:lnTo>
                  <a:lnTo>
                    <a:pt x="2842" y="1222"/>
                  </a:lnTo>
                  <a:lnTo>
                    <a:pt x="2803" y="1145"/>
                  </a:lnTo>
                  <a:lnTo>
                    <a:pt x="2759" y="1071"/>
                  </a:lnTo>
                  <a:lnTo>
                    <a:pt x="2709" y="1002"/>
                  </a:lnTo>
                  <a:lnTo>
                    <a:pt x="2655" y="936"/>
                  </a:lnTo>
                  <a:lnTo>
                    <a:pt x="2597" y="873"/>
                  </a:lnTo>
                  <a:lnTo>
                    <a:pt x="2535" y="815"/>
                  </a:lnTo>
                  <a:lnTo>
                    <a:pt x="2469" y="761"/>
                  </a:lnTo>
                  <a:lnTo>
                    <a:pt x="2398" y="712"/>
                  </a:lnTo>
                  <a:lnTo>
                    <a:pt x="2325" y="668"/>
                  </a:lnTo>
                  <a:lnTo>
                    <a:pt x="2248" y="629"/>
                  </a:lnTo>
                  <a:lnTo>
                    <a:pt x="2168" y="595"/>
                  </a:lnTo>
                  <a:lnTo>
                    <a:pt x="2086" y="567"/>
                  </a:lnTo>
                  <a:lnTo>
                    <a:pt x="2000" y="545"/>
                  </a:lnTo>
                  <a:lnTo>
                    <a:pt x="1913" y="529"/>
                  </a:lnTo>
                  <a:lnTo>
                    <a:pt x="1824" y="518"/>
                  </a:lnTo>
                  <a:lnTo>
                    <a:pt x="1733" y="515"/>
                  </a:lnTo>
                  <a:close/>
                  <a:moveTo>
                    <a:pt x="1740" y="0"/>
                  </a:moveTo>
                  <a:lnTo>
                    <a:pt x="1759" y="2"/>
                  </a:lnTo>
                  <a:lnTo>
                    <a:pt x="1776" y="9"/>
                  </a:lnTo>
                  <a:lnTo>
                    <a:pt x="1790" y="20"/>
                  </a:lnTo>
                  <a:lnTo>
                    <a:pt x="1801" y="35"/>
                  </a:lnTo>
                  <a:lnTo>
                    <a:pt x="1807" y="52"/>
                  </a:lnTo>
                  <a:lnTo>
                    <a:pt x="1811" y="70"/>
                  </a:lnTo>
                  <a:lnTo>
                    <a:pt x="1811" y="377"/>
                  </a:lnTo>
                  <a:lnTo>
                    <a:pt x="1903" y="386"/>
                  </a:lnTo>
                  <a:lnTo>
                    <a:pt x="1995" y="401"/>
                  </a:lnTo>
                  <a:lnTo>
                    <a:pt x="2085" y="422"/>
                  </a:lnTo>
                  <a:lnTo>
                    <a:pt x="2172" y="448"/>
                  </a:lnTo>
                  <a:lnTo>
                    <a:pt x="2257" y="479"/>
                  </a:lnTo>
                  <a:lnTo>
                    <a:pt x="2339" y="517"/>
                  </a:lnTo>
                  <a:lnTo>
                    <a:pt x="2418" y="559"/>
                  </a:lnTo>
                  <a:lnTo>
                    <a:pt x="2494" y="607"/>
                  </a:lnTo>
                  <a:lnTo>
                    <a:pt x="2566" y="659"/>
                  </a:lnTo>
                  <a:lnTo>
                    <a:pt x="2634" y="715"/>
                  </a:lnTo>
                  <a:lnTo>
                    <a:pt x="2700" y="776"/>
                  </a:lnTo>
                  <a:lnTo>
                    <a:pt x="2760" y="841"/>
                  </a:lnTo>
                  <a:lnTo>
                    <a:pt x="2817" y="910"/>
                  </a:lnTo>
                  <a:lnTo>
                    <a:pt x="2868" y="982"/>
                  </a:lnTo>
                  <a:lnTo>
                    <a:pt x="2916" y="1058"/>
                  </a:lnTo>
                  <a:lnTo>
                    <a:pt x="2958" y="1137"/>
                  </a:lnTo>
                  <a:lnTo>
                    <a:pt x="2995" y="1219"/>
                  </a:lnTo>
                  <a:lnTo>
                    <a:pt x="3027" y="1303"/>
                  </a:lnTo>
                  <a:lnTo>
                    <a:pt x="3053" y="1390"/>
                  </a:lnTo>
                  <a:lnTo>
                    <a:pt x="3073" y="1479"/>
                  </a:lnTo>
                  <a:lnTo>
                    <a:pt x="3087" y="1571"/>
                  </a:lnTo>
                  <a:lnTo>
                    <a:pt x="3095" y="1665"/>
                  </a:lnTo>
                  <a:lnTo>
                    <a:pt x="3409" y="1665"/>
                  </a:lnTo>
                  <a:lnTo>
                    <a:pt x="3428" y="1668"/>
                  </a:lnTo>
                  <a:lnTo>
                    <a:pt x="3445" y="1674"/>
                  </a:lnTo>
                  <a:lnTo>
                    <a:pt x="3460" y="1686"/>
                  </a:lnTo>
                  <a:lnTo>
                    <a:pt x="3471" y="1699"/>
                  </a:lnTo>
                  <a:lnTo>
                    <a:pt x="3478" y="1716"/>
                  </a:lnTo>
                  <a:lnTo>
                    <a:pt x="3480" y="1735"/>
                  </a:lnTo>
                  <a:lnTo>
                    <a:pt x="3478" y="1754"/>
                  </a:lnTo>
                  <a:lnTo>
                    <a:pt x="3471" y="1771"/>
                  </a:lnTo>
                  <a:lnTo>
                    <a:pt x="3460" y="1784"/>
                  </a:lnTo>
                  <a:lnTo>
                    <a:pt x="3445" y="1796"/>
                  </a:lnTo>
                  <a:lnTo>
                    <a:pt x="3428" y="1802"/>
                  </a:lnTo>
                  <a:lnTo>
                    <a:pt x="3409" y="1805"/>
                  </a:lnTo>
                  <a:lnTo>
                    <a:pt x="3095" y="1805"/>
                  </a:lnTo>
                  <a:lnTo>
                    <a:pt x="3087" y="1899"/>
                  </a:lnTo>
                  <a:lnTo>
                    <a:pt x="3073" y="1991"/>
                  </a:lnTo>
                  <a:lnTo>
                    <a:pt x="3053" y="2080"/>
                  </a:lnTo>
                  <a:lnTo>
                    <a:pt x="3027" y="2167"/>
                  </a:lnTo>
                  <a:lnTo>
                    <a:pt x="2995" y="2251"/>
                  </a:lnTo>
                  <a:lnTo>
                    <a:pt x="2958" y="2333"/>
                  </a:lnTo>
                  <a:lnTo>
                    <a:pt x="2916" y="2412"/>
                  </a:lnTo>
                  <a:lnTo>
                    <a:pt x="2868" y="2488"/>
                  </a:lnTo>
                  <a:lnTo>
                    <a:pt x="2817" y="2560"/>
                  </a:lnTo>
                  <a:lnTo>
                    <a:pt x="2760" y="2629"/>
                  </a:lnTo>
                  <a:lnTo>
                    <a:pt x="2700" y="2694"/>
                  </a:lnTo>
                  <a:lnTo>
                    <a:pt x="2634" y="2755"/>
                  </a:lnTo>
                  <a:lnTo>
                    <a:pt x="2566" y="2811"/>
                  </a:lnTo>
                  <a:lnTo>
                    <a:pt x="2494" y="2863"/>
                  </a:lnTo>
                  <a:lnTo>
                    <a:pt x="2418" y="2911"/>
                  </a:lnTo>
                  <a:lnTo>
                    <a:pt x="2339" y="2953"/>
                  </a:lnTo>
                  <a:lnTo>
                    <a:pt x="2257" y="2991"/>
                  </a:lnTo>
                  <a:lnTo>
                    <a:pt x="2172" y="3022"/>
                  </a:lnTo>
                  <a:lnTo>
                    <a:pt x="2085" y="3048"/>
                  </a:lnTo>
                  <a:lnTo>
                    <a:pt x="1995" y="3069"/>
                  </a:lnTo>
                  <a:lnTo>
                    <a:pt x="1903" y="3084"/>
                  </a:lnTo>
                  <a:lnTo>
                    <a:pt x="1811" y="3093"/>
                  </a:lnTo>
                  <a:lnTo>
                    <a:pt x="1811" y="3400"/>
                  </a:lnTo>
                  <a:lnTo>
                    <a:pt x="1807" y="3418"/>
                  </a:lnTo>
                  <a:lnTo>
                    <a:pt x="1801" y="3435"/>
                  </a:lnTo>
                  <a:lnTo>
                    <a:pt x="1790" y="3450"/>
                  </a:lnTo>
                  <a:lnTo>
                    <a:pt x="1776" y="3461"/>
                  </a:lnTo>
                  <a:lnTo>
                    <a:pt x="1759" y="3468"/>
                  </a:lnTo>
                  <a:lnTo>
                    <a:pt x="1740" y="3470"/>
                  </a:lnTo>
                  <a:lnTo>
                    <a:pt x="1721" y="3468"/>
                  </a:lnTo>
                  <a:lnTo>
                    <a:pt x="1704" y="3461"/>
                  </a:lnTo>
                  <a:lnTo>
                    <a:pt x="1690" y="3450"/>
                  </a:lnTo>
                  <a:lnTo>
                    <a:pt x="1679" y="3435"/>
                  </a:lnTo>
                  <a:lnTo>
                    <a:pt x="1673" y="3418"/>
                  </a:lnTo>
                  <a:lnTo>
                    <a:pt x="1669" y="3400"/>
                  </a:lnTo>
                  <a:lnTo>
                    <a:pt x="1669" y="3094"/>
                  </a:lnTo>
                  <a:lnTo>
                    <a:pt x="1575" y="3086"/>
                  </a:lnTo>
                  <a:lnTo>
                    <a:pt x="1483" y="3071"/>
                  </a:lnTo>
                  <a:lnTo>
                    <a:pt x="1392" y="3051"/>
                  </a:lnTo>
                  <a:lnTo>
                    <a:pt x="1304" y="3026"/>
                  </a:lnTo>
                  <a:lnTo>
                    <a:pt x="1219" y="2995"/>
                  </a:lnTo>
                  <a:lnTo>
                    <a:pt x="1136" y="2957"/>
                  </a:lnTo>
                  <a:lnTo>
                    <a:pt x="1057" y="2915"/>
                  </a:lnTo>
                  <a:lnTo>
                    <a:pt x="980" y="2867"/>
                  </a:lnTo>
                  <a:lnTo>
                    <a:pt x="907" y="2816"/>
                  </a:lnTo>
                  <a:lnTo>
                    <a:pt x="837" y="2759"/>
                  </a:lnTo>
                  <a:lnTo>
                    <a:pt x="772" y="2698"/>
                  </a:lnTo>
                  <a:lnTo>
                    <a:pt x="711" y="2633"/>
                  </a:lnTo>
                  <a:lnTo>
                    <a:pt x="654" y="2565"/>
                  </a:lnTo>
                  <a:lnTo>
                    <a:pt x="601" y="2492"/>
                  </a:lnTo>
                  <a:lnTo>
                    <a:pt x="554" y="2415"/>
                  </a:lnTo>
                  <a:lnTo>
                    <a:pt x="510" y="2336"/>
                  </a:lnTo>
                  <a:lnTo>
                    <a:pt x="472" y="2254"/>
                  </a:lnTo>
                  <a:lnTo>
                    <a:pt x="441" y="2169"/>
                  </a:lnTo>
                  <a:lnTo>
                    <a:pt x="414" y="2081"/>
                  </a:lnTo>
                  <a:lnTo>
                    <a:pt x="394" y="1992"/>
                  </a:lnTo>
                  <a:lnTo>
                    <a:pt x="380" y="1899"/>
                  </a:lnTo>
                  <a:lnTo>
                    <a:pt x="371" y="1805"/>
                  </a:lnTo>
                  <a:lnTo>
                    <a:pt x="71" y="1805"/>
                  </a:lnTo>
                  <a:lnTo>
                    <a:pt x="52" y="1802"/>
                  </a:lnTo>
                  <a:lnTo>
                    <a:pt x="35" y="1796"/>
                  </a:lnTo>
                  <a:lnTo>
                    <a:pt x="20" y="1784"/>
                  </a:lnTo>
                  <a:lnTo>
                    <a:pt x="9" y="1771"/>
                  </a:lnTo>
                  <a:lnTo>
                    <a:pt x="2" y="1754"/>
                  </a:lnTo>
                  <a:lnTo>
                    <a:pt x="0" y="1735"/>
                  </a:lnTo>
                  <a:lnTo>
                    <a:pt x="2" y="1716"/>
                  </a:lnTo>
                  <a:lnTo>
                    <a:pt x="9" y="1699"/>
                  </a:lnTo>
                  <a:lnTo>
                    <a:pt x="20" y="1686"/>
                  </a:lnTo>
                  <a:lnTo>
                    <a:pt x="35" y="1674"/>
                  </a:lnTo>
                  <a:lnTo>
                    <a:pt x="52" y="1668"/>
                  </a:lnTo>
                  <a:lnTo>
                    <a:pt x="71" y="1665"/>
                  </a:lnTo>
                  <a:lnTo>
                    <a:pt x="371" y="1665"/>
                  </a:lnTo>
                  <a:lnTo>
                    <a:pt x="380" y="1571"/>
                  </a:lnTo>
                  <a:lnTo>
                    <a:pt x="394" y="1478"/>
                  </a:lnTo>
                  <a:lnTo>
                    <a:pt x="414" y="1389"/>
                  </a:lnTo>
                  <a:lnTo>
                    <a:pt x="441" y="1301"/>
                  </a:lnTo>
                  <a:lnTo>
                    <a:pt x="472" y="1216"/>
                  </a:lnTo>
                  <a:lnTo>
                    <a:pt x="510" y="1134"/>
                  </a:lnTo>
                  <a:lnTo>
                    <a:pt x="553" y="1055"/>
                  </a:lnTo>
                  <a:lnTo>
                    <a:pt x="601" y="978"/>
                  </a:lnTo>
                  <a:lnTo>
                    <a:pt x="653" y="905"/>
                  </a:lnTo>
                  <a:lnTo>
                    <a:pt x="710" y="837"/>
                  </a:lnTo>
                  <a:lnTo>
                    <a:pt x="772" y="772"/>
                  </a:lnTo>
                  <a:lnTo>
                    <a:pt x="837" y="711"/>
                  </a:lnTo>
                  <a:lnTo>
                    <a:pt x="907" y="654"/>
                  </a:lnTo>
                  <a:lnTo>
                    <a:pt x="980" y="603"/>
                  </a:lnTo>
                  <a:lnTo>
                    <a:pt x="1056" y="555"/>
                  </a:lnTo>
                  <a:lnTo>
                    <a:pt x="1136" y="513"/>
                  </a:lnTo>
                  <a:lnTo>
                    <a:pt x="1218" y="475"/>
                  </a:lnTo>
                  <a:lnTo>
                    <a:pt x="1304" y="444"/>
                  </a:lnTo>
                  <a:lnTo>
                    <a:pt x="1392" y="419"/>
                  </a:lnTo>
                  <a:lnTo>
                    <a:pt x="1483" y="399"/>
                  </a:lnTo>
                  <a:lnTo>
                    <a:pt x="1575" y="384"/>
                  </a:lnTo>
                  <a:lnTo>
                    <a:pt x="1669" y="376"/>
                  </a:lnTo>
                  <a:lnTo>
                    <a:pt x="1669" y="70"/>
                  </a:lnTo>
                  <a:lnTo>
                    <a:pt x="1673" y="52"/>
                  </a:lnTo>
                  <a:lnTo>
                    <a:pt x="1679" y="35"/>
                  </a:lnTo>
                  <a:lnTo>
                    <a:pt x="1690" y="20"/>
                  </a:lnTo>
                  <a:lnTo>
                    <a:pt x="1704" y="9"/>
                  </a:lnTo>
                  <a:lnTo>
                    <a:pt x="1721" y="2"/>
                  </a:lnTo>
                  <a:lnTo>
                    <a:pt x="1740"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grpSp>
      <p:sp>
        <p:nvSpPr>
          <p:cNvPr id="32" name="矩形 31"/>
          <p:cNvSpPr/>
          <p:nvPr/>
        </p:nvSpPr>
        <p:spPr>
          <a:xfrm>
            <a:off x="8627294" y="3031515"/>
            <a:ext cx="2290778" cy="279904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3" name="文本框 32"/>
          <p:cNvSpPr txBox="1"/>
          <p:nvPr/>
        </p:nvSpPr>
        <p:spPr>
          <a:xfrm>
            <a:off x="8999810" y="4564880"/>
            <a:ext cx="1545747" cy="75251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white"/>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white"/>
                </a:solidFill>
                <a:effectLst/>
                <a:uLnTx/>
                <a:uFillTx/>
                <a:cs typeface="+mn-ea"/>
                <a:sym typeface="+mn-lt"/>
              </a:rPr>
              <a:t>PPT</a:t>
            </a:r>
            <a:r>
              <a:rPr kumimoji="1" lang="zh-CN" altLang="en-US" sz="1100" b="0" i="0" u="none" strike="noStrike" kern="1200" cap="none" spc="0" normalizeH="0" baseline="0" noProof="0" dirty="0">
                <a:ln>
                  <a:noFill/>
                </a:ln>
                <a:solidFill>
                  <a:prstClr val="white"/>
                </a:solidFill>
                <a:effectLst/>
                <a:uLnTx/>
                <a:uFillTx/>
                <a:cs typeface="+mn-ea"/>
                <a:sym typeface="+mn-lt"/>
              </a:rPr>
              <a:t>模板，请在此输入您需要的文字内容</a:t>
            </a:r>
            <a:endParaRPr kumimoji="1" lang="zh-CN" altLang="en-US" sz="1100" b="0" i="0" u="none" strike="noStrike" kern="1200" cap="none" spc="0" normalizeH="0" baseline="0" noProof="0" dirty="0">
              <a:ln>
                <a:noFill/>
              </a:ln>
              <a:solidFill>
                <a:prstClr val="white"/>
              </a:solidFill>
              <a:effectLst/>
              <a:uLnTx/>
              <a:uFillTx/>
              <a:cs typeface="+mn-ea"/>
              <a:sym typeface="+mn-lt"/>
            </a:endParaRPr>
          </a:p>
        </p:txBody>
      </p:sp>
      <p:sp>
        <p:nvSpPr>
          <p:cNvPr id="34" name="文本框 33"/>
          <p:cNvSpPr txBox="1"/>
          <p:nvPr/>
        </p:nvSpPr>
        <p:spPr>
          <a:xfrm>
            <a:off x="9177902" y="4215665"/>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prstClr val="white"/>
                </a:solidFill>
                <a:effectLst/>
                <a:uLnTx/>
                <a:uFillTx/>
                <a:cs typeface="+mn-ea"/>
                <a:sym typeface="+mn-lt"/>
              </a:rPr>
              <a:t>请输入标题</a:t>
            </a:r>
            <a:endParaRPr kumimoji="1" lang="zh-CN" altLang="en-US" sz="1400" b="0" i="0" u="none" strike="noStrike" kern="1200" cap="none" spc="0" normalizeH="0" baseline="0" noProof="0" dirty="0">
              <a:ln>
                <a:noFill/>
              </a:ln>
              <a:solidFill>
                <a:prstClr val="white"/>
              </a:solidFill>
              <a:effectLst/>
              <a:uLnTx/>
              <a:uFillTx/>
              <a:cs typeface="+mn-ea"/>
              <a:sym typeface="+mn-lt"/>
            </a:endParaRPr>
          </a:p>
        </p:txBody>
      </p:sp>
      <p:grpSp>
        <p:nvGrpSpPr>
          <p:cNvPr id="35" name="Group 114"/>
          <p:cNvGrpSpPr/>
          <p:nvPr/>
        </p:nvGrpSpPr>
        <p:grpSpPr>
          <a:xfrm>
            <a:off x="9494871" y="3459739"/>
            <a:ext cx="555625" cy="555625"/>
            <a:chOff x="654050" y="1917700"/>
            <a:chExt cx="555625" cy="555625"/>
          </a:xfrm>
          <a:solidFill>
            <a:schemeClr val="bg1"/>
          </a:solidFill>
        </p:grpSpPr>
        <p:sp>
          <p:nvSpPr>
            <p:cNvPr id="36" name="Freeform 81"/>
            <p:cNvSpPr>
              <a:spLocks noEditPoints="1"/>
            </p:cNvSpPr>
            <p:nvPr/>
          </p:nvSpPr>
          <p:spPr bwMode="auto">
            <a:xfrm>
              <a:off x="654050" y="1917700"/>
              <a:ext cx="555625" cy="555625"/>
            </a:xfrm>
            <a:custGeom>
              <a:avLst/>
              <a:gdLst>
                <a:gd name="T0" fmla="*/ 181 w 3504"/>
                <a:gd name="T1" fmla="*/ 3034 h 3504"/>
                <a:gd name="T2" fmla="*/ 181 w 3504"/>
                <a:gd name="T3" fmla="*/ 3188 h 3504"/>
                <a:gd name="T4" fmla="*/ 286 w 3504"/>
                <a:gd name="T5" fmla="*/ 3310 h 3504"/>
                <a:gd name="T6" fmla="*/ 440 w 3504"/>
                <a:gd name="T7" fmla="*/ 3332 h 3504"/>
                <a:gd name="T8" fmla="*/ 963 w 3504"/>
                <a:gd name="T9" fmla="*/ 2862 h 3504"/>
                <a:gd name="T10" fmla="*/ 1219 w 3504"/>
                <a:gd name="T11" fmla="*/ 2604 h 3504"/>
                <a:gd name="T12" fmla="*/ 1999 w 3504"/>
                <a:gd name="T13" fmla="*/ 193 h 3504"/>
                <a:gd name="T14" fmla="*/ 1640 w 3504"/>
                <a:gd name="T15" fmla="*/ 342 h 3504"/>
                <a:gd name="T16" fmla="*/ 1351 w 3504"/>
                <a:gd name="T17" fmla="*/ 611 h 3504"/>
                <a:gd name="T18" fmla="*/ 1177 w 3504"/>
                <a:gd name="T19" fmla="*/ 959 h 3504"/>
                <a:gd name="T20" fmla="*/ 1135 w 3504"/>
                <a:gd name="T21" fmla="*/ 1349 h 3504"/>
                <a:gd name="T22" fmla="*/ 1232 w 3504"/>
                <a:gd name="T23" fmla="*/ 1728 h 3504"/>
                <a:gd name="T24" fmla="*/ 1455 w 3504"/>
                <a:gd name="T25" fmla="*/ 2049 h 3504"/>
                <a:gd name="T26" fmla="*/ 1776 w 3504"/>
                <a:gd name="T27" fmla="*/ 2272 h 3504"/>
                <a:gd name="T28" fmla="*/ 2155 w 3504"/>
                <a:gd name="T29" fmla="*/ 2369 h 3504"/>
                <a:gd name="T30" fmla="*/ 2545 w 3504"/>
                <a:gd name="T31" fmla="*/ 2327 h 3504"/>
                <a:gd name="T32" fmla="*/ 2893 w 3504"/>
                <a:gd name="T33" fmla="*/ 2153 h 3504"/>
                <a:gd name="T34" fmla="*/ 3159 w 3504"/>
                <a:gd name="T35" fmla="*/ 1868 h 3504"/>
                <a:gd name="T36" fmla="*/ 3306 w 3504"/>
                <a:gd name="T37" fmla="*/ 1526 h 3504"/>
                <a:gd name="T38" fmla="*/ 3330 w 3504"/>
                <a:gd name="T39" fmla="*/ 1160 h 3504"/>
                <a:gd name="T40" fmla="*/ 3232 w 3504"/>
                <a:gd name="T41" fmla="*/ 803 h 3504"/>
                <a:gd name="T42" fmla="*/ 3013 w 3504"/>
                <a:gd name="T43" fmla="*/ 491 h 3504"/>
                <a:gd name="T44" fmla="*/ 2692 w 3504"/>
                <a:gd name="T45" fmla="*/ 267 h 3504"/>
                <a:gd name="T46" fmla="*/ 2314 w 3504"/>
                <a:gd name="T47" fmla="*/ 171 h 3504"/>
                <a:gd name="T48" fmla="*/ 2484 w 3504"/>
                <a:gd name="T49" fmla="*/ 25 h 3504"/>
                <a:gd name="T50" fmla="*/ 2868 w 3504"/>
                <a:gd name="T51" fmla="*/ 170 h 3504"/>
                <a:gd name="T52" fmla="*/ 3189 w 3504"/>
                <a:gd name="T53" fmla="*/ 434 h 3504"/>
                <a:gd name="T54" fmla="*/ 3407 w 3504"/>
                <a:gd name="T55" fmla="*/ 784 h 3504"/>
                <a:gd name="T56" fmla="*/ 3500 w 3504"/>
                <a:gd name="T57" fmla="*/ 1185 h 3504"/>
                <a:gd name="T58" fmla="*/ 3460 w 3504"/>
                <a:gd name="T59" fmla="*/ 1600 h 3504"/>
                <a:gd name="T60" fmla="*/ 3291 w 3504"/>
                <a:gd name="T61" fmla="*/ 1973 h 3504"/>
                <a:gd name="T62" fmla="*/ 3006 w 3504"/>
                <a:gd name="T63" fmla="*/ 2278 h 3504"/>
                <a:gd name="T64" fmla="*/ 2643 w 3504"/>
                <a:gd name="T65" fmla="*/ 2472 h 3504"/>
                <a:gd name="T66" fmla="*/ 2235 w 3504"/>
                <a:gd name="T67" fmla="*/ 2539 h 3504"/>
                <a:gd name="T68" fmla="*/ 1825 w 3504"/>
                <a:gd name="T69" fmla="*/ 2471 h 3504"/>
                <a:gd name="T70" fmla="*/ 1463 w 3504"/>
                <a:gd name="T71" fmla="*/ 2278 h 3504"/>
                <a:gd name="T72" fmla="*/ 1417 w 3504"/>
                <a:gd name="T73" fmla="*/ 2578 h 3504"/>
                <a:gd name="T74" fmla="*/ 1397 w 3504"/>
                <a:gd name="T75" fmla="*/ 2664 h 3504"/>
                <a:gd name="T76" fmla="*/ 520 w 3504"/>
                <a:gd name="T77" fmla="*/ 3483 h 3504"/>
                <a:gd name="T78" fmla="*/ 307 w 3504"/>
                <a:gd name="T79" fmla="*/ 3494 h 3504"/>
                <a:gd name="T80" fmla="*/ 115 w 3504"/>
                <a:gd name="T81" fmla="*/ 3389 h 3504"/>
                <a:gd name="T82" fmla="*/ 10 w 3504"/>
                <a:gd name="T83" fmla="*/ 3197 h 3504"/>
                <a:gd name="T84" fmla="*/ 21 w 3504"/>
                <a:gd name="T85" fmla="*/ 2984 h 3504"/>
                <a:gd name="T86" fmla="*/ 840 w 3504"/>
                <a:gd name="T87" fmla="*/ 2107 h 3504"/>
                <a:gd name="T88" fmla="*/ 941 w 3504"/>
                <a:gd name="T89" fmla="*/ 2095 h 3504"/>
                <a:gd name="T90" fmla="*/ 1179 w 3504"/>
                <a:gd name="T91" fmla="*/ 1973 h 3504"/>
                <a:gd name="T92" fmla="*/ 1008 w 3504"/>
                <a:gd name="T93" fmla="*/ 1600 h 3504"/>
                <a:gd name="T94" fmla="*/ 968 w 3504"/>
                <a:gd name="T95" fmla="*/ 1185 h 3504"/>
                <a:gd name="T96" fmla="*/ 1062 w 3504"/>
                <a:gd name="T97" fmla="*/ 784 h 3504"/>
                <a:gd name="T98" fmla="*/ 1280 w 3504"/>
                <a:gd name="T99" fmla="*/ 434 h 3504"/>
                <a:gd name="T100" fmla="*/ 1601 w 3504"/>
                <a:gd name="T101" fmla="*/ 170 h 3504"/>
                <a:gd name="T102" fmla="*/ 1985 w 3504"/>
                <a:gd name="T103" fmla="*/ 25 h 3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04" h="3504">
                  <a:moveTo>
                    <a:pt x="642" y="2541"/>
                  </a:moveTo>
                  <a:lnTo>
                    <a:pt x="233" y="2951"/>
                  </a:lnTo>
                  <a:lnTo>
                    <a:pt x="212" y="2976"/>
                  </a:lnTo>
                  <a:lnTo>
                    <a:pt x="194" y="3004"/>
                  </a:lnTo>
                  <a:lnTo>
                    <a:pt x="181" y="3034"/>
                  </a:lnTo>
                  <a:lnTo>
                    <a:pt x="172" y="3064"/>
                  </a:lnTo>
                  <a:lnTo>
                    <a:pt x="168" y="3096"/>
                  </a:lnTo>
                  <a:lnTo>
                    <a:pt x="168" y="3126"/>
                  </a:lnTo>
                  <a:lnTo>
                    <a:pt x="172" y="3158"/>
                  </a:lnTo>
                  <a:lnTo>
                    <a:pt x="181" y="3188"/>
                  </a:lnTo>
                  <a:lnTo>
                    <a:pt x="194" y="3218"/>
                  </a:lnTo>
                  <a:lnTo>
                    <a:pt x="212" y="3246"/>
                  </a:lnTo>
                  <a:lnTo>
                    <a:pt x="233" y="3271"/>
                  </a:lnTo>
                  <a:lnTo>
                    <a:pt x="258" y="3292"/>
                  </a:lnTo>
                  <a:lnTo>
                    <a:pt x="286" y="3310"/>
                  </a:lnTo>
                  <a:lnTo>
                    <a:pt x="316" y="3323"/>
                  </a:lnTo>
                  <a:lnTo>
                    <a:pt x="346" y="3332"/>
                  </a:lnTo>
                  <a:lnTo>
                    <a:pt x="378" y="3336"/>
                  </a:lnTo>
                  <a:lnTo>
                    <a:pt x="408" y="3336"/>
                  </a:lnTo>
                  <a:lnTo>
                    <a:pt x="440" y="3332"/>
                  </a:lnTo>
                  <a:lnTo>
                    <a:pt x="470" y="3323"/>
                  </a:lnTo>
                  <a:lnTo>
                    <a:pt x="500" y="3310"/>
                  </a:lnTo>
                  <a:lnTo>
                    <a:pt x="528" y="3292"/>
                  </a:lnTo>
                  <a:lnTo>
                    <a:pt x="553" y="3271"/>
                  </a:lnTo>
                  <a:lnTo>
                    <a:pt x="963" y="2862"/>
                  </a:lnTo>
                  <a:lnTo>
                    <a:pt x="642" y="2541"/>
                  </a:lnTo>
                  <a:close/>
                  <a:moveTo>
                    <a:pt x="900" y="2285"/>
                  </a:moveTo>
                  <a:lnTo>
                    <a:pt x="762" y="2423"/>
                  </a:lnTo>
                  <a:lnTo>
                    <a:pt x="1081" y="2742"/>
                  </a:lnTo>
                  <a:lnTo>
                    <a:pt x="1219" y="2604"/>
                  </a:lnTo>
                  <a:lnTo>
                    <a:pt x="900" y="2285"/>
                  </a:lnTo>
                  <a:close/>
                  <a:moveTo>
                    <a:pt x="2235" y="168"/>
                  </a:moveTo>
                  <a:lnTo>
                    <a:pt x="2155" y="171"/>
                  </a:lnTo>
                  <a:lnTo>
                    <a:pt x="2076" y="179"/>
                  </a:lnTo>
                  <a:lnTo>
                    <a:pt x="1999" y="193"/>
                  </a:lnTo>
                  <a:lnTo>
                    <a:pt x="1923" y="213"/>
                  </a:lnTo>
                  <a:lnTo>
                    <a:pt x="1849" y="238"/>
                  </a:lnTo>
                  <a:lnTo>
                    <a:pt x="1776" y="267"/>
                  </a:lnTo>
                  <a:lnTo>
                    <a:pt x="1707" y="301"/>
                  </a:lnTo>
                  <a:lnTo>
                    <a:pt x="1640" y="342"/>
                  </a:lnTo>
                  <a:lnTo>
                    <a:pt x="1575" y="386"/>
                  </a:lnTo>
                  <a:lnTo>
                    <a:pt x="1514" y="436"/>
                  </a:lnTo>
                  <a:lnTo>
                    <a:pt x="1455" y="491"/>
                  </a:lnTo>
                  <a:lnTo>
                    <a:pt x="1401" y="549"/>
                  </a:lnTo>
                  <a:lnTo>
                    <a:pt x="1351" y="611"/>
                  </a:lnTo>
                  <a:lnTo>
                    <a:pt x="1306" y="676"/>
                  </a:lnTo>
                  <a:lnTo>
                    <a:pt x="1267" y="743"/>
                  </a:lnTo>
                  <a:lnTo>
                    <a:pt x="1232" y="812"/>
                  </a:lnTo>
                  <a:lnTo>
                    <a:pt x="1202" y="884"/>
                  </a:lnTo>
                  <a:lnTo>
                    <a:pt x="1177" y="959"/>
                  </a:lnTo>
                  <a:lnTo>
                    <a:pt x="1157" y="1034"/>
                  </a:lnTo>
                  <a:lnTo>
                    <a:pt x="1143" y="1112"/>
                  </a:lnTo>
                  <a:lnTo>
                    <a:pt x="1135" y="1190"/>
                  </a:lnTo>
                  <a:lnTo>
                    <a:pt x="1133" y="1269"/>
                  </a:lnTo>
                  <a:lnTo>
                    <a:pt x="1135" y="1349"/>
                  </a:lnTo>
                  <a:lnTo>
                    <a:pt x="1143" y="1428"/>
                  </a:lnTo>
                  <a:lnTo>
                    <a:pt x="1157" y="1505"/>
                  </a:lnTo>
                  <a:lnTo>
                    <a:pt x="1177" y="1581"/>
                  </a:lnTo>
                  <a:lnTo>
                    <a:pt x="1202" y="1655"/>
                  </a:lnTo>
                  <a:lnTo>
                    <a:pt x="1232" y="1728"/>
                  </a:lnTo>
                  <a:lnTo>
                    <a:pt x="1267" y="1797"/>
                  </a:lnTo>
                  <a:lnTo>
                    <a:pt x="1306" y="1864"/>
                  </a:lnTo>
                  <a:lnTo>
                    <a:pt x="1351" y="1929"/>
                  </a:lnTo>
                  <a:lnTo>
                    <a:pt x="1401" y="1990"/>
                  </a:lnTo>
                  <a:lnTo>
                    <a:pt x="1455" y="2049"/>
                  </a:lnTo>
                  <a:lnTo>
                    <a:pt x="1514" y="2103"/>
                  </a:lnTo>
                  <a:lnTo>
                    <a:pt x="1575" y="2153"/>
                  </a:lnTo>
                  <a:lnTo>
                    <a:pt x="1640" y="2198"/>
                  </a:lnTo>
                  <a:lnTo>
                    <a:pt x="1707" y="2237"/>
                  </a:lnTo>
                  <a:lnTo>
                    <a:pt x="1776" y="2272"/>
                  </a:lnTo>
                  <a:lnTo>
                    <a:pt x="1849" y="2302"/>
                  </a:lnTo>
                  <a:lnTo>
                    <a:pt x="1923" y="2327"/>
                  </a:lnTo>
                  <a:lnTo>
                    <a:pt x="1999" y="2347"/>
                  </a:lnTo>
                  <a:lnTo>
                    <a:pt x="2076" y="2361"/>
                  </a:lnTo>
                  <a:lnTo>
                    <a:pt x="2155" y="2369"/>
                  </a:lnTo>
                  <a:lnTo>
                    <a:pt x="2235" y="2371"/>
                  </a:lnTo>
                  <a:lnTo>
                    <a:pt x="2314" y="2369"/>
                  </a:lnTo>
                  <a:lnTo>
                    <a:pt x="2392" y="2361"/>
                  </a:lnTo>
                  <a:lnTo>
                    <a:pt x="2470" y="2347"/>
                  </a:lnTo>
                  <a:lnTo>
                    <a:pt x="2545" y="2327"/>
                  </a:lnTo>
                  <a:lnTo>
                    <a:pt x="2620" y="2302"/>
                  </a:lnTo>
                  <a:lnTo>
                    <a:pt x="2692" y="2272"/>
                  </a:lnTo>
                  <a:lnTo>
                    <a:pt x="2761" y="2237"/>
                  </a:lnTo>
                  <a:lnTo>
                    <a:pt x="2828" y="2198"/>
                  </a:lnTo>
                  <a:lnTo>
                    <a:pt x="2893" y="2153"/>
                  </a:lnTo>
                  <a:lnTo>
                    <a:pt x="2955" y="2103"/>
                  </a:lnTo>
                  <a:lnTo>
                    <a:pt x="3013" y="2049"/>
                  </a:lnTo>
                  <a:lnTo>
                    <a:pt x="3066" y="1992"/>
                  </a:lnTo>
                  <a:lnTo>
                    <a:pt x="3115" y="1931"/>
                  </a:lnTo>
                  <a:lnTo>
                    <a:pt x="3159" y="1868"/>
                  </a:lnTo>
                  <a:lnTo>
                    <a:pt x="3198" y="1803"/>
                  </a:lnTo>
                  <a:lnTo>
                    <a:pt x="3232" y="1736"/>
                  </a:lnTo>
                  <a:lnTo>
                    <a:pt x="3262" y="1667"/>
                  </a:lnTo>
                  <a:lnTo>
                    <a:pt x="3286" y="1597"/>
                  </a:lnTo>
                  <a:lnTo>
                    <a:pt x="3306" y="1526"/>
                  </a:lnTo>
                  <a:lnTo>
                    <a:pt x="3320" y="1453"/>
                  </a:lnTo>
                  <a:lnTo>
                    <a:pt x="3330" y="1380"/>
                  </a:lnTo>
                  <a:lnTo>
                    <a:pt x="3335" y="1307"/>
                  </a:lnTo>
                  <a:lnTo>
                    <a:pt x="3335" y="1233"/>
                  </a:lnTo>
                  <a:lnTo>
                    <a:pt x="3330" y="1160"/>
                  </a:lnTo>
                  <a:lnTo>
                    <a:pt x="3320" y="1086"/>
                  </a:lnTo>
                  <a:lnTo>
                    <a:pt x="3306" y="1014"/>
                  </a:lnTo>
                  <a:lnTo>
                    <a:pt x="3286" y="943"/>
                  </a:lnTo>
                  <a:lnTo>
                    <a:pt x="3262" y="873"/>
                  </a:lnTo>
                  <a:lnTo>
                    <a:pt x="3232" y="803"/>
                  </a:lnTo>
                  <a:lnTo>
                    <a:pt x="3198" y="736"/>
                  </a:lnTo>
                  <a:lnTo>
                    <a:pt x="3159" y="672"/>
                  </a:lnTo>
                  <a:lnTo>
                    <a:pt x="3115" y="609"/>
                  </a:lnTo>
                  <a:lnTo>
                    <a:pt x="3066" y="548"/>
                  </a:lnTo>
                  <a:lnTo>
                    <a:pt x="3013" y="491"/>
                  </a:lnTo>
                  <a:lnTo>
                    <a:pt x="2955" y="436"/>
                  </a:lnTo>
                  <a:lnTo>
                    <a:pt x="2893" y="386"/>
                  </a:lnTo>
                  <a:lnTo>
                    <a:pt x="2828" y="342"/>
                  </a:lnTo>
                  <a:lnTo>
                    <a:pt x="2761" y="301"/>
                  </a:lnTo>
                  <a:lnTo>
                    <a:pt x="2692" y="267"/>
                  </a:lnTo>
                  <a:lnTo>
                    <a:pt x="2620" y="238"/>
                  </a:lnTo>
                  <a:lnTo>
                    <a:pt x="2545" y="213"/>
                  </a:lnTo>
                  <a:lnTo>
                    <a:pt x="2470" y="193"/>
                  </a:lnTo>
                  <a:lnTo>
                    <a:pt x="2392" y="179"/>
                  </a:lnTo>
                  <a:lnTo>
                    <a:pt x="2314" y="171"/>
                  </a:lnTo>
                  <a:lnTo>
                    <a:pt x="2235" y="168"/>
                  </a:lnTo>
                  <a:close/>
                  <a:moveTo>
                    <a:pt x="2235" y="0"/>
                  </a:moveTo>
                  <a:lnTo>
                    <a:pt x="2319" y="4"/>
                  </a:lnTo>
                  <a:lnTo>
                    <a:pt x="2402" y="12"/>
                  </a:lnTo>
                  <a:lnTo>
                    <a:pt x="2484" y="25"/>
                  </a:lnTo>
                  <a:lnTo>
                    <a:pt x="2564" y="44"/>
                  </a:lnTo>
                  <a:lnTo>
                    <a:pt x="2643" y="67"/>
                  </a:lnTo>
                  <a:lnTo>
                    <a:pt x="2720" y="97"/>
                  </a:lnTo>
                  <a:lnTo>
                    <a:pt x="2795" y="131"/>
                  </a:lnTo>
                  <a:lnTo>
                    <a:pt x="2868" y="170"/>
                  </a:lnTo>
                  <a:lnTo>
                    <a:pt x="2938" y="213"/>
                  </a:lnTo>
                  <a:lnTo>
                    <a:pt x="3006" y="262"/>
                  </a:lnTo>
                  <a:lnTo>
                    <a:pt x="3070" y="315"/>
                  </a:lnTo>
                  <a:lnTo>
                    <a:pt x="3131" y="373"/>
                  </a:lnTo>
                  <a:lnTo>
                    <a:pt x="3189" y="434"/>
                  </a:lnTo>
                  <a:lnTo>
                    <a:pt x="3242" y="498"/>
                  </a:lnTo>
                  <a:lnTo>
                    <a:pt x="3291" y="566"/>
                  </a:lnTo>
                  <a:lnTo>
                    <a:pt x="3335" y="636"/>
                  </a:lnTo>
                  <a:lnTo>
                    <a:pt x="3373" y="709"/>
                  </a:lnTo>
                  <a:lnTo>
                    <a:pt x="3407" y="784"/>
                  </a:lnTo>
                  <a:lnTo>
                    <a:pt x="3437" y="861"/>
                  </a:lnTo>
                  <a:lnTo>
                    <a:pt x="3460" y="940"/>
                  </a:lnTo>
                  <a:lnTo>
                    <a:pt x="3479" y="1020"/>
                  </a:lnTo>
                  <a:lnTo>
                    <a:pt x="3492" y="1102"/>
                  </a:lnTo>
                  <a:lnTo>
                    <a:pt x="3500" y="1185"/>
                  </a:lnTo>
                  <a:lnTo>
                    <a:pt x="3504" y="1269"/>
                  </a:lnTo>
                  <a:lnTo>
                    <a:pt x="3500" y="1354"/>
                  </a:lnTo>
                  <a:lnTo>
                    <a:pt x="3492" y="1437"/>
                  </a:lnTo>
                  <a:lnTo>
                    <a:pt x="3479" y="1519"/>
                  </a:lnTo>
                  <a:lnTo>
                    <a:pt x="3460" y="1600"/>
                  </a:lnTo>
                  <a:lnTo>
                    <a:pt x="3437" y="1679"/>
                  </a:lnTo>
                  <a:lnTo>
                    <a:pt x="3407" y="1755"/>
                  </a:lnTo>
                  <a:lnTo>
                    <a:pt x="3373" y="1831"/>
                  </a:lnTo>
                  <a:lnTo>
                    <a:pt x="3335" y="1903"/>
                  </a:lnTo>
                  <a:lnTo>
                    <a:pt x="3291" y="1973"/>
                  </a:lnTo>
                  <a:lnTo>
                    <a:pt x="3242" y="2040"/>
                  </a:lnTo>
                  <a:lnTo>
                    <a:pt x="3189" y="2105"/>
                  </a:lnTo>
                  <a:lnTo>
                    <a:pt x="3131" y="2167"/>
                  </a:lnTo>
                  <a:lnTo>
                    <a:pt x="3070" y="2224"/>
                  </a:lnTo>
                  <a:lnTo>
                    <a:pt x="3006" y="2278"/>
                  </a:lnTo>
                  <a:lnTo>
                    <a:pt x="2938" y="2327"/>
                  </a:lnTo>
                  <a:lnTo>
                    <a:pt x="2868" y="2370"/>
                  </a:lnTo>
                  <a:lnTo>
                    <a:pt x="2795" y="2408"/>
                  </a:lnTo>
                  <a:lnTo>
                    <a:pt x="2720" y="2442"/>
                  </a:lnTo>
                  <a:lnTo>
                    <a:pt x="2643" y="2472"/>
                  </a:lnTo>
                  <a:lnTo>
                    <a:pt x="2564" y="2496"/>
                  </a:lnTo>
                  <a:lnTo>
                    <a:pt x="2484" y="2515"/>
                  </a:lnTo>
                  <a:lnTo>
                    <a:pt x="2402" y="2528"/>
                  </a:lnTo>
                  <a:lnTo>
                    <a:pt x="2319" y="2536"/>
                  </a:lnTo>
                  <a:lnTo>
                    <a:pt x="2235" y="2539"/>
                  </a:lnTo>
                  <a:lnTo>
                    <a:pt x="2150" y="2536"/>
                  </a:lnTo>
                  <a:lnTo>
                    <a:pt x="2067" y="2528"/>
                  </a:lnTo>
                  <a:lnTo>
                    <a:pt x="1985" y="2515"/>
                  </a:lnTo>
                  <a:lnTo>
                    <a:pt x="1904" y="2496"/>
                  </a:lnTo>
                  <a:lnTo>
                    <a:pt x="1825" y="2471"/>
                  </a:lnTo>
                  <a:lnTo>
                    <a:pt x="1748" y="2442"/>
                  </a:lnTo>
                  <a:lnTo>
                    <a:pt x="1673" y="2408"/>
                  </a:lnTo>
                  <a:lnTo>
                    <a:pt x="1601" y="2370"/>
                  </a:lnTo>
                  <a:lnTo>
                    <a:pt x="1531" y="2325"/>
                  </a:lnTo>
                  <a:lnTo>
                    <a:pt x="1463" y="2278"/>
                  </a:lnTo>
                  <a:lnTo>
                    <a:pt x="1398" y="2224"/>
                  </a:lnTo>
                  <a:lnTo>
                    <a:pt x="1237" y="2386"/>
                  </a:lnTo>
                  <a:lnTo>
                    <a:pt x="1397" y="2546"/>
                  </a:lnTo>
                  <a:lnTo>
                    <a:pt x="1408" y="2561"/>
                  </a:lnTo>
                  <a:lnTo>
                    <a:pt x="1417" y="2578"/>
                  </a:lnTo>
                  <a:lnTo>
                    <a:pt x="1420" y="2596"/>
                  </a:lnTo>
                  <a:lnTo>
                    <a:pt x="1420" y="2614"/>
                  </a:lnTo>
                  <a:lnTo>
                    <a:pt x="1417" y="2632"/>
                  </a:lnTo>
                  <a:lnTo>
                    <a:pt x="1408" y="2649"/>
                  </a:lnTo>
                  <a:lnTo>
                    <a:pt x="1397" y="2664"/>
                  </a:lnTo>
                  <a:lnTo>
                    <a:pt x="671" y="3389"/>
                  </a:lnTo>
                  <a:lnTo>
                    <a:pt x="637" y="3420"/>
                  </a:lnTo>
                  <a:lnTo>
                    <a:pt x="600" y="3446"/>
                  </a:lnTo>
                  <a:lnTo>
                    <a:pt x="561" y="3467"/>
                  </a:lnTo>
                  <a:lnTo>
                    <a:pt x="520" y="3483"/>
                  </a:lnTo>
                  <a:lnTo>
                    <a:pt x="479" y="3494"/>
                  </a:lnTo>
                  <a:lnTo>
                    <a:pt x="436" y="3502"/>
                  </a:lnTo>
                  <a:lnTo>
                    <a:pt x="392" y="3504"/>
                  </a:lnTo>
                  <a:lnTo>
                    <a:pt x="350" y="3502"/>
                  </a:lnTo>
                  <a:lnTo>
                    <a:pt x="307" y="3494"/>
                  </a:lnTo>
                  <a:lnTo>
                    <a:pt x="266" y="3483"/>
                  </a:lnTo>
                  <a:lnTo>
                    <a:pt x="224" y="3467"/>
                  </a:lnTo>
                  <a:lnTo>
                    <a:pt x="186" y="3446"/>
                  </a:lnTo>
                  <a:lnTo>
                    <a:pt x="149" y="3420"/>
                  </a:lnTo>
                  <a:lnTo>
                    <a:pt x="115" y="3389"/>
                  </a:lnTo>
                  <a:lnTo>
                    <a:pt x="84" y="3355"/>
                  </a:lnTo>
                  <a:lnTo>
                    <a:pt x="59" y="3318"/>
                  </a:lnTo>
                  <a:lnTo>
                    <a:pt x="37" y="3280"/>
                  </a:lnTo>
                  <a:lnTo>
                    <a:pt x="21" y="3238"/>
                  </a:lnTo>
                  <a:lnTo>
                    <a:pt x="10" y="3197"/>
                  </a:lnTo>
                  <a:lnTo>
                    <a:pt x="2" y="3154"/>
                  </a:lnTo>
                  <a:lnTo>
                    <a:pt x="0" y="3112"/>
                  </a:lnTo>
                  <a:lnTo>
                    <a:pt x="2" y="3068"/>
                  </a:lnTo>
                  <a:lnTo>
                    <a:pt x="10" y="3025"/>
                  </a:lnTo>
                  <a:lnTo>
                    <a:pt x="21" y="2984"/>
                  </a:lnTo>
                  <a:lnTo>
                    <a:pt x="37" y="2943"/>
                  </a:lnTo>
                  <a:lnTo>
                    <a:pt x="59" y="2904"/>
                  </a:lnTo>
                  <a:lnTo>
                    <a:pt x="84" y="2867"/>
                  </a:lnTo>
                  <a:lnTo>
                    <a:pt x="115" y="2833"/>
                  </a:lnTo>
                  <a:lnTo>
                    <a:pt x="840" y="2107"/>
                  </a:lnTo>
                  <a:lnTo>
                    <a:pt x="857" y="2095"/>
                  </a:lnTo>
                  <a:lnTo>
                    <a:pt x="878" y="2086"/>
                  </a:lnTo>
                  <a:lnTo>
                    <a:pt x="900" y="2083"/>
                  </a:lnTo>
                  <a:lnTo>
                    <a:pt x="921" y="2086"/>
                  </a:lnTo>
                  <a:lnTo>
                    <a:pt x="941" y="2095"/>
                  </a:lnTo>
                  <a:lnTo>
                    <a:pt x="958" y="2107"/>
                  </a:lnTo>
                  <a:lnTo>
                    <a:pt x="1118" y="2267"/>
                  </a:lnTo>
                  <a:lnTo>
                    <a:pt x="1280" y="2106"/>
                  </a:lnTo>
                  <a:lnTo>
                    <a:pt x="1226" y="2042"/>
                  </a:lnTo>
                  <a:lnTo>
                    <a:pt x="1179" y="1973"/>
                  </a:lnTo>
                  <a:lnTo>
                    <a:pt x="1134" y="1903"/>
                  </a:lnTo>
                  <a:lnTo>
                    <a:pt x="1096" y="1831"/>
                  </a:lnTo>
                  <a:lnTo>
                    <a:pt x="1062" y="1756"/>
                  </a:lnTo>
                  <a:lnTo>
                    <a:pt x="1033" y="1679"/>
                  </a:lnTo>
                  <a:lnTo>
                    <a:pt x="1008" y="1600"/>
                  </a:lnTo>
                  <a:lnTo>
                    <a:pt x="989" y="1519"/>
                  </a:lnTo>
                  <a:lnTo>
                    <a:pt x="976" y="1437"/>
                  </a:lnTo>
                  <a:lnTo>
                    <a:pt x="968" y="1354"/>
                  </a:lnTo>
                  <a:lnTo>
                    <a:pt x="965" y="1269"/>
                  </a:lnTo>
                  <a:lnTo>
                    <a:pt x="968" y="1185"/>
                  </a:lnTo>
                  <a:lnTo>
                    <a:pt x="976" y="1102"/>
                  </a:lnTo>
                  <a:lnTo>
                    <a:pt x="989" y="1020"/>
                  </a:lnTo>
                  <a:lnTo>
                    <a:pt x="1008" y="940"/>
                  </a:lnTo>
                  <a:lnTo>
                    <a:pt x="1032" y="861"/>
                  </a:lnTo>
                  <a:lnTo>
                    <a:pt x="1062" y="784"/>
                  </a:lnTo>
                  <a:lnTo>
                    <a:pt x="1096" y="709"/>
                  </a:lnTo>
                  <a:lnTo>
                    <a:pt x="1134" y="636"/>
                  </a:lnTo>
                  <a:lnTo>
                    <a:pt x="1177" y="566"/>
                  </a:lnTo>
                  <a:lnTo>
                    <a:pt x="1226" y="498"/>
                  </a:lnTo>
                  <a:lnTo>
                    <a:pt x="1280" y="434"/>
                  </a:lnTo>
                  <a:lnTo>
                    <a:pt x="1337" y="373"/>
                  </a:lnTo>
                  <a:lnTo>
                    <a:pt x="1399" y="315"/>
                  </a:lnTo>
                  <a:lnTo>
                    <a:pt x="1464" y="262"/>
                  </a:lnTo>
                  <a:lnTo>
                    <a:pt x="1531" y="213"/>
                  </a:lnTo>
                  <a:lnTo>
                    <a:pt x="1601" y="170"/>
                  </a:lnTo>
                  <a:lnTo>
                    <a:pt x="1673" y="131"/>
                  </a:lnTo>
                  <a:lnTo>
                    <a:pt x="1749" y="97"/>
                  </a:lnTo>
                  <a:lnTo>
                    <a:pt x="1825" y="67"/>
                  </a:lnTo>
                  <a:lnTo>
                    <a:pt x="1904" y="44"/>
                  </a:lnTo>
                  <a:lnTo>
                    <a:pt x="1985" y="25"/>
                  </a:lnTo>
                  <a:lnTo>
                    <a:pt x="2067" y="12"/>
                  </a:lnTo>
                  <a:lnTo>
                    <a:pt x="2150" y="4"/>
                  </a:lnTo>
                  <a:lnTo>
                    <a:pt x="2235"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37" name="Freeform 82"/>
            <p:cNvSpPr>
              <a:spLocks noEditPoints="1"/>
            </p:cNvSpPr>
            <p:nvPr/>
          </p:nvSpPr>
          <p:spPr bwMode="auto">
            <a:xfrm>
              <a:off x="869950" y="1979613"/>
              <a:ext cx="277813" cy="277812"/>
            </a:xfrm>
            <a:custGeom>
              <a:avLst/>
              <a:gdLst>
                <a:gd name="T0" fmla="*/ 756 w 1754"/>
                <a:gd name="T1" fmla="*/ 177 h 1753"/>
                <a:gd name="T2" fmla="*/ 582 w 1754"/>
                <a:gd name="T3" fmla="*/ 232 h 1753"/>
                <a:gd name="T4" fmla="*/ 424 w 1754"/>
                <a:gd name="T5" fmla="*/ 332 h 1753"/>
                <a:gd name="T6" fmla="*/ 295 w 1754"/>
                <a:gd name="T7" fmla="*/ 471 h 1753"/>
                <a:gd name="T8" fmla="*/ 210 w 1754"/>
                <a:gd name="T9" fmla="*/ 634 h 1753"/>
                <a:gd name="T10" fmla="*/ 170 w 1754"/>
                <a:gd name="T11" fmla="*/ 815 h 1753"/>
                <a:gd name="T12" fmla="*/ 179 w 1754"/>
                <a:gd name="T13" fmla="*/ 1001 h 1753"/>
                <a:gd name="T14" fmla="*/ 233 w 1754"/>
                <a:gd name="T15" fmla="*/ 1176 h 1753"/>
                <a:gd name="T16" fmla="*/ 333 w 1754"/>
                <a:gd name="T17" fmla="*/ 1333 h 1753"/>
                <a:gd name="T18" fmla="*/ 474 w 1754"/>
                <a:gd name="T19" fmla="*/ 1460 h 1753"/>
                <a:gd name="T20" fmla="*/ 638 w 1754"/>
                <a:gd name="T21" fmla="*/ 1545 h 1753"/>
                <a:gd name="T22" fmla="*/ 817 w 1754"/>
                <a:gd name="T23" fmla="*/ 1584 h 1753"/>
                <a:gd name="T24" fmla="*/ 998 w 1754"/>
                <a:gd name="T25" fmla="*/ 1576 h 1753"/>
                <a:gd name="T26" fmla="*/ 1172 w 1754"/>
                <a:gd name="T27" fmla="*/ 1522 h 1753"/>
                <a:gd name="T28" fmla="*/ 1331 w 1754"/>
                <a:gd name="T29" fmla="*/ 1422 h 1753"/>
                <a:gd name="T30" fmla="*/ 1460 w 1754"/>
                <a:gd name="T31" fmla="*/ 1283 h 1753"/>
                <a:gd name="T32" fmla="*/ 1545 w 1754"/>
                <a:gd name="T33" fmla="*/ 1120 h 1753"/>
                <a:gd name="T34" fmla="*/ 1584 w 1754"/>
                <a:gd name="T35" fmla="*/ 939 h 1753"/>
                <a:gd name="T36" fmla="*/ 1575 w 1754"/>
                <a:gd name="T37" fmla="*/ 753 h 1753"/>
                <a:gd name="T38" fmla="*/ 1521 w 1754"/>
                <a:gd name="T39" fmla="*/ 577 h 1753"/>
                <a:gd name="T40" fmla="*/ 1421 w 1754"/>
                <a:gd name="T41" fmla="*/ 421 h 1753"/>
                <a:gd name="T42" fmla="*/ 1281 w 1754"/>
                <a:gd name="T43" fmla="*/ 293 h 1753"/>
                <a:gd name="T44" fmla="*/ 1116 w 1754"/>
                <a:gd name="T45" fmla="*/ 208 h 1753"/>
                <a:gd name="T46" fmla="*/ 937 w 1754"/>
                <a:gd name="T47" fmla="*/ 170 h 1753"/>
                <a:gd name="T48" fmla="*/ 945 w 1754"/>
                <a:gd name="T49" fmla="*/ 3 h 1753"/>
                <a:gd name="T50" fmla="*/ 1144 w 1754"/>
                <a:gd name="T51" fmla="*/ 41 h 1753"/>
                <a:gd name="T52" fmla="*/ 1331 w 1754"/>
                <a:gd name="T53" fmla="*/ 126 h 1753"/>
                <a:gd name="T54" fmla="*/ 1497 w 1754"/>
                <a:gd name="T55" fmla="*/ 257 h 1753"/>
                <a:gd name="T56" fmla="*/ 1625 w 1754"/>
                <a:gd name="T57" fmla="*/ 420 h 1753"/>
                <a:gd name="T58" fmla="*/ 1712 w 1754"/>
                <a:gd name="T59" fmla="*/ 605 h 1753"/>
                <a:gd name="T60" fmla="*/ 1751 w 1754"/>
                <a:gd name="T61" fmla="*/ 807 h 1753"/>
                <a:gd name="T62" fmla="*/ 1744 w 1754"/>
                <a:gd name="T63" fmla="*/ 1016 h 1753"/>
                <a:gd name="T64" fmla="*/ 1688 w 1754"/>
                <a:gd name="T65" fmla="*/ 1212 h 1753"/>
                <a:gd name="T66" fmla="*/ 1587 w 1754"/>
                <a:gd name="T67" fmla="*/ 1391 h 1753"/>
                <a:gd name="T68" fmla="*/ 1445 w 1754"/>
                <a:gd name="T69" fmla="*/ 1545 h 1753"/>
                <a:gd name="T70" fmla="*/ 1270 w 1754"/>
                <a:gd name="T71" fmla="*/ 1661 h 1753"/>
                <a:gd name="T72" fmla="*/ 1078 w 1754"/>
                <a:gd name="T73" fmla="*/ 1730 h 1753"/>
                <a:gd name="T74" fmla="*/ 878 w 1754"/>
                <a:gd name="T75" fmla="*/ 1753 h 1753"/>
                <a:gd name="T76" fmla="*/ 677 w 1754"/>
                <a:gd name="T77" fmla="*/ 1730 h 1753"/>
                <a:gd name="T78" fmla="*/ 484 w 1754"/>
                <a:gd name="T79" fmla="*/ 1661 h 1753"/>
                <a:gd name="T80" fmla="*/ 310 w 1754"/>
                <a:gd name="T81" fmla="*/ 1545 h 1753"/>
                <a:gd name="T82" fmla="*/ 167 w 1754"/>
                <a:gd name="T83" fmla="*/ 1391 h 1753"/>
                <a:gd name="T84" fmla="*/ 66 w 1754"/>
                <a:gd name="T85" fmla="*/ 1212 h 1753"/>
                <a:gd name="T86" fmla="*/ 11 w 1754"/>
                <a:gd name="T87" fmla="*/ 1016 h 1753"/>
                <a:gd name="T88" fmla="*/ 3 w 1754"/>
                <a:gd name="T89" fmla="*/ 807 h 1753"/>
                <a:gd name="T90" fmla="*/ 43 w 1754"/>
                <a:gd name="T91" fmla="*/ 605 h 1753"/>
                <a:gd name="T92" fmla="*/ 129 w 1754"/>
                <a:gd name="T93" fmla="*/ 420 h 1753"/>
                <a:gd name="T94" fmla="*/ 258 w 1754"/>
                <a:gd name="T95" fmla="*/ 257 h 1753"/>
                <a:gd name="T96" fmla="*/ 424 w 1754"/>
                <a:gd name="T97" fmla="*/ 126 h 1753"/>
                <a:gd name="T98" fmla="*/ 611 w 1754"/>
                <a:gd name="T99" fmla="*/ 41 h 1753"/>
                <a:gd name="T100" fmla="*/ 810 w 1754"/>
                <a:gd name="T101" fmla="*/ 3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54" h="1753">
                  <a:moveTo>
                    <a:pt x="878" y="168"/>
                  </a:moveTo>
                  <a:lnTo>
                    <a:pt x="817" y="170"/>
                  </a:lnTo>
                  <a:lnTo>
                    <a:pt x="756" y="177"/>
                  </a:lnTo>
                  <a:lnTo>
                    <a:pt x="697" y="190"/>
                  </a:lnTo>
                  <a:lnTo>
                    <a:pt x="638" y="208"/>
                  </a:lnTo>
                  <a:lnTo>
                    <a:pt x="582" y="232"/>
                  </a:lnTo>
                  <a:lnTo>
                    <a:pt x="527" y="259"/>
                  </a:lnTo>
                  <a:lnTo>
                    <a:pt x="474" y="293"/>
                  </a:lnTo>
                  <a:lnTo>
                    <a:pt x="424" y="332"/>
                  </a:lnTo>
                  <a:lnTo>
                    <a:pt x="376" y="375"/>
                  </a:lnTo>
                  <a:lnTo>
                    <a:pt x="333" y="421"/>
                  </a:lnTo>
                  <a:lnTo>
                    <a:pt x="295" y="471"/>
                  </a:lnTo>
                  <a:lnTo>
                    <a:pt x="262" y="522"/>
                  </a:lnTo>
                  <a:lnTo>
                    <a:pt x="233" y="577"/>
                  </a:lnTo>
                  <a:lnTo>
                    <a:pt x="210" y="634"/>
                  </a:lnTo>
                  <a:lnTo>
                    <a:pt x="192" y="692"/>
                  </a:lnTo>
                  <a:lnTo>
                    <a:pt x="179" y="753"/>
                  </a:lnTo>
                  <a:lnTo>
                    <a:pt x="170" y="815"/>
                  </a:lnTo>
                  <a:lnTo>
                    <a:pt x="167" y="876"/>
                  </a:lnTo>
                  <a:lnTo>
                    <a:pt x="170" y="939"/>
                  </a:lnTo>
                  <a:lnTo>
                    <a:pt x="179" y="1001"/>
                  </a:lnTo>
                  <a:lnTo>
                    <a:pt x="192" y="1061"/>
                  </a:lnTo>
                  <a:lnTo>
                    <a:pt x="210" y="1120"/>
                  </a:lnTo>
                  <a:lnTo>
                    <a:pt x="233" y="1176"/>
                  </a:lnTo>
                  <a:lnTo>
                    <a:pt x="262" y="1230"/>
                  </a:lnTo>
                  <a:lnTo>
                    <a:pt x="295" y="1283"/>
                  </a:lnTo>
                  <a:lnTo>
                    <a:pt x="333" y="1333"/>
                  </a:lnTo>
                  <a:lnTo>
                    <a:pt x="376" y="1378"/>
                  </a:lnTo>
                  <a:lnTo>
                    <a:pt x="424" y="1422"/>
                  </a:lnTo>
                  <a:lnTo>
                    <a:pt x="474" y="1460"/>
                  </a:lnTo>
                  <a:lnTo>
                    <a:pt x="527" y="1494"/>
                  </a:lnTo>
                  <a:lnTo>
                    <a:pt x="582" y="1522"/>
                  </a:lnTo>
                  <a:lnTo>
                    <a:pt x="638" y="1545"/>
                  </a:lnTo>
                  <a:lnTo>
                    <a:pt x="697" y="1563"/>
                  </a:lnTo>
                  <a:lnTo>
                    <a:pt x="756" y="1576"/>
                  </a:lnTo>
                  <a:lnTo>
                    <a:pt x="817" y="1584"/>
                  </a:lnTo>
                  <a:lnTo>
                    <a:pt x="878" y="1586"/>
                  </a:lnTo>
                  <a:lnTo>
                    <a:pt x="937" y="1584"/>
                  </a:lnTo>
                  <a:lnTo>
                    <a:pt x="998" y="1576"/>
                  </a:lnTo>
                  <a:lnTo>
                    <a:pt x="1057" y="1563"/>
                  </a:lnTo>
                  <a:lnTo>
                    <a:pt x="1116" y="1545"/>
                  </a:lnTo>
                  <a:lnTo>
                    <a:pt x="1172" y="1522"/>
                  </a:lnTo>
                  <a:lnTo>
                    <a:pt x="1228" y="1494"/>
                  </a:lnTo>
                  <a:lnTo>
                    <a:pt x="1281" y="1460"/>
                  </a:lnTo>
                  <a:lnTo>
                    <a:pt x="1331" y="1422"/>
                  </a:lnTo>
                  <a:lnTo>
                    <a:pt x="1379" y="1378"/>
                  </a:lnTo>
                  <a:lnTo>
                    <a:pt x="1421" y="1333"/>
                  </a:lnTo>
                  <a:lnTo>
                    <a:pt x="1460" y="1283"/>
                  </a:lnTo>
                  <a:lnTo>
                    <a:pt x="1492" y="1230"/>
                  </a:lnTo>
                  <a:lnTo>
                    <a:pt x="1521" y="1176"/>
                  </a:lnTo>
                  <a:lnTo>
                    <a:pt x="1545" y="1120"/>
                  </a:lnTo>
                  <a:lnTo>
                    <a:pt x="1563" y="1061"/>
                  </a:lnTo>
                  <a:lnTo>
                    <a:pt x="1575" y="1001"/>
                  </a:lnTo>
                  <a:lnTo>
                    <a:pt x="1584" y="939"/>
                  </a:lnTo>
                  <a:lnTo>
                    <a:pt x="1587" y="876"/>
                  </a:lnTo>
                  <a:lnTo>
                    <a:pt x="1584" y="815"/>
                  </a:lnTo>
                  <a:lnTo>
                    <a:pt x="1575" y="753"/>
                  </a:lnTo>
                  <a:lnTo>
                    <a:pt x="1563" y="692"/>
                  </a:lnTo>
                  <a:lnTo>
                    <a:pt x="1545" y="634"/>
                  </a:lnTo>
                  <a:lnTo>
                    <a:pt x="1521" y="577"/>
                  </a:lnTo>
                  <a:lnTo>
                    <a:pt x="1492" y="522"/>
                  </a:lnTo>
                  <a:lnTo>
                    <a:pt x="1460" y="471"/>
                  </a:lnTo>
                  <a:lnTo>
                    <a:pt x="1421" y="421"/>
                  </a:lnTo>
                  <a:lnTo>
                    <a:pt x="1379" y="375"/>
                  </a:lnTo>
                  <a:lnTo>
                    <a:pt x="1331" y="332"/>
                  </a:lnTo>
                  <a:lnTo>
                    <a:pt x="1281" y="293"/>
                  </a:lnTo>
                  <a:lnTo>
                    <a:pt x="1228" y="259"/>
                  </a:lnTo>
                  <a:lnTo>
                    <a:pt x="1172" y="232"/>
                  </a:lnTo>
                  <a:lnTo>
                    <a:pt x="1116" y="208"/>
                  </a:lnTo>
                  <a:lnTo>
                    <a:pt x="1057" y="190"/>
                  </a:lnTo>
                  <a:lnTo>
                    <a:pt x="998" y="177"/>
                  </a:lnTo>
                  <a:lnTo>
                    <a:pt x="937" y="170"/>
                  </a:lnTo>
                  <a:lnTo>
                    <a:pt x="878" y="168"/>
                  </a:lnTo>
                  <a:close/>
                  <a:moveTo>
                    <a:pt x="878" y="0"/>
                  </a:moveTo>
                  <a:lnTo>
                    <a:pt x="945" y="3"/>
                  </a:lnTo>
                  <a:lnTo>
                    <a:pt x="1012" y="11"/>
                  </a:lnTo>
                  <a:lnTo>
                    <a:pt x="1078" y="23"/>
                  </a:lnTo>
                  <a:lnTo>
                    <a:pt x="1144" y="41"/>
                  </a:lnTo>
                  <a:lnTo>
                    <a:pt x="1207" y="65"/>
                  </a:lnTo>
                  <a:lnTo>
                    <a:pt x="1270" y="92"/>
                  </a:lnTo>
                  <a:lnTo>
                    <a:pt x="1331" y="126"/>
                  </a:lnTo>
                  <a:lnTo>
                    <a:pt x="1388" y="165"/>
                  </a:lnTo>
                  <a:lnTo>
                    <a:pt x="1445" y="208"/>
                  </a:lnTo>
                  <a:lnTo>
                    <a:pt x="1497" y="257"/>
                  </a:lnTo>
                  <a:lnTo>
                    <a:pt x="1545" y="308"/>
                  </a:lnTo>
                  <a:lnTo>
                    <a:pt x="1587" y="363"/>
                  </a:lnTo>
                  <a:lnTo>
                    <a:pt x="1625" y="420"/>
                  </a:lnTo>
                  <a:lnTo>
                    <a:pt x="1659" y="480"/>
                  </a:lnTo>
                  <a:lnTo>
                    <a:pt x="1688" y="541"/>
                  </a:lnTo>
                  <a:lnTo>
                    <a:pt x="1712" y="605"/>
                  </a:lnTo>
                  <a:lnTo>
                    <a:pt x="1730" y="671"/>
                  </a:lnTo>
                  <a:lnTo>
                    <a:pt x="1744" y="738"/>
                  </a:lnTo>
                  <a:lnTo>
                    <a:pt x="1751" y="807"/>
                  </a:lnTo>
                  <a:lnTo>
                    <a:pt x="1754" y="876"/>
                  </a:lnTo>
                  <a:lnTo>
                    <a:pt x="1751" y="947"/>
                  </a:lnTo>
                  <a:lnTo>
                    <a:pt x="1744" y="1016"/>
                  </a:lnTo>
                  <a:lnTo>
                    <a:pt x="1730" y="1083"/>
                  </a:lnTo>
                  <a:lnTo>
                    <a:pt x="1712" y="1149"/>
                  </a:lnTo>
                  <a:lnTo>
                    <a:pt x="1688" y="1212"/>
                  </a:lnTo>
                  <a:lnTo>
                    <a:pt x="1659" y="1274"/>
                  </a:lnTo>
                  <a:lnTo>
                    <a:pt x="1625" y="1334"/>
                  </a:lnTo>
                  <a:lnTo>
                    <a:pt x="1587" y="1391"/>
                  </a:lnTo>
                  <a:lnTo>
                    <a:pt x="1545" y="1445"/>
                  </a:lnTo>
                  <a:lnTo>
                    <a:pt x="1497" y="1496"/>
                  </a:lnTo>
                  <a:lnTo>
                    <a:pt x="1445" y="1545"/>
                  </a:lnTo>
                  <a:lnTo>
                    <a:pt x="1388" y="1589"/>
                  </a:lnTo>
                  <a:lnTo>
                    <a:pt x="1331" y="1627"/>
                  </a:lnTo>
                  <a:lnTo>
                    <a:pt x="1270" y="1661"/>
                  </a:lnTo>
                  <a:lnTo>
                    <a:pt x="1207" y="1689"/>
                  </a:lnTo>
                  <a:lnTo>
                    <a:pt x="1144" y="1712"/>
                  </a:lnTo>
                  <a:lnTo>
                    <a:pt x="1078" y="1730"/>
                  </a:lnTo>
                  <a:lnTo>
                    <a:pt x="1012" y="1743"/>
                  </a:lnTo>
                  <a:lnTo>
                    <a:pt x="945" y="1751"/>
                  </a:lnTo>
                  <a:lnTo>
                    <a:pt x="878" y="1753"/>
                  </a:lnTo>
                  <a:lnTo>
                    <a:pt x="810" y="1751"/>
                  </a:lnTo>
                  <a:lnTo>
                    <a:pt x="743" y="1743"/>
                  </a:lnTo>
                  <a:lnTo>
                    <a:pt x="677" y="1730"/>
                  </a:lnTo>
                  <a:lnTo>
                    <a:pt x="611" y="1712"/>
                  </a:lnTo>
                  <a:lnTo>
                    <a:pt x="547" y="1689"/>
                  </a:lnTo>
                  <a:lnTo>
                    <a:pt x="484" y="1661"/>
                  </a:lnTo>
                  <a:lnTo>
                    <a:pt x="424" y="1627"/>
                  </a:lnTo>
                  <a:lnTo>
                    <a:pt x="366" y="1589"/>
                  </a:lnTo>
                  <a:lnTo>
                    <a:pt x="310" y="1545"/>
                  </a:lnTo>
                  <a:lnTo>
                    <a:pt x="258" y="1496"/>
                  </a:lnTo>
                  <a:lnTo>
                    <a:pt x="210" y="1445"/>
                  </a:lnTo>
                  <a:lnTo>
                    <a:pt x="167" y="1391"/>
                  </a:lnTo>
                  <a:lnTo>
                    <a:pt x="129" y="1334"/>
                  </a:lnTo>
                  <a:lnTo>
                    <a:pt x="95" y="1274"/>
                  </a:lnTo>
                  <a:lnTo>
                    <a:pt x="66" y="1212"/>
                  </a:lnTo>
                  <a:lnTo>
                    <a:pt x="43" y="1149"/>
                  </a:lnTo>
                  <a:lnTo>
                    <a:pt x="25" y="1083"/>
                  </a:lnTo>
                  <a:lnTo>
                    <a:pt x="11" y="1016"/>
                  </a:lnTo>
                  <a:lnTo>
                    <a:pt x="3" y="947"/>
                  </a:lnTo>
                  <a:lnTo>
                    <a:pt x="0" y="876"/>
                  </a:lnTo>
                  <a:lnTo>
                    <a:pt x="3" y="807"/>
                  </a:lnTo>
                  <a:lnTo>
                    <a:pt x="11" y="738"/>
                  </a:lnTo>
                  <a:lnTo>
                    <a:pt x="25" y="671"/>
                  </a:lnTo>
                  <a:lnTo>
                    <a:pt x="43" y="605"/>
                  </a:lnTo>
                  <a:lnTo>
                    <a:pt x="66" y="541"/>
                  </a:lnTo>
                  <a:lnTo>
                    <a:pt x="95" y="480"/>
                  </a:lnTo>
                  <a:lnTo>
                    <a:pt x="129" y="420"/>
                  </a:lnTo>
                  <a:lnTo>
                    <a:pt x="167" y="363"/>
                  </a:lnTo>
                  <a:lnTo>
                    <a:pt x="210" y="308"/>
                  </a:lnTo>
                  <a:lnTo>
                    <a:pt x="258" y="257"/>
                  </a:lnTo>
                  <a:lnTo>
                    <a:pt x="310" y="208"/>
                  </a:lnTo>
                  <a:lnTo>
                    <a:pt x="366" y="165"/>
                  </a:lnTo>
                  <a:lnTo>
                    <a:pt x="424" y="126"/>
                  </a:lnTo>
                  <a:lnTo>
                    <a:pt x="484" y="92"/>
                  </a:lnTo>
                  <a:lnTo>
                    <a:pt x="547" y="65"/>
                  </a:lnTo>
                  <a:lnTo>
                    <a:pt x="611" y="41"/>
                  </a:lnTo>
                  <a:lnTo>
                    <a:pt x="677" y="23"/>
                  </a:lnTo>
                  <a:lnTo>
                    <a:pt x="743" y="11"/>
                  </a:lnTo>
                  <a:lnTo>
                    <a:pt x="810" y="3"/>
                  </a:lnTo>
                  <a:lnTo>
                    <a:pt x="878"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38" name="Freeform 83"/>
            <p:cNvSpPr/>
            <p:nvPr/>
          </p:nvSpPr>
          <p:spPr bwMode="auto">
            <a:xfrm>
              <a:off x="952500" y="2105025"/>
              <a:ext cx="112713" cy="26987"/>
            </a:xfrm>
            <a:custGeom>
              <a:avLst/>
              <a:gdLst>
                <a:gd name="T0" fmla="*/ 84 w 714"/>
                <a:gd name="T1" fmla="*/ 0 h 167"/>
                <a:gd name="T2" fmla="*/ 630 w 714"/>
                <a:gd name="T3" fmla="*/ 0 h 167"/>
                <a:gd name="T4" fmla="*/ 652 w 714"/>
                <a:gd name="T5" fmla="*/ 4 h 167"/>
                <a:gd name="T6" fmla="*/ 673 w 714"/>
                <a:gd name="T7" fmla="*/ 12 h 167"/>
                <a:gd name="T8" fmla="*/ 690 w 714"/>
                <a:gd name="T9" fmla="*/ 25 h 167"/>
                <a:gd name="T10" fmla="*/ 702 w 714"/>
                <a:gd name="T11" fmla="*/ 42 h 167"/>
                <a:gd name="T12" fmla="*/ 711 w 714"/>
                <a:gd name="T13" fmla="*/ 62 h 167"/>
                <a:gd name="T14" fmla="*/ 714 w 714"/>
                <a:gd name="T15" fmla="*/ 83 h 167"/>
                <a:gd name="T16" fmla="*/ 711 w 714"/>
                <a:gd name="T17" fmla="*/ 106 h 167"/>
                <a:gd name="T18" fmla="*/ 702 w 714"/>
                <a:gd name="T19" fmla="*/ 126 h 167"/>
                <a:gd name="T20" fmla="*/ 690 w 714"/>
                <a:gd name="T21" fmla="*/ 143 h 167"/>
                <a:gd name="T22" fmla="*/ 673 w 714"/>
                <a:gd name="T23" fmla="*/ 156 h 167"/>
                <a:gd name="T24" fmla="*/ 652 w 714"/>
                <a:gd name="T25" fmla="*/ 164 h 167"/>
                <a:gd name="T26" fmla="*/ 630 w 714"/>
                <a:gd name="T27" fmla="*/ 167 h 167"/>
                <a:gd name="T28" fmla="*/ 84 w 714"/>
                <a:gd name="T29" fmla="*/ 167 h 167"/>
                <a:gd name="T30" fmla="*/ 62 w 714"/>
                <a:gd name="T31" fmla="*/ 164 h 167"/>
                <a:gd name="T32" fmla="*/ 42 w 714"/>
                <a:gd name="T33" fmla="*/ 156 h 167"/>
                <a:gd name="T34" fmla="*/ 25 w 714"/>
                <a:gd name="T35" fmla="*/ 143 h 167"/>
                <a:gd name="T36" fmla="*/ 12 w 714"/>
                <a:gd name="T37" fmla="*/ 126 h 167"/>
                <a:gd name="T38" fmla="*/ 4 w 714"/>
                <a:gd name="T39" fmla="*/ 106 h 167"/>
                <a:gd name="T40" fmla="*/ 0 w 714"/>
                <a:gd name="T41" fmla="*/ 83 h 167"/>
                <a:gd name="T42" fmla="*/ 4 w 714"/>
                <a:gd name="T43" fmla="*/ 62 h 167"/>
                <a:gd name="T44" fmla="*/ 12 w 714"/>
                <a:gd name="T45" fmla="*/ 42 h 167"/>
                <a:gd name="T46" fmla="*/ 25 w 714"/>
                <a:gd name="T47" fmla="*/ 25 h 167"/>
                <a:gd name="T48" fmla="*/ 42 w 714"/>
                <a:gd name="T49" fmla="*/ 12 h 167"/>
                <a:gd name="T50" fmla="*/ 62 w 714"/>
                <a:gd name="T51" fmla="*/ 4 h 167"/>
                <a:gd name="T52" fmla="*/ 84 w 714"/>
                <a:gd name="T5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4" h="167">
                  <a:moveTo>
                    <a:pt x="84" y="0"/>
                  </a:moveTo>
                  <a:lnTo>
                    <a:pt x="630" y="0"/>
                  </a:lnTo>
                  <a:lnTo>
                    <a:pt x="652" y="4"/>
                  </a:lnTo>
                  <a:lnTo>
                    <a:pt x="673" y="12"/>
                  </a:lnTo>
                  <a:lnTo>
                    <a:pt x="690" y="25"/>
                  </a:lnTo>
                  <a:lnTo>
                    <a:pt x="702" y="42"/>
                  </a:lnTo>
                  <a:lnTo>
                    <a:pt x="711" y="62"/>
                  </a:lnTo>
                  <a:lnTo>
                    <a:pt x="714" y="83"/>
                  </a:lnTo>
                  <a:lnTo>
                    <a:pt x="711" y="106"/>
                  </a:lnTo>
                  <a:lnTo>
                    <a:pt x="702" y="126"/>
                  </a:lnTo>
                  <a:lnTo>
                    <a:pt x="690" y="143"/>
                  </a:lnTo>
                  <a:lnTo>
                    <a:pt x="673" y="156"/>
                  </a:lnTo>
                  <a:lnTo>
                    <a:pt x="652" y="164"/>
                  </a:lnTo>
                  <a:lnTo>
                    <a:pt x="630" y="167"/>
                  </a:lnTo>
                  <a:lnTo>
                    <a:pt x="84" y="167"/>
                  </a:lnTo>
                  <a:lnTo>
                    <a:pt x="62" y="164"/>
                  </a:lnTo>
                  <a:lnTo>
                    <a:pt x="42" y="156"/>
                  </a:lnTo>
                  <a:lnTo>
                    <a:pt x="25" y="143"/>
                  </a:lnTo>
                  <a:lnTo>
                    <a:pt x="12" y="126"/>
                  </a:lnTo>
                  <a:lnTo>
                    <a:pt x="4" y="106"/>
                  </a:lnTo>
                  <a:lnTo>
                    <a:pt x="0" y="83"/>
                  </a:lnTo>
                  <a:lnTo>
                    <a:pt x="4" y="62"/>
                  </a:lnTo>
                  <a:lnTo>
                    <a:pt x="12" y="42"/>
                  </a:lnTo>
                  <a:lnTo>
                    <a:pt x="25" y="25"/>
                  </a:lnTo>
                  <a:lnTo>
                    <a:pt x="42" y="12"/>
                  </a:lnTo>
                  <a:lnTo>
                    <a:pt x="62" y="4"/>
                  </a:lnTo>
                  <a:lnTo>
                    <a:pt x="8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39" name="文本框 38"/>
          <p:cNvSpPr txBox="1"/>
          <p:nvPr/>
        </p:nvSpPr>
        <p:spPr>
          <a:xfrm>
            <a:off x="923052" y="2009301"/>
            <a:ext cx="341632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b="0" i="0" u="none" strike="noStrike" kern="1200" cap="none" spc="0" normalizeH="0" baseline="0" noProof="0" dirty="0">
                <a:ln>
                  <a:noFill/>
                </a:ln>
                <a:solidFill>
                  <a:srgbClr val="44546A"/>
                </a:solidFill>
                <a:effectLst/>
                <a:uLnTx/>
                <a:uFillTx/>
                <a:cs typeface="+mn-ea"/>
                <a:sym typeface="+mn-lt"/>
              </a:rPr>
              <a:t>请输入标题文字内容</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40" name="文本框 39"/>
          <p:cNvSpPr txBox="1"/>
          <p:nvPr/>
        </p:nvSpPr>
        <p:spPr>
          <a:xfrm>
            <a:off x="936304" y="1653221"/>
            <a:ext cx="14269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prstClr val="white">
                    <a:lumMod val="75000"/>
                  </a:prstClr>
                </a:solidFill>
                <a:effectLst/>
                <a:uLnTx/>
                <a:uFillTx/>
                <a:cs typeface="+mn-ea"/>
                <a:sym typeface="+mn-lt"/>
              </a:rPr>
              <a:t>TITLE</a:t>
            </a:r>
            <a:r>
              <a:rPr kumimoji="1" lang="zh-CN" altLang="en-US" sz="1800" b="0" i="0" u="none" strike="noStrike" kern="1200" cap="none" spc="0" normalizeH="0" baseline="0" noProof="0" dirty="0">
                <a:ln>
                  <a:noFill/>
                </a:ln>
                <a:solidFill>
                  <a:prstClr val="white">
                    <a:lumMod val="75000"/>
                  </a:prstClr>
                </a:solidFill>
                <a:effectLst/>
                <a:uLnTx/>
                <a:uFillTx/>
                <a:cs typeface="+mn-ea"/>
                <a:sym typeface="+mn-lt"/>
              </a:rPr>
              <a:t> </a:t>
            </a:r>
            <a:r>
              <a:rPr kumimoji="1" lang="en-US" altLang="zh-CN" sz="1800" b="0" i="0" u="none" strike="noStrike" kern="1200" cap="none" spc="0" normalizeH="0" baseline="0" noProof="0" dirty="0">
                <a:ln>
                  <a:noFill/>
                </a:ln>
                <a:solidFill>
                  <a:prstClr val="white">
                    <a:lumMod val="75000"/>
                  </a:prstClr>
                </a:solidFill>
                <a:effectLst/>
                <a:uLnTx/>
                <a:uFillTx/>
                <a:cs typeface="+mn-ea"/>
                <a:sym typeface="+mn-lt"/>
              </a:rPr>
              <a:t>HERE</a:t>
            </a:r>
            <a:endParaRPr kumimoji="1" lang="zh-CN" altLang="en-US" sz="1800" b="0" i="0" u="none" strike="noStrike" kern="1200" cap="none" spc="0" normalizeH="0" baseline="0" noProof="0" dirty="0">
              <a:ln>
                <a:noFill/>
              </a:ln>
              <a:solidFill>
                <a:prstClr val="white">
                  <a:lumMod val="75000"/>
                </a:prstClr>
              </a:solidFill>
              <a:effectLst/>
              <a:uLnTx/>
              <a:uFillTx/>
              <a:cs typeface="+mn-ea"/>
              <a:sym typeface="+mn-lt"/>
            </a:endParaRPr>
          </a:p>
        </p:txBody>
      </p:sp>
      <p:sp>
        <p:nvSpPr>
          <p:cNvPr id="41" name="文本框 40"/>
          <p:cNvSpPr txBox="1"/>
          <p:nvPr/>
        </p:nvSpPr>
        <p:spPr>
          <a:xfrm>
            <a:off x="5053867" y="1685310"/>
            <a:ext cx="5503265" cy="9233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7817,&quot;width&quot;:12924}"/>
</p:tagLst>
</file>

<file path=ppt/tags/tag2.xml><?xml version="1.0" encoding="utf-8"?>
<p:tagLst xmlns:p="http://schemas.openxmlformats.org/presentationml/2006/main">
  <p:tag name="COMMONDATA" val="eyJoZGlkIjoiODU3MmRiNTc3YTM3MWQyMTdlMmZiNzZlY2JhYjE2ZGQ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bfxqyqh">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4581</Words>
  <Application>WPS 演示</Application>
  <PresentationFormat>自定义</PresentationFormat>
  <Paragraphs>495</Paragraphs>
  <Slides>25</Slides>
  <Notes>20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25</vt:i4>
      </vt:variant>
    </vt:vector>
  </HeadingPairs>
  <TitlesOfParts>
    <vt:vector size="39" baseType="lpstr">
      <vt:lpstr>Arial</vt:lpstr>
      <vt:lpstr>宋体</vt:lpstr>
      <vt:lpstr>Wingdings</vt:lpstr>
      <vt:lpstr>Arial</vt:lpstr>
      <vt:lpstr>等线</vt:lpstr>
      <vt:lpstr>微软雅黑</vt:lpstr>
      <vt:lpstr>Wingdings</vt:lpstr>
      <vt:lpstr>Arial Unicode MS</vt:lpstr>
      <vt:lpstr>Lato</vt:lpstr>
      <vt:lpstr>Segoe Print</vt:lpstr>
      <vt:lpstr>MS PGothic</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极简工作总结计划</dc:title>
  <dc:creator>第一PPT</dc:creator>
  <cp:keywords>www.1ppt.com</cp:keywords>
  <dc:description>www.1ppt.com</dc:description>
  <cp:lastModifiedBy>zjlia</cp:lastModifiedBy>
  <cp:revision>11</cp:revision>
  <dcterms:created xsi:type="dcterms:W3CDTF">2021-07-16T05:29:00Z</dcterms:created>
  <dcterms:modified xsi:type="dcterms:W3CDTF">2022-09-25T14:31:12Z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E5F4BCE0F08942739AAC3BDE64FB2A21</vt:lpwstr>
  </property>
  <property fmtid="{D5CDD505-2E9C-101B-9397-08002B2CF9AE}" pid="3" name="KSOProductBuildVer">
    <vt:lpwstr>2052-11.1.0.12358</vt:lpwstr>
  </property>
</Properties>
</file>