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5F603-06DD-D3A9-4D94-4C6A3F3A8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41B299-6955-E7E0-1DCD-0CD4AE186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97769-D541-9FDA-50D0-9770D9B7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1A30-44A7-415F-B37F-24E3247FF4A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A1030-DDB1-F86C-85B4-303A7F9A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0EA7F-A4DA-9172-C394-6DEDB23A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D9A7-C9FA-4188-BE4A-B0F963DF8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2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1F91F-75C4-F60E-4A2E-B3C572E5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57E02E-9675-6D74-B309-9B7AE0DDD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BC914-6F02-6896-0644-FD3721BF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1A30-44A7-415F-B37F-24E3247FF4A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64007-8067-BB79-AA81-38A07E8A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7B519-9B35-DE3A-A7C0-690E3BBB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D9A7-C9FA-4188-BE4A-B0F963DF8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B1837D-CC14-A7E7-E44C-1A8FC8DAA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ED8DA0-3A96-B79A-D5FC-38E0A66DA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029E1-D6EF-96FC-AC75-7556C92B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1A30-44A7-415F-B37F-24E3247FF4A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9DE12-2B30-5136-EE2E-F8FDD131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85AB5-2C7C-C529-D1E4-F25BFC35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D9A7-C9FA-4188-BE4A-B0F963DF8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11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AE268-75B4-FB80-B421-40F33C53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9CA6C-1659-1E7D-12BF-3287D407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A9272-E8BC-4AE2-5635-73DCB449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1A30-44A7-415F-B37F-24E3247FF4A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92FF3-DB48-5DBB-6E76-E2653F21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7F242-29CF-D34E-3A84-ADC447A3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D9A7-C9FA-4188-BE4A-B0F963DF8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26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E1A97-A119-55D8-D928-A04E0074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45BE01-931A-54EE-C40E-00EC0A1D8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2C8F1-9A98-F451-EF73-355B68AE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1A30-44A7-415F-B37F-24E3247FF4A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8FB0F-8026-DCCD-D698-2D3F902B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5D834-2CC1-5F37-3098-7517D94F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D9A7-C9FA-4188-BE4A-B0F963DF8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D0CE1-4389-3987-FF8F-8DE606E7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06D2A-2B19-0A2B-4288-78D8D2AC6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C5A45F-C51A-3BFD-E1BB-1F9D752ED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65B7F5-B240-D28A-BC9D-19A935FD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1A30-44A7-415F-B37F-24E3247FF4A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6C046F-2435-ACB1-531E-4E82A4F4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2A0C83-07C6-AECE-AE39-7461A688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D9A7-C9FA-4188-BE4A-B0F963DF8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34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3E9EC-817D-119A-D571-00AF1CF7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58B9A-6B33-47DD-20B2-73CC1AA66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26782A-C423-9EE6-E56B-1B48FF5A1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E7C8FD-43E7-29BA-F637-BEAED67A2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7FC419-BE7E-FC86-8652-D29DF8109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4C0B05-7456-691A-3CFB-30949AA2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1A30-44A7-415F-B37F-24E3247FF4A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60C4B0-0D52-EB6F-4CB5-207628FD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1E3595-6CE6-6E88-29FE-F6C2AFA4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D9A7-C9FA-4188-BE4A-B0F963DF8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7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75D77-1CB1-DFD3-4593-40143DF6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D5F649-2C97-8F5C-5D3B-550A0785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1A30-44A7-415F-B37F-24E3247FF4A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739156-E4B1-E038-05C1-DCCCE2DE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EE8EEB-7E9A-3C21-AFFB-B01C6733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D9A7-C9FA-4188-BE4A-B0F963DF8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3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DD6DB1-5EC1-60AE-FAC8-FA139869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1A30-44A7-415F-B37F-24E3247FF4A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D0FD15-8707-BFD9-7E14-35EE5222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B0BCB2-180F-E691-C74B-9C9C818D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D9A7-C9FA-4188-BE4A-B0F963DF8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0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AB12-D35A-4442-C398-EFEA21F5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CE140-6772-A249-0F99-5810867A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FE6C-0E42-4A6B-49CF-D7E8E1071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FBE762-D957-B4FD-51B5-4F150B76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1A30-44A7-415F-B37F-24E3247FF4A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AF939-A767-2C6F-F50F-500CDA69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829C79-1287-280B-3918-4B291458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D9A7-C9FA-4188-BE4A-B0F963DF8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4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1298C-C8F8-F8A3-5E9B-E1C81B45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3E6C8A-96DB-F7B4-27D4-D5CBDDB60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1FFC0C-0E91-F92C-CE9E-EF8E40EC6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384BBF-DEE9-0402-A5EC-C89A9561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1A30-44A7-415F-B37F-24E3247FF4A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EE2D2A-CC58-FF63-34FE-6BEC5394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A9C006-7BB3-8865-CEF5-51A7A468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D9A7-C9FA-4188-BE4A-B0F963DF8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8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2C1C56-3100-12B4-8F47-A2A9EECB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F2A998-BCF0-5389-31AF-C59E74A16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FE7FD-B537-1245-10BC-31C3F8430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1A30-44A7-415F-B37F-24E3247FF4A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9E9F2-DEAE-7A15-7FE7-3BF3A8508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E6A28-0F8F-59E2-2652-A5758F9E2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FD9A7-C9FA-4188-BE4A-B0F963DF8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6819E-DE28-E8C4-3157-FF5DA4969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撒旦飞洒地方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9C0C11-663D-0E1A-E287-FC4621762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撒旦飞洒地方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撒旦飞洒地方</dc:title>
  <dc:creator>中剑 廖</dc:creator>
  <cp:lastModifiedBy>中剑 廖</cp:lastModifiedBy>
  <cp:revision>1</cp:revision>
  <dcterms:created xsi:type="dcterms:W3CDTF">2022-09-24T03:09:46Z</dcterms:created>
  <dcterms:modified xsi:type="dcterms:W3CDTF">2022-09-24T03:09:55Z</dcterms:modified>
</cp:coreProperties>
</file>