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7" r:id="rId7"/>
    <p:sldId id="318" r:id="rId8"/>
    <p:sldId id="310" r:id="rId9"/>
    <p:sldId id="311" r:id="rId10"/>
    <p:sldId id="313" r:id="rId11"/>
    <p:sldId id="319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4F0CC-4AFD-46E9-BD32-C4448E43E494}" v="42" dt="2021-05-15T00:35:2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31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E Yaw Huei" userId="d751c6c77425ffb9" providerId="LiveId" clId="{CE14F0CC-4AFD-46E9-BD32-C4448E43E494}"/>
    <pc:docChg chg="undo custSel addSld delSld modSld sldOrd">
      <pc:chgData name="Jo E Yaw Huei" userId="d751c6c77425ffb9" providerId="LiveId" clId="{CE14F0CC-4AFD-46E9-BD32-C4448E43E494}" dt="2021-05-15T00:40:14.968" v="2525" actId="14100"/>
      <pc:docMkLst>
        <pc:docMk/>
      </pc:docMkLst>
      <pc:sldChg chg="modSp mod">
        <pc:chgData name="Jo E Yaw Huei" userId="d751c6c77425ffb9" providerId="LiveId" clId="{CE14F0CC-4AFD-46E9-BD32-C4448E43E494}" dt="2021-05-14T21:06:56.083" v="0" actId="20577"/>
        <pc:sldMkLst>
          <pc:docMk/>
          <pc:sldMk cId="895915843" sldId="266"/>
        </pc:sldMkLst>
        <pc:spChg chg="mod">
          <ac:chgData name="Jo E Yaw Huei" userId="d751c6c77425ffb9" providerId="LiveId" clId="{CE14F0CC-4AFD-46E9-BD32-C4448E43E494}" dt="2021-05-14T21:06:56.083" v="0" actId="20577"/>
          <ac:spMkLst>
            <pc:docMk/>
            <pc:sldMk cId="895915843" sldId="266"/>
            <ac:spMk id="2" creationId="{9AB2EA78-AEB3-469B-9025-3B17201A457B}"/>
          </ac:spMkLst>
        </pc:spChg>
      </pc:sldChg>
      <pc:sldChg chg="modSp mod">
        <pc:chgData name="Jo E Yaw Huei" userId="d751c6c77425ffb9" providerId="LiveId" clId="{CE14F0CC-4AFD-46E9-BD32-C4448E43E494}" dt="2021-05-14T21:19:29.590" v="123" actId="6549"/>
        <pc:sldMkLst>
          <pc:docMk/>
          <pc:sldMk cId="4170747013" sldId="309"/>
        </pc:sldMkLst>
        <pc:spChg chg="mod">
          <ac:chgData name="Jo E Yaw Huei" userId="d751c6c77425ffb9" providerId="LiveId" clId="{CE14F0CC-4AFD-46E9-BD32-C4448E43E494}" dt="2021-05-14T21:19:29.590" v="123" actId="6549"/>
          <ac:spMkLst>
            <pc:docMk/>
            <pc:sldMk cId="4170747013" sldId="309"/>
            <ac:spMk id="3" creationId="{AA4ADD2C-D463-4900-BD65-D8AD486820C0}"/>
          </ac:spMkLst>
        </pc:spChg>
      </pc:sldChg>
      <pc:sldChg chg="modSp mod ord">
        <pc:chgData name="Jo E Yaw Huei" userId="d751c6c77425ffb9" providerId="LiveId" clId="{CE14F0CC-4AFD-46E9-BD32-C4448E43E494}" dt="2021-05-14T22:34:32.883" v="569"/>
        <pc:sldMkLst>
          <pc:docMk/>
          <pc:sldMk cId="1428229948" sldId="310"/>
        </pc:sldMkLst>
        <pc:spChg chg="mod">
          <ac:chgData name="Jo E Yaw Huei" userId="d751c6c77425ffb9" providerId="LiveId" clId="{CE14F0CC-4AFD-46E9-BD32-C4448E43E494}" dt="2021-05-14T21:20:04.452" v="154" actId="20577"/>
          <ac:spMkLst>
            <pc:docMk/>
            <pc:sldMk cId="1428229948" sldId="310"/>
            <ac:spMk id="7" creationId="{D5203AA5-2802-4F5C-AC49-001EC1501D3C}"/>
          </ac:spMkLst>
        </pc:spChg>
      </pc:sldChg>
      <pc:sldChg chg="addSp delSp modSp mod ord">
        <pc:chgData name="Jo E Yaw Huei" userId="d751c6c77425ffb9" providerId="LiveId" clId="{CE14F0CC-4AFD-46E9-BD32-C4448E43E494}" dt="2021-05-14T22:39:03.455" v="585" actId="478"/>
        <pc:sldMkLst>
          <pc:docMk/>
          <pc:sldMk cId="1234172057" sldId="311"/>
        </pc:sldMkLst>
        <pc:spChg chg="mod">
          <ac:chgData name="Jo E Yaw Huei" userId="d751c6c77425ffb9" providerId="LiveId" clId="{CE14F0CC-4AFD-46E9-BD32-C4448E43E494}" dt="2021-05-14T21:24:36.527" v="168" actId="20577"/>
          <ac:spMkLst>
            <pc:docMk/>
            <pc:sldMk cId="1234172057" sldId="311"/>
            <ac:spMk id="2" creationId="{66A47F5C-50EC-416A-AE8C-6F6BB4225673}"/>
          </ac:spMkLst>
        </pc:spChg>
        <pc:spChg chg="mod">
          <ac:chgData name="Jo E Yaw Huei" userId="d751c6c77425ffb9" providerId="LiveId" clId="{CE14F0CC-4AFD-46E9-BD32-C4448E43E494}" dt="2021-05-14T21:23:02.297" v="159" actId="20577"/>
          <ac:spMkLst>
            <pc:docMk/>
            <pc:sldMk cId="1234172057" sldId="311"/>
            <ac:spMk id="11" creationId="{9339CDE8-C85A-4EC0-8A62-13BE5DFDAB81}"/>
          </ac:spMkLst>
        </pc:spChg>
        <pc:picChg chg="add del mod">
          <ac:chgData name="Jo E Yaw Huei" userId="d751c6c77425ffb9" providerId="LiveId" clId="{CE14F0CC-4AFD-46E9-BD32-C4448E43E494}" dt="2021-05-14T22:39:02.732" v="584" actId="478"/>
          <ac:picMkLst>
            <pc:docMk/>
            <pc:sldMk cId="1234172057" sldId="311"/>
            <ac:picMk id="8" creationId="{BF98076D-209B-4ACC-BD67-9094B687D2AC}"/>
          </ac:picMkLst>
        </pc:picChg>
        <pc:picChg chg="add del mod">
          <ac:chgData name="Jo E Yaw Huei" userId="d751c6c77425ffb9" providerId="LiveId" clId="{CE14F0CC-4AFD-46E9-BD32-C4448E43E494}" dt="2021-05-14T22:39:03.455" v="585" actId="478"/>
          <ac:picMkLst>
            <pc:docMk/>
            <pc:sldMk cId="1234172057" sldId="311"/>
            <ac:picMk id="9" creationId="{3B89EF2C-B1B4-407B-B693-EBFC7DB58F82}"/>
          </ac:picMkLst>
        </pc:picChg>
      </pc:sldChg>
      <pc:sldChg chg="del">
        <pc:chgData name="Jo E Yaw Huei" userId="d751c6c77425ffb9" providerId="LiveId" clId="{CE14F0CC-4AFD-46E9-BD32-C4448E43E494}" dt="2021-05-15T00:32:21.451" v="2097" actId="47"/>
        <pc:sldMkLst>
          <pc:docMk/>
          <pc:sldMk cId="1802821168" sldId="312"/>
        </pc:sldMkLst>
      </pc:sldChg>
      <pc:sldChg chg="ord">
        <pc:chgData name="Jo E Yaw Huei" userId="d751c6c77425ffb9" providerId="LiveId" clId="{CE14F0CC-4AFD-46E9-BD32-C4448E43E494}" dt="2021-05-14T22:49:11.106" v="762"/>
        <pc:sldMkLst>
          <pc:docMk/>
          <pc:sldMk cId="1668435981" sldId="313"/>
        </pc:sldMkLst>
      </pc:sldChg>
      <pc:sldChg chg="del">
        <pc:chgData name="Jo E Yaw Huei" userId="d751c6c77425ffb9" providerId="LiveId" clId="{CE14F0CC-4AFD-46E9-BD32-C4448E43E494}" dt="2021-05-15T00:32:24.205" v="2098" actId="47"/>
        <pc:sldMkLst>
          <pc:docMk/>
          <pc:sldMk cId="3064098829" sldId="314"/>
        </pc:sldMkLst>
      </pc:sldChg>
      <pc:sldChg chg="add del">
        <pc:chgData name="Jo E Yaw Huei" userId="d751c6c77425ffb9" providerId="LiveId" clId="{CE14F0CC-4AFD-46E9-BD32-C4448E43E494}" dt="2021-05-14T22:34:48.804" v="572" actId="47"/>
        <pc:sldMkLst>
          <pc:docMk/>
          <pc:sldMk cId="223415408" sldId="316"/>
        </pc:sldMkLst>
      </pc:sldChg>
      <pc:sldChg chg="modSp add mod">
        <pc:chgData name="Jo E Yaw Huei" userId="d751c6c77425ffb9" providerId="LiveId" clId="{CE14F0CC-4AFD-46E9-BD32-C4448E43E494}" dt="2021-05-14T23:09:55.310" v="1507" actId="20577"/>
        <pc:sldMkLst>
          <pc:docMk/>
          <pc:sldMk cId="1058909173" sldId="317"/>
        </pc:sldMkLst>
        <pc:spChg chg="mod">
          <ac:chgData name="Jo E Yaw Huei" userId="d751c6c77425ffb9" providerId="LiveId" clId="{CE14F0CC-4AFD-46E9-BD32-C4448E43E494}" dt="2021-05-14T22:00:33.968" v="205" actId="20577"/>
          <ac:spMkLst>
            <pc:docMk/>
            <pc:sldMk cId="1058909173" sldId="317"/>
            <ac:spMk id="2" creationId="{66A47F5C-50EC-416A-AE8C-6F6BB4225673}"/>
          </ac:spMkLst>
        </pc:spChg>
        <pc:spChg chg="mod">
          <ac:chgData name="Jo E Yaw Huei" userId="d751c6c77425ffb9" providerId="LiveId" clId="{CE14F0CC-4AFD-46E9-BD32-C4448E43E494}" dt="2021-05-14T23:09:55.310" v="1507" actId="20577"/>
          <ac:spMkLst>
            <pc:docMk/>
            <pc:sldMk cId="1058909173" sldId="317"/>
            <ac:spMk id="11" creationId="{9339CDE8-C85A-4EC0-8A62-13BE5DFDAB81}"/>
          </ac:spMkLst>
        </pc:spChg>
      </pc:sldChg>
      <pc:sldChg chg="addSp delSp modSp add mod">
        <pc:chgData name="Jo E Yaw Huei" userId="d751c6c77425ffb9" providerId="LiveId" clId="{CE14F0CC-4AFD-46E9-BD32-C4448E43E494}" dt="2021-05-14T22:14:34.428" v="346" actId="1076"/>
        <pc:sldMkLst>
          <pc:docMk/>
          <pc:sldMk cId="3373057326" sldId="318"/>
        </pc:sldMkLst>
        <pc:spChg chg="mod">
          <ac:chgData name="Jo E Yaw Huei" userId="d751c6c77425ffb9" providerId="LiveId" clId="{CE14F0CC-4AFD-46E9-BD32-C4448E43E494}" dt="2021-05-14T22:10:41.027" v="284" actId="1076"/>
          <ac:spMkLst>
            <pc:docMk/>
            <pc:sldMk cId="3373057326" sldId="318"/>
            <ac:spMk id="2" creationId="{66A47F5C-50EC-416A-AE8C-6F6BB4225673}"/>
          </ac:spMkLst>
        </pc:spChg>
        <pc:spChg chg="mod">
          <ac:chgData name="Jo E Yaw Huei" userId="d751c6c77425ffb9" providerId="LiveId" clId="{CE14F0CC-4AFD-46E9-BD32-C4448E43E494}" dt="2021-05-14T22:14:34.428" v="346" actId="1076"/>
          <ac:spMkLst>
            <pc:docMk/>
            <pc:sldMk cId="3373057326" sldId="318"/>
            <ac:spMk id="11" creationId="{9339CDE8-C85A-4EC0-8A62-13BE5DFDAB81}"/>
          </ac:spMkLst>
        </pc:spChg>
        <pc:grpChg chg="del">
          <ac:chgData name="Jo E Yaw Huei" userId="d751c6c77425ffb9" providerId="LiveId" clId="{CE14F0CC-4AFD-46E9-BD32-C4448E43E494}" dt="2021-05-14T22:11:10.288" v="285" actId="478"/>
          <ac:grpSpMkLst>
            <pc:docMk/>
            <pc:sldMk cId="3373057326" sldId="318"/>
            <ac:grpSpMk id="12" creationId="{A79CCECF-C731-4499-B7BB-6904EBB4DBF8}"/>
          </ac:grpSpMkLst>
        </pc:grpChg>
        <pc:picChg chg="add mod">
          <ac:chgData name="Jo E Yaw Huei" userId="d751c6c77425ffb9" providerId="LiveId" clId="{CE14F0CC-4AFD-46E9-BD32-C4448E43E494}" dt="2021-05-14T22:11:20.789" v="290" actId="1076"/>
          <ac:picMkLst>
            <pc:docMk/>
            <pc:sldMk cId="3373057326" sldId="318"/>
            <ac:picMk id="1026" creationId="{F510E5E2-85AA-48B6-AC4F-8CF57D8A1D84}"/>
          </ac:picMkLst>
        </pc:picChg>
      </pc:sldChg>
      <pc:sldChg chg="addSp delSp modSp add mod ord">
        <pc:chgData name="Jo E Yaw Huei" userId="d751c6c77425ffb9" providerId="LiveId" clId="{CE14F0CC-4AFD-46E9-BD32-C4448E43E494}" dt="2021-05-14T22:45:06.698" v="699" actId="12"/>
        <pc:sldMkLst>
          <pc:docMk/>
          <pc:sldMk cId="2069208778" sldId="319"/>
        </pc:sldMkLst>
        <pc:spChg chg="mod">
          <ac:chgData name="Jo E Yaw Huei" userId="d751c6c77425ffb9" providerId="LiveId" clId="{CE14F0CC-4AFD-46E9-BD32-C4448E43E494}" dt="2021-05-14T22:34:12.578" v="567" actId="1076"/>
          <ac:spMkLst>
            <pc:docMk/>
            <pc:sldMk cId="2069208778" sldId="319"/>
            <ac:spMk id="2" creationId="{66A47F5C-50EC-416A-AE8C-6F6BB4225673}"/>
          </ac:spMkLst>
        </pc:spChg>
        <pc:spChg chg="mod">
          <ac:chgData name="Jo E Yaw Huei" userId="d751c6c77425ffb9" providerId="LiveId" clId="{CE14F0CC-4AFD-46E9-BD32-C4448E43E494}" dt="2021-05-14T22:34:12.578" v="567" actId="1076"/>
          <ac:spMkLst>
            <pc:docMk/>
            <pc:sldMk cId="2069208778" sldId="319"/>
            <ac:spMk id="7" creationId="{B914318C-2F7C-468E-B741-4CBC1475BCAC}"/>
          </ac:spMkLst>
        </pc:spChg>
        <pc:spChg chg="add mod">
          <ac:chgData name="Jo E Yaw Huei" userId="d751c6c77425ffb9" providerId="LiveId" clId="{CE14F0CC-4AFD-46E9-BD32-C4448E43E494}" dt="2021-05-14T22:45:06.698" v="699" actId="12"/>
          <ac:spMkLst>
            <pc:docMk/>
            <pc:sldMk cId="2069208778" sldId="319"/>
            <ac:spMk id="9" creationId="{32ECFD24-50F3-44AA-9C16-044530C859AF}"/>
          </ac:spMkLst>
        </pc:spChg>
        <pc:spChg chg="del mod">
          <ac:chgData name="Jo E Yaw Huei" userId="d751c6c77425ffb9" providerId="LiveId" clId="{CE14F0CC-4AFD-46E9-BD32-C4448E43E494}" dt="2021-05-14T22:31:23.356" v="559" actId="21"/>
          <ac:spMkLst>
            <pc:docMk/>
            <pc:sldMk cId="2069208778" sldId="319"/>
            <ac:spMk id="11" creationId="{9339CDE8-C85A-4EC0-8A62-13BE5DFDAB81}"/>
          </ac:spMkLst>
        </pc:spChg>
        <pc:picChg chg="add del mod">
          <ac:chgData name="Jo E Yaw Huei" userId="d751c6c77425ffb9" providerId="LiveId" clId="{CE14F0CC-4AFD-46E9-BD32-C4448E43E494}" dt="2021-05-14T22:37:46.548" v="577" actId="21"/>
          <ac:picMkLst>
            <pc:docMk/>
            <pc:sldMk cId="2069208778" sldId="319"/>
            <ac:picMk id="6" creationId="{67DC4438-A815-4006-8D59-D4AFE5707A80}"/>
          </ac:picMkLst>
        </pc:picChg>
        <pc:picChg chg="add del mod">
          <ac:chgData name="Jo E Yaw Huei" userId="d751c6c77425ffb9" providerId="LiveId" clId="{CE14F0CC-4AFD-46E9-BD32-C4448E43E494}" dt="2021-05-14T22:37:46.548" v="577" actId="21"/>
          <ac:picMkLst>
            <pc:docMk/>
            <pc:sldMk cId="2069208778" sldId="319"/>
            <ac:picMk id="8" creationId="{9A2192FE-3C34-45E8-8957-A611B6B9DE45}"/>
          </ac:picMkLst>
        </pc:picChg>
        <pc:picChg chg="add mod">
          <ac:chgData name="Jo E Yaw Huei" userId="d751c6c77425ffb9" providerId="LiveId" clId="{CE14F0CC-4AFD-46E9-BD32-C4448E43E494}" dt="2021-05-14T22:38:10.372" v="582" actId="14100"/>
          <ac:picMkLst>
            <pc:docMk/>
            <pc:sldMk cId="2069208778" sldId="319"/>
            <ac:picMk id="10" creationId="{25E3B105-C4A4-4F21-9C8D-2D90A7A3E2A4}"/>
          </ac:picMkLst>
        </pc:picChg>
        <pc:picChg chg="add mod">
          <ac:chgData name="Jo E Yaw Huei" userId="d751c6c77425ffb9" providerId="LiveId" clId="{CE14F0CC-4AFD-46E9-BD32-C4448E43E494}" dt="2021-05-14T22:38:04.102" v="581" actId="1076"/>
          <ac:picMkLst>
            <pc:docMk/>
            <pc:sldMk cId="2069208778" sldId="319"/>
            <ac:picMk id="12" creationId="{4C42886A-0AC1-4CB1-BCA8-DDB87525533D}"/>
          </ac:picMkLst>
        </pc:picChg>
        <pc:picChg chg="add del mod">
          <ac:chgData name="Jo E Yaw Huei" userId="d751c6c77425ffb9" providerId="LiveId" clId="{CE14F0CC-4AFD-46E9-BD32-C4448E43E494}" dt="2021-05-14T22:39:22.866" v="587"/>
          <ac:picMkLst>
            <pc:docMk/>
            <pc:sldMk cId="2069208778" sldId="319"/>
            <ac:picMk id="13" creationId="{34824581-0CF5-4EB4-8B1A-598177BDF6FF}"/>
          </ac:picMkLst>
        </pc:picChg>
        <pc:picChg chg="add del mod">
          <ac:chgData name="Jo E Yaw Huei" userId="d751c6c77425ffb9" providerId="LiveId" clId="{CE14F0CC-4AFD-46E9-BD32-C4448E43E494}" dt="2021-05-14T22:39:22.866" v="587"/>
          <ac:picMkLst>
            <pc:docMk/>
            <pc:sldMk cId="2069208778" sldId="319"/>
            <ac:picMk id="14" creationId="{38B6508B-BF04-40E2-8480-E4F88F574AC3}"/>
          </ac:picMkLst>
        </pc:picChg>
        <pc:picChg chg="del">
          <ac:chgData name="Jo E Yaw Huei" userId="d751c6c77425ffb9" providerId="LiveId" clId="{CE14F0CC-4AFD-46E9-BD32-C4448E43E494}" dt="2021-05-14T22:30:56.414" v="558" actId="478"/>
          <ac:picMkLst>
            <pc:docMk/>
            <pc:sldMk cId="2069208778" sldId="319"/>
            <ac:picMk id="1026" creationId="{F510E5E2-85AA-48B6-AC4F-8CF57D8A1D84}"/>
          </ac:picMkLst>
        </pc:picChg>
      </pc:sldChg>
      <pc:sldChg chg="addSp delSp modSp add del mod">
        <pc:chgData name="Jo E Yaw Huei" userId="d751c6c77425ffb9" providerId="LiveId" clId="{CE14F0CC-4AFD-46E9-BD32-C4448E43E494}" dt="2021-05-15T00:32:18.173" v="2096" actId="47"/>
        <pc:sldMkLst>
          <pc:docMk/>
          <pc:sldMk cId="3016381339" sldId="320"/>
        </pc:sldMkLst>
        <pc:spChg chg="mod">
          <ac:chgData name="Jo E Yaw Huei" userId="d751c6c77425ffb9" providerId="LiveId" clId="{CE14F0CC-4AFD-46E9-BD32-C4448E43E494}" dt="2021-05-14T22:30:18.371" v="551" actId="20577"/>
          <ac:spMkLst>
            <pc:docMk/>
            <pc:sldMk cId="3016381339" sldId="320"/>
            <ac:spMk id="2" creationId="{66A47F5C-50EC-416A-AE8C-6F6BB4225673}"/>
          </ac:spMkLst>
        </pc:spChg>
        <pc:spChg chg="add mod">
          <ac:chgData name="Jo E Yaw Huei" userId="d751c6c77425ffb9" providerId="LiveId" clId="{CE14F0CC-4AFD-46E9-BD32-C4448E43E494}" dt="2021-05-14T22:31:27.638" v="560"/>
          <ac:spMkLst>
            <pc:docMk/>
            <pc:sldMk cId="3016381339" sldId="320"/>
            <ac:spMk id="10" creationId="{9724773D-0322-45C5-AF98-BF5E08F880D8}"/>
          </ac:spMkLst>
        </pc:spChg>
        <pc:spChg chg="del">
          <ac:chgData name="Jo E Yaw Huei" userId="d751c6c77425ffb9" providerId="LiveId" clId="{CE14F0CC-4AFD-46E9-BD32-C4448E43E494}" dt="2021-05-14T22:29:04.445" v="525" actId="478"/>
          <ac:spMkLst>
            <pc:docMk/>
            <pc:sldMk cId="3016381339" sldId="320"/>
            <ac:spMk id="11" creationId="{9339CDE8-C85A-4EC0-8A62-13BE5DFDAB81}"/>
          </ac:spMkLst>
        </pc:spChg>
        <pc:picChg chg="add del mod">
          <ac:chgData name="Jo E Yaw Huei" userId="d751c6c77425ffb9" providerId="LiveId" clId="{CE14F0CC-4AFD-46E9-BD32-C4448E43E494}" dt="2021-05-14T22:37:05.450" v="573" actId="21"/>
          <ac:picMkLst>
            <pc:docMk/>
            <pc:sldMk cId="3016381339" sldId="320"/>
            <ac:picMk id="4" creationId="{CBC3E5B3-5D97-4FE4-80A3-2E31BFBB2C4E}"/>
          </ac:picMkLst>
        </pc:picChg>
        <pc:picChg chg="add del mod">
          <ac:chgData name="Jo E Yaw Huei" userId="d751c6c77425ffb9" providerId="LiveId" clId="{CE14F0CC-4AFD-46E9-BD32-C4448E43E494}" dt="2021-05-14T22:37:05.450" v="573" actId="21"/>
          <ac:picMkLst>
            <pc:docMk/>
            <pc:sldMk cId="3016381339" sldId="320"/>
            <ac:picMk id="6" creationId="{BAEA1DDA-870D-4913-81AB-F65D805D5480}"/>
          </ac:picMkLst>
        </pc:picChg>
        <pc:picChg chg="add del mod">
          <ac:chgData name="Jo E Yaw Huei" userId="d751c6c77425ffb9" providerId="LiveId" clId="{CE14F0CC-4AFD-46E9-BD32-C4448E43E494}" dt="2021-05-14T22:37:58.552" v="579" actId="21"/>
          <ac:picMkLst>
            <pc:docMk/>
            <pc:sldMk cId="3016381339" sldId="320"/>
            <ac:picMk id="12" creationId="{EC72B578-5A48-4DC7-89E6-E7C4561ACB7D}"/>
          </ac:picMkLst>
        </pc:picChg>
        <pc:picChg chg="add del mod">
          <ac:chgData name="Jo E Yaw Huei" userId="d751c6c77425ffb9" providerId="LiveId" clId="{CE14F0CC-4AFD-46E9-BD32-C4448E43E494}" dt="2021-05-14T22:37:58.552" v="579" actId="21"/>
          <ac:picMkLst>
            <pc:docMk/>
            <pc:sldMk cId="3016381339" sldId="320"/>
            <ac:picMk id="13" creationId="{D13026ED-64DE-48BB-B66D-88FC2DB00598}"/>
          </ac:picMkLst>
        </pc:picChg>
        <pc:picChg chg="del">
          <ac:chgData name="Jo E Yaw Huei" userId="d751c6c77425ffb9" providerId="LiveId" clId="{CE14F0CC-4AFD-46E9-BD32-C4448E43E494}" dt="2021-05-14T22:28:14.922" v="524" actId="478"/>
          <ac:picMkLst>
            <pc:docMk/>
            <pc:sldMk cId="3016381339" sldId="320"/>
            <ac:picMk id="1026" creationId="{F510E5E2-85AA-48B6-AC4F-8CF57D8A1D84}"/>
          </ac:picMkLst>
        </pc:picChg>
      </pc:sldChg>
      <pc:sldChg chg="addSp delSp modSp add mod">
        <pc:chgData name="Jo E Yaw Huei" userId="d751c6c77425ffb9" providerId="LiveId" clId="{CE14F0CC-4AFD-46E9-BD32-C4448E43E494}" dt="2021-05-14T22:45:55.796" v="738" actId="20577"/>
        <pc:sldMkLst>
          <pc:docMk/>
          <pc:sldMk cId="141801463" sldId="321"/>
        </pc:sldMkLst>
        <pc:spChg chg="add mod">
          <ac:chgData name="Jo E Yaw Huei" userId="d751c6c77425ffb9" providerId="LiveId" clId="{CE14F0CC-4AFD-46E9-BD32-C4448E43E494}" dt="2021-05-14T22:44:25.661" v="698" actId="1582"/>
          <ac:spMkLst>
            <pc:docMk/>
            <pc:sldMk cId="141801463" sldId="321"/>
            <ac:spMk id="8" creationId="{E00809B3-4F4F-4908-B9A0-5886C63E6405}"/>
          </ac:spMkLst>
        </pc:spChg>
        <pc:spChg chg="mod">
          <ac:chgData name="Jo E Yaw Huei" userId="d751c6c77425ffb9" providerId="LiveId" clId="{CE14F0CC-4AFD-46E9-BD32-C4448E43E494}" dt="2021-05-14T22:45:55.796" v="738" actId="20577"/>
          <ac:spMkLst>
            <pc:docMk/>
            <pc:sldMk cId="141801463" sldId="321"/>
            <ac:spMk id="9" creationId="{32ECFD24-50F3-44AA-9C16-044530C859AF}"/>
          </ac:spMkLst>
        </pc:spChg>
        <pc:picChg chg="add del mod">
          <ac:chgData name="Jo E Yaw Huei" userId="d751c6c77425ffb9" providerId="LiveId" clId="{CE14F0CC-4AFD-46E9-BD32-C4448E43E494}" dt="2021-05-14T22:42:47.416" v="691" actId="478"/>
          <ac:picMkLst>
            <pc:docMk/>
            <pc:sldMk cId="141801463" sldId="321"/>
            <ac:picMk id="4" creationId="{A65FCB0D-DFE4-46E2-86BD-83573A20068B}"/>
          </ac:picMkLst>
        </pc:picChg>
        <pc:picChg chg="add mod">
          <ac:chgData name="Jo E Yaw Huei" userId="d751c6c77425ffb9" providerId="LiveId" clId="{CE14F0CC-4AFD-46E9-BD32-C4448E43E494}" dt="2021-05-14T22:42:53.779" v="694" actId="14100"/>
          <ac:picMkLst>
            <pc:docMk/>
            <pc:sldMk cId="141801463" sldId="321"/>
            <ac:picMk id="6" creationId="{FB0051CA-94AA-4B52-AD29-C686A6B5A480}"/>
          </ac:picMkLst>
        </pc:picChg>
        <pc:picChg chg="del">
          <ac:chgData name="Jo E Yaw Huei" userId="d751c6c77425ffb9" providerId="LiveId" clId="{CE14F0CC-4AFD-46E9-BD32-C4448E43E494}" dt="2021-05-14T22:39:42.962" v="589" actId="478"/>
          <ac:picMkLst>
            <pc:docMk/>
            <pc:sldMk cId="141801463" sldId="321"/>
            <ac:picMk id="10" creationId="{25E3B105-C4A4-4F21-9C8D-2D90A7A3E2A4}"/>
          </ac:picMkLst>
        </pc:picChg>
        <pc:picChg chg="del">
          <ac:chgData name="Jo E Yaw Huei" userId="d751c6c77425ffb9" providerId="LiveId" clId="{CE14F0CC-4AFD-46E9-BD32-C4448E43E494}" dt="2021-05-14T22:39:43.680" v="590" actId="478"/>
          <ac:picMkLst>
            <pc:docMk/>
            <pc:sldMk cId="141801463" sldId="321"/>
            <ac:picMk id="12" creationId="{4C42886A-0AC1-4CB1-BCA8-DDB87525533D}"/>
          </ac:picMkLst>
        </pc:picChg>
      </pc:sldChg>
      <pc:sldChg chg="addSp delSp modSp add mod">
        <pc:chgData name="Jo E Yaw Huei" userId="d751c6c77425ffb9" providerId="LiveId" clId="{CE14F0CC-4AFD-46E9-BD32-C4448E43E494}" dt="2021-05-14T23:00:14.086" v="1317" actId="113"/>
        <pc:sldMkLst>
          <pc:docMk/>
          <pc:sldMk cId="4284242003" sldId="322"/>
        </pc:sldMkLst>
        <pc:spChg chg="mod">
          <ac:chgData name="Jo E Yaw Huei" userId="d751c6c77425ffb9" providerId="LiveId" clId="{CE14F0CC-4AFD-46E9-BD32-C4448E43E494}" dt="2021-05-14T22:46:42.536" v="760" actId="20577"/>
          <ac:spMkLst>
            <pc:docMk/>
            <pc:sldMk cId="4284242003" sldId="322"/>
            <ac:spMk id="2" creationId="{66A47F5C-50EC-416A-AE8C-6F6BB4225673}"/>
          </ac:spMkLst>
        </pc:spChg>
        <pc:spChg chg="del">
          <ac:chgData name="Jo E Yaw Huei" userId="d751c6c77425ffb9" providerId="LiveId" clId="{CE14F0CC-4AFD-46E9-BD32-C4448E43E494}" dt="2021-05-14T22:50:13.468" v="764" actId="478"/>
          <ac:spMkLst>
            <pc:docMk/>
            <pc:sldMk cId="4284242003" sldId="322"/>
            <ac:spMk id="8" creationId="{E00809B3-4F4F-4908-B9A0-5886C63E6405}"/>
          </ac:spMkLst>
        </pc:spChg>
        <pc:spChg chg="del">
          <ac:chgData name="Jo E Yaw Huei" userId="d751c6c77425ffb9" providerId="LiveId" clId="{CE14F0CC-4AFD-46E9-BD32-C4448E43E494}" dt="2021-05-14T22:50:17.965" v="765" actId="478"/>
          <ac:spMkLst>
            <pc:docMk/>
            <pc:sldMk cId="4284242003" sldId="322"/>
            <ac:spMk id="9" creationId="{32ECFD24-50F3-44AA-9C16-044530C859AF}"/>
          </ac:spMkLst>
        </pc:spChg>
        <pc:spChg chg="add mod">
          <ac:chgData name="Jo E Yaw Huei" userId="d751c6c77425ffb9" providerId="LiveId" clId="{CE14F0CC-4AFD-46E9-BD32-C4448E43E494}" dt="2021-05-14T23:00:14.086" v="1317" actId="113"/>
          <ac:spMkLst>
            <pc:docMk/>
            <pc:sldMk cId="4284242003" sldId="322"/>
            <ac:spMk id="10" creationId="{1B35FF6C-6409-4574-BFF9-7F22B1D32688}"/>
          </ac:spMkLst>
        </pc:spChg>
        <pc:picChg chg="del">
          <ac:chgData name="Jo E Yaw Huei" userId="d751c6c77425ffb9" providerId="LiveId" clId="{CE14F0CC-4AFD-46E9-BD32-C4448E43E494}" dt="2021-05-14T22:50:12.571" v="763" actId="478"/>
          <ac:picMkLst>
            <pc:docMk/>
            <pc:sldMk cId="4284242003" sldId="322"/>
            <ac:picMk id="6" creationId="{FB0051CA-94AA-4B52-AD29-C686A6B5A480}"/>
          </ac:picMkLst>
        </pc:picChg>
      </pc:sldChg>
      <pc:sldChg chg="addSp delSp modSp add mod">
        <pc:chgData name="Jo E Yaw Huei" userId="d751c6c77425ffb9" providerId="LiveId" clId="{CE14F0CC-4AFD-46E9-BD32-C4448E43E494}" dt="2021-05-14T23:05:46.239" v="1399" actId="478"/>
        <pc:sldMkLst>
          <pc:docMk/>
          <pc:sldMk cId="568537034" sldId="323"/>
        </pc:sldMkLst>
        <pc:spChg chg="mod">
          <ac:chgData name="Jo E Yaw Huei" userId="d751c6c77425ffb9" providerId="LiveId" clId="{CE14F0CC-4AFD-46E9-BD32-C4448E43E494}" dt="2021-05-14T23:01:47.101" v="1349" actId="20577"/>
          <ac:spMkLst>
            <pc:docMk/>
            <pc:sldMk cId="568537034" sldId="323"/>
            <ac:spMk id="2" creationId="{66A47F5C-50EC-416A-AE8C-6F6BB4225673}"/>
          </ac:spMkLst>
        </pc:spChg>
        <pc:spChg chg="add mod">
          <ac:chgData name="Jo E Yaw Huei" userId="d751c6c77425ffb9" providerId="LiveId" clId="{CE14F0CC-4AFD-46E9-BD32-C4448E43E494}" dt="2021-05-14T23:05:24.249" v="1395" actId="1076"/>
          <ac:spMkLst>
            <pc:docMk/>
            <pc:sldMk cId="568537034" sldId="323"/>
            <ac:spMk id="8" creationId="{42F9B55F-1A55-4C45-99DA-11881285FB9A}"/>
          </ac:spMkLst>
        </pc:spChg>
        <pc:spChg chg="del">
          <ac:chgData name="Jo E Yaw Huei" userId="d751c6c77425ffb9" providerId="LiveId" clId="{CE14F0CC-4AFD-46E9-BD32-C4448E43E494}" dt="2021-05-14T23:01:51.740" v="1350" actId="478"/>
          <ac:spMkLst>
            <pc:docMk/>
            <pc:sldMk cId="568537034" sldId="323"/>
            <ac:spMk id="10" creationId="{1B35FF6C-6409-4574-BFF9-7F22B1D32688}"/>
          </ac:spMkLst>
        </pc:spChg>
        <pc:picChg chg="add mod">
          <ac:chgData name="Jo E Yaw Huei" userId="d751c6c77425ffb9" providerId="LiveId" clId="{CE14F0CC-4AFD-46E9-BD32-C4448E43E494}" dt="2021-05-14T23:05:13.882" v="1394" actId="14100"/>
          <ac:picMkLst>
            <pc:docMk/>
            <pc:sldMk cId="568537034" sldId="323"/>
            <ac:picMk id="4" creationId="{448D7AA3-B75C-48BA-B807-DC3E559CA433}"/>
          </ac:picMkLst>
        </pc:picChg>
        <pc:picChg chg="add del mod">
          <ac:chgData name="Jo E Yaw Huei" userId="d751c6c77425ffb9" providerId="LiveId" clId="{CE14F0CC-4AFD-46E9-BD32-C4448E43E494}" dt="2021-05-14T23:05:46.239" v="1399" actId="478"/>
          <ac:picMkLst>
            <pc:docMk/>
            <pc:sldMk cId="568537034" sldId="323"/>
            <ac:picMk id="9" creationId="{9815B607-7644-484D-B799-368304FB2501}"/>
          </ac:picMkLst>
        </pc:picChg>
      </pc:sldChg>
      <pc:sldChg chg="addSp delSp modSp add del mod">
        <pc:chgData name="Jo E Yaw Huei" userId="d751c6c77425ffb9" providerId="LiveId" clId="{CE14F0CC-4AFD-46E9-BD32-C4448E43E494}" dt="2021-05-14T23:05:39.991" v="1397" actId="47"/>
        <pc:sldMkLst>
          <pc:docMk/>
          <pc:sldMk cId="1520788799" sldId="324"/>
        </pc:sldMkLst>
        <pc:picChg chg="del">
          <ac:chgData name="Jo E Yaw Huei" userId="d751c6c77425ffb9" providerId="LiveId" clId="{CE14F0CC-4AFD-46E9-BD32-C4448E43E494}" dt="2021-05-14T23:02:49.388" v="1354" actId="478"/>
          <ac:picMkLst>
            <pc:docMk/>
            <pc:sldMk cId="1520788799" sldId="324"/>
            <ac:picMk id="4" creationId="{448D7AA3-B75C-48BA-B807-DC3E559CA433}"/>
          </ac:picMkLst>
        </pc:picChg>
        <pc:picChg chg="add mod">
          <ac:chgData name="Jo E Yaw Huei" userId="d751c6c77425ffb9" providerId="LiveId" clId="{CE14F0CC-4AFD-46E9-BD32-C4448E43E494}" dt="2021-05-14T23:03:54.820" v="1358" actId="1076"/>
          <ac:picMkLst>
            <pc:docMk/>
            <pc:sldMk cId="1520788799" sldId="324"/>
            <ac:picMk id="5" creationId="{5046CAF9-BEFE-4287-86CF-1A0D6460C793}"/>
          </ac:picMkLst>
        </pc:picChg>
      </pc:sldChg>
      <pc:sldChg chg="delSp modSp add mod">
        <pc:chgData name="Jo E Yaw Huei" userId="d751c6c77425ffb9" providerId="LiveId" clId="{CE14F0CC-4AFD-46E9-BD32-C4448E43E494}" dt="2021-05-14T23:08:14.665" v="1438" actId="1076"/>
        <pc:sldMkLst>
          <pc:docMk/>
          <pc:sldMk cId="1529678598" sldId="324"/>
        </pc:sldMkLst>
        <pc:spChg chg="mod">
          <ac:chgData name="Jo E Yaw Huei" userId="d751c6c77425ffb9" providerId="LiveId" clId="{CE14F0CC-4AFD-46E9-BD32-C4448E43E494}" dt="2021-05-14T23:06:13.376" v="1428" actId="20577"/>
          <ac:spMkLst>
            <pc:docMk/>
            <pc:sldMk cId="1529678598" sldId="324"/>
            <ac:spMk id="8" creationId="{42F9B55F-1A55-4C45-99DA-11881285FB9A}"/>
          </ac:spMkLst>
        </pc:spChg>
        <pc:picChg chg="del">
          <ac:chgData name="Jo E Yaw Huei" userId="d751c6c77425ffb9" providerId="LiveId" clId="{CE14F0CC-4AFD-46E9-BD32-C4448E43E494}" dt="2021-05-14T23:08:11.392" v="1437" actId="478"/>
          <ac:picMkLst>
            <pc:docMk/>
            <pc:sldMk cId="1529678598" sldId="324"/>
            <ac:picMk id="4" creationId="{448D7AA3-B75C-48BA-B807-DC3E559CA433}"/>
          </ac:picMkLst>
        </pc:picChg>
        <pc:picChg chg="mod">
          <ac:chgData name="Jo E Yaw Huei" userId="d751c6c77425ffb9" providerId="LiveId" clId="{CE14F0CC-4AFD-46E9-BD32-C4448E43E494}" dt="2021-05-14T23:08:14.665" v="1438" actId="1076"/>
          <ac:picMkLst>
            <pc:docMk/>
            <pc:sldMk cId="1529678598" sldId="324"/>
            <ac:picMk id="9" creationId="{9815B607-7644-484D-B799-368304FB2501}"/>
          </ac:picMkLst>
        </pc:picChg>
      </pc:sldChg>
      <pc:sldChg chg="addSp delSp modSp add mod">
        <pc:chgData name="Jo E Yaw Huei" userId="d751c6c77425ffb9" providerId="LiveId" clId="{CE14F0CC-4AFD-46E9-BD32-C4448E43E494}" dt="2021-05-14T23:17:20.726" v="1548" actId="20577"/>
        <pc:sldMkLst>
          <pc:docMk/>
          <pc:sldMk cId="784305058" sldId="325"/>
        </pc:sldMkLst>
        <pc:spChg chg="mod">
          <ac:chgData name="Jo E Yaw Huei" userId="d751c6c77425ffb9" providerId="LiveId" clId="{CE14F0CC-4AFD-46E9-BD32-C4448E43E494}" dt="2021-05-14T23:17:20.726" v="1548" actId="20577"/>
          <ac:spMkLst>
            <pc:docMk/>
            <pc:sldMk cId="784305058" sldId="325"/>
            <ac:spMk id="2" creationId="{66A47F5C-50EC-416A-AE8C-6F6BB4225673}"/>
          </ac:spMkLst>
        </pc:spChg>
        <pc:spChg chg="mod">
          <ac:chgData name="Jo E Yaw Huei" userId="d751c6c77425ffb9" providerId="LiveId" clId="{CE14F0CC-4AFD-46E9-BD32-C4448E43E494}" dt="2021-05-14T23:08:55.496" v="1469" actId="20577"/>
          <ac:spMkLst>
            <pc:docMk/>
            <pc:sldMk cId="784305058" sldId="325"/>
            <ac:spMk id="8" creationId="{42F9B55F-1A55-4C45-99DA-11881285FB9A}"/>
          </ac:spMkLst>
        </pc:spChg>
        <pc:picChg chg="del">
          <ac:chgData name="Jo E Yaw Huei" userId="d751c6c77425ffb9" providerId="LiveId" clId="{CE14F0CC-4AFD-46E9-BD32-C4448E43E494}" dt="2021-05-14T23:08:05.064" v="1435" actId="478"/>
          <ac:picMkLst>
            <pc:docMk/>
            <pc:sldMk cId="784305058" sldId="325"/>
            <ac:picMk id="4" creationId="{448D7AA3-B75C-48BA-B807-DC3E559CA433}"/>
          </ac:picMkLst>
        </pc:picChg>
        <pc:picChg chg="add mod">
          <ac:chgData name="Jo E Yaw Huei" userId="d751c6c77425ffb9" providerId="LiveId" clId="{CE14F0CC-4AFD-46E9-BD32-C4448E43E494}" dt="2021-05-14T23:09:02.699" v="1485" actId="1038"/>
          <ac:picMkLst>
            <pc:docMk/>
            <pc:sldMk cId="784305058" sldId="325"/>
            <ac:picMk id="5" creationId="{02D217AE-2581-459E-ADA1-DE5A5EE784E4}"/>
          </ac:picMkLst>
        </pc:picChg>
        <pc:picChg chg="del">
          <ac:chgData name="Jo E Yaw Huei" userId="d751c6c77425ffb9" providerId="LiveId" clId="{CE14F0CC-4AFD-46E9-BD32-C4448E43E494}" dt="2021-05-14T23:07:58.174" v="1433" actId="478"/>
          <ac:picMkLst>
            <pc:docMk/>
            <pc:sldMk cId="784305058" sldId="325"/>
            <ac:picMk id="9" creationId="{9815B607-7644-484D-B799-368304FB2501}"/>
          </ac:picMkLst>
        </pc:picChg>
      </pc:sldChg>
      <pc:sldChg chg="addSp delSp modSp add mod">
        <pc:chgData name="Jo E Yaw Huei" userId="d751c6c77425ffb9" providerId="LiveId" clId="{CE14F0CC-4AFD-46E9-BD32-C4448E43E494}" dt="2021-05-14T23:34:41.097" v="1900" actId="14100"/>
        <pc:sldMkLst>
          <pc:docMk/>
          <pc:sldMk cId="130255170" sldId="326"/>
        </pc:sldMkLst>
        <pc:spChg chg="mod">
          <ac:chgData name="Jo E Yaw Huei" userId="d751c6c77425ffb9" providerId="LiveId" clId="{CE14F0CC-4AFD-46E9-BD32-C4448E43E494}" dt="2021-05-14T23:17:26.178" v="1549" actId="20577"/>
          <ac:spMkLst>
            <pc:docMk/>
            <pc:sldMk cId="130255170" sldId="326"/>
            <ac:spMk id="2" creationId="{66A47F5C-50EC-416A-AE8C-6F6BB4225673}"/>
          </ac:spMkLst>
        </pc:spChg>
        <pc:spChg chg="del">
          <ac:chgData name="Jo E Yaw Huei" userId="d751c6c77425ffb9" providerId="LiveId" clId="{CE14F0CC-4AFD-46E9-BD32-C4448E43E494}" dt="2021-05-14T23:12:20.567" v="1530" actId="478"/>
          <ac:spMkLst>
            <pc:docMk/>
            <pc:sldMk cId="130255170" sldId="326"/>
            <ac:spMk id="10" creationId="{1B35FF6C-6409-4574-BFF9-7F22B1D32688}"/>
          </ac:spMkLst>
        </pc:spChg>
        <pc:picChg chg="add mod">
          <ac:chgData name="Jo E Yaw Huei" userId="d751c6c77425ffb9" providerId="LiveId" clId="{CE14F0CC-4AFD-46E9-BD32-C4448E43E494}" dt="2021-05-14T23:14:32.700" v="1534" actId="1076"/>
          <ac:picMkLst>
            <pc:docMk/>
            <pc:sldMk cId="130255170" sldId="326"/>
            <ac:picMk id="4" creationId="{54673B24-2A3C-4B24-B252-D965A1110F90}"/>
          </ac:picMkLst>
        </pc:picChg>
        <pc:picChg chg="add mod">
          <ac:chgData name="Jo E Yaw Huei" userId="d751c6c77425ffb9" providerId="LiveId" clId="{CE14F0CC-4AFD-46E9-BD32-C4448E43E494}" dt="2021-05-14T23:34:41.097" v="1900" actId="14100"/>
          <ac:picMkLst>
            <pc:docMk/>
            <pc:sldMk cId="130255170" sldId="326"/>
            <ac:picMk id="6" creationId="{2C5DD2BB-4228-457D-B168-8FCBA3E43C99}"/>
          </ac:picMkLst>
        </pc:picChg>
      </pc:sldChg>
      <pc:sldChg chg="addSp delSp modSp add mod">
        <pc:chgData name="Jo E Yaw Huei" userId="d751c6c77425ffb9" providerId="LiveId" clId="{CE14F0CC-4AFD-46E9-BD32-C4448E43E494}" dt="2021-05-14T23:25:05.459" v="1807" actId="14100"/>
        <pc:sldMkLst>
          <pc:docMk/>
          <pc:sldMk cId="3814335328" sldId="327"/>
        </pc:sldMkLst>
        <pc:spChg chg="add del mod">
          <ac:chgData name="Jo E Yaw Huei" userId="d751c6c77425ffb9" providerId="LiveId" clId="{CE14F0CC-4AFD-46E9-BD32-C4448E43E494}" dt="2021-05-14T23:17:55.447" v="1552" actId="1076"/>
          <ac:spMkLst>
            <pc:docMk/>
            <pc:sldMk cId="3814335328" sldId="327"/>
            <ac:spMk id="2" creationId="{66A47F5C-50EC-416A-AE8C-6F6BB4225673}"/>
          </ac:spMkLst>
        </pc:spChg>
        <pc:spChg chg="add del mod">
          <ac:chgData name="Jo E Yaw Huei" userId="d751c6c77425ffb9" providerId="LiveId" clId="{CE14F0CC-4AFD-46E9-BD32-C4448E43E494}" dt="2021-05-14T23:15:52.657" v="1543" actId="21"/>
          <ac:spMkLst>
            <pc:docMk/>
            <pc:sldMk cId="3814335328" sldId="327"/>
            <ac:spMk id="5" creationId="{6DF2FB43-8C5B-4D3C-9699-778BD4DA805E}"/>
          </ac:spMkLst>
        </pc:spChg>
        <pc:spChg chg="add mod">
          <ac:chgData name="Jo E Yaw Huei" userId="d751c6c77425ffb9" providerId="LiveId" clId="{CE14F0CC-4AFD-46E9-BD32-C4448E43E494}" dt="2021-05-14T23:25:05.459" v="1807" actId="14100"/>
          <ac:spMkLst>
            <pc:docMk/>
            <pc:sldMk cId="3814335328" sldId="327"/>
            <ac:spMk id="8" creationId="{0C8D73C4-524F-4BEB-B0C3-9936EF094174}"/>
          </ac:spMkLst>
        </pc:spChg>
        <pc:picChg chg="del">
          <ac:chgData name="Jo E Yaw Huei" userId="d751c6c77425ffb9" providerId="LiveId" clId="{CE14F0CC-4AFD-46E9-BD32-C4448E43E494}" dt="2021-05-14T23:17:45.520" v="1551" actId="478"/>
          <ac:picMkLst>
            <pc:docMk/>
            <pc:sldMk cId="3814335328" sldId="327"/>
            <ac:picMk id="4" creationId="{54673B24-2A3C-4B24-B252-D965A1110F90}"/>
          </ac:picMkLst>
        </pc:picChg>
      </pc:sldChg>
      <pc:sldChg chg="addSp delSp modSp add mod">
        <pc:chgData name="Jo E Yaw Huei" userId="d751c6c77425ffb9" providerId="LiveId" clId="{CE14F0CC-4AFD-46E9-BD32-C4448E43E494}" dt="2021-05-15T00:25:32.399" v="2039" actId="20577"/>
        <pc:sldMkLst>
          <pc:docMk/>
          <pc:sldMk cId="2949396426" sldId="328"/>
        </pc:sldMkLst>
        <pc:spChg chg="mod">
          <ac:chgData name="Jo E Yaw Huei" userId="d751c6c77425ffb9" providerId="LiveId" clId="{CE14F0CC-4AFD-46E9-BD32-C4448E43E494}" dt="2021-05-14T23:31:50.501" v="1873" actId="1076"/>
          <ac:spMkLst>
            <pc:docMk/>
            <pc:sldMk cId="2949396426" sldId="328"/>
            <ac:spMk id="2" creationId="{66A47F5C-50EC-416A-AE8C-6F6BB4225673}"/>
          </ac:spMkLst>
        </pc:spChg>
        <pc:spChg chg="add mod">
          <ac:chgData name="Jo E Yaw Huei" userId="d751c6c77425ffb9" providerId="LiveId" clId="{CE14F0CC-4AFD-46E9-BD32-C4448E43E494}" dt="2021-05-14T23:29:59.855" v="1860" actId="17032"/>
          <ac:spMkLst>
            <pc:docMk/>
            <pc:sldMk cId="2949396426" sldId="328"/>
            <ac:spMk id="5" creationId="{9ECE41FF-C3DF-44D2-AA15-30AD83BA705C}"/>
          </ac:spMkLst>
        </pc:spChg>
        <pc:spChg chg="mod">
          <ac:chgData name="Jo E Yaw Huei" userId="d751c6c77425ffb9" providerId="LiveId" clId="{CE14F0CC-4AFD-46E9-BD32-C4448E43E494}" dt="2021-05-15T00:25:32.399" v="2039" actId="20577"/>
          <ac:spMkLst>
            <pc:docMk/>
            <pc:sldMk cId="2949396426" sldId="328"/>
            <ac:spMk id="8" creationId="{0C8D73C4-524F-4BEB-B0C3-9936EF094174}"/>
          </ac:spMkLst>
        </pc:spChg>
        <pc:spChg chg="add del mod">
          <ac:chgData name="Jo E Yaw Huei" userId="d751c6c77425ffb9" providerId="LiveId" clId="{CE14F0CC-4AFD-46E9-BD32-C4448E43E494}" dt="2021-05-14T23:28:47.429" v="1855" actId="478"/>
          <ac:spMkLst>
            <pc:docMk/>
            <pc:sldMk cId="2949396426" sldId="328"/>
            <ac:spMk id="9" creationId="{94C65A8A-C39D-4042-8E52-90AA1B85D3F2}"/>
          </ac:spMkLst>
        </pc:spChg>
        <pc:spChg chg="add del mod">
          <ac:chgData name="Jo E Yaw Huei" userId="d751c6c77425ffb9" providerId="LiveId" clId="{CE14F0CC-4AFD-46E9-BD32-C4448E43E494}" dt="2021-05-14T23:28:48.687" v="1856" actId="478"/>
          <ac:spMkLst>
            <pc:docMk/>
            <pc:sldMk cId="2949396426" sldId="328"/>
            <ac:spMk id="10" creationId="{190F1955-20AC-4A10-BE8D-C8D8D2F0157B}"/>
          </ac:spMkLst>
        </pc:spChg>
        <pc:spChg chg="add mod">
          <ac:chgData name="Jo E Yaw Huei" userId="d751c6c77425ffb9" providerId="LiveId" clId="{CE14F0CC-4AFD-46E9-BD32-C4448E43E494}" dt="2021-05-14T23:30:52.451" v="1867" actId="14100"/>
          <ac:spMkLst>
            <pc:docMk/>
            <pc:sldMk cId="2949396426" sldId="328"/>
            <ac:spMk id="11" creationId="{8810992F-928D-436B-AABE-14A82AD7761A}"/>
          </ac:spMkLst>
        </pc:spChg>
        <pc:spChg chg="add mod">
          <ac:chgData name="Jo E Yaw Huei" userId="d751c6c77425ffb9" providerId="LiveId" clId="{CE14F0CC-4AFD-46E9-BD32-C4448E43E494}" dt="2021-05-14T23:32:03.663" v="1895" actId="20577"/>
          <ac:spMkLst>
            <pc:docMk/>
            <pc:sldMk cId="2949396426" sldId="328"/>
            <ac:spMk id="12" creationId="{DAA894E7-BB42-45A9-9928-51A4ABEB5418}"/>
          </ac:spMkLst>
        </pc:spChg>
        <pc:picChg chg="add mod">
          <ac:chgData name="Jo E Yaw Huei" userId="d751c6c77425ffb9" providerId="LiveId" clId="{CE14F0CC-4AFD-46E9-BD32-C4448E43E494}" dt="2021-05-14T23:26:45.998" v="1841" actId="14100"/>
          <ac:picMkLst>
            <pc:docMk/>
            <pc:sldMk cId="2949396426" sldId="328"/>
            <ac:picMk id="4" creationId="{AFE1190F-63D6-44B6-8AB3-E9C8BD2C3BB6}"/>
          </ac:picMkLst>
        </pc:picChg>
      </pc:sldChg>
      <pc:sldChg chg="addSp delSp modSp add mod">
        <pc:chgData name="Jo E Yaw Huei" userId="d751c6c77425ffb9" providerId="LiveId" clId="{CE14F0CC-4AFD-46E9-BD32-C4448E43E494}" dt="2021-05-15T00:30:58.584" v="2095" actId="14100"/>
        <pc:sldMkLst>
          <pc:docMk/>
          <pc:sldMk cId="403040654" sldId="329"/>
        </pc:sldMkLst>
        <pc:spChg chg="del mod">
          <ac:chgData name="Jo E Yaw Huei" userId="d751c6c77425ffb9" providerId="LiveId" clId="{CE14F0CC-4AFD-46E9-BD32-C4448E43E494}" dt="2021-05-14T23:40:22.378" v="1947" actId="478"/>
          <ac:spMkLst>
            <pc:docMk/>
            <pc:sldMk cId="403040654" sldId="329"/>
            <ac:spMk id="2" creationId="{66A47F5C-50EC-416A-AE8C-6F6BB4225673}"/>
          </ac:spMkLst>
        </pc:spChg>
        <pc:spChg chg="del">
          <ac:chgData name="Jo E Yaw Huei" userId="d751c6c77425ffb9" providerId="LiveId" clId="{CE14F0CC-4AFD-46E9-BD32-C4448E43E494}" dt="2021-05-14T23:40:19.901" v="1946" actId="478"/>
          <ac:spMkLst>
            <pc:docMk/>
            <pc:sldMk cId="403040654" sldId="329"/>
            <ac:spMk id="5" creationId="{9ECE41FF-C3DF-44D2-AA15-30AD83BA705C}"/>
          </ac:spMkLst>
        </pc:spChg>
        <pc:spChg chg="add mod">
          <ac:chgData name="Jo E Yaw Huei" userId="d751c6c77425ffb9" providerId="LiveId" clId="{CE14F0CC-4AFD-46E9-BD32-C4448E43E494}" dt="2021-05-15T00:29:44.483" v="2087" actId="313"/>
          <ac:spMkLst>
            <pc:docMk/>
            <pc:sldMk cId="403040654" sldId="329"/>
            <ac:spMk id="6" creationId="{B29E1537-A657-4106-9DE3-CEDE2A39A2EA}"/>
          </ac:spMkLst>
        </pc:spChg>
        <pc:spChg chg="del">
          <ac:chgData name="Jo E Yaw Huei" userId="d751c6c77425ffb9" providerId="LiveId" clId="{CE14F0CC-4AFD-46E9-BD32-C4448E43E494}" dt="2021-05-14T23:40:24.437" v="1948" actId="478"/>
          <ac:spMkLst>
            <pc:docMk/>
            <pc:sldMk cId="403040654" sldId="329"/>
            <ac:spMk id="8" creationId="{0C8D73C4-524F-4BEB-B0C3-9936EF094174}"/>
          </ac:spMkLst>
        </pc:spChg>
        <pc:spChg chg="del">
          <ac:chgData name="Jo E Yaw Huei" userId="d751c6c77425ffb9" providerId="LiveId" clId="{CE14F0CC-4AFD-46E9-BD32-C4448E43E494}" dt="2021-05-14T23:40:19.353" v="1945" actId="478"/>
          <ac:spMkLst>
            <pc:docMk/>
            <pc:sldMk cId="403040654" sldId="329"/>
            <ac:spMk id="11" creationId="{8810992F-928D-436B-AABE-14A82AD7761A}"/>
          </ac:spMkLst>
        </pc:spChg>
        <pc:spChg chg="del">
          <ac:chgData name="Jo E Yaw Huei" userId="d751c6c77425ffb9" providerId="LiveId" clId="{CE14F0CC-4AFD-46E9-BD32-C4448E43E494}" dt="2021-05-15T00:29:55.686" v="2088" actId="478"/>
          <ac:spMkLst>
            <pc:docMk/>
            <pc:sldMk cId="403040654" sldId="329"/>
            <ac:spMk id="12" creationId="{DAA894E7-BB42-45A9-9928-51A4ABEB5418}"/>
          </ac:spMkLst>
        </pc:spChg>
        <pc:picChg chg="del">
          <ac:chgData name="Jo E Yaw Huei" userId="d751c6c77425ffb9" providerId="LiveId" clId="{CE14F0CC-4AFD-46E9-BD32-C4448E43E494}" dt="2021-05-14T23:40:16.830" v="1944" actId="478"/>
          <ac:picMkLst>
            <pc:docMk/>
            <pc:sldMk cId="403040654" sldId="329"/>
            <ac:picMk id="4" creationId="{AFE1190F-63D6-44B6-8AB3-E9C8BD2C3BB6}"/>
          </ac:picMkLst>
        </pc:picChg>
        <pc:picChg chg="add mod">
          <ac:chgData name="Jo E Yaw Huei" userId="d751c6c77425ffb9" providerId="LiveId" clId="{CE14F0CC-4AFD-46E9-BD32-C4448E43E494}" dt="2021-05-15T00:30:58.584" v="2095" actId="14100"/>
          <ac:picMkLst>
            <pc:docMk/>
            <pc:sldMk cId="403040654" sldId="329"/>
            <ac:picMk id="10" creationId="{86E97D3E-5FC9-42F8-8537-4ED4D1867080}"/>
          </ac:picMkLst>
        </pc:picChg>
      </pc:sldChg>
      <pc:sldChg chg="addSp delSp modSp add mod">
        <pc:chgData name="Jo E Yaw Huei" userId="d751c6c77425ffb9" providerId="LiveId" clId="{CE14F0CC-4AFD-46E9-BD32-C4448E43E494}" dt="2021-05-15T00:40:14.968" v="2525" actId="14100"/>
        <pc:sldMkLst>
          <pc:docMk/>
          <pc:sldMk cId="22917888" sldId="330"/>
        </pc:sldMkLst>
        <pc:spChg chg="add mod">
          <ac:chgData name="Jo E Yaw Huei" userId="d751c6c77425ffb9" providerId="LiveId" clId="{CE14F0CC-4AFD-46E9-BD32-C4448E43E494}" dt="2021-05-15T00:40:14.968" v="2525" actId="14100"/>
          <ac:spMkLst>
            <pc:docMk/>
            <pc:sldMk cId="22917888" sldId="330"/>
            <ac:spMk id="5" creationId="{2724FE27-B260-47EB-86A9-C0B4257385E4}"/>
          </ac:spMkLst>
        </pc:spChg>
        <pc:spChg chg="mod">
          <ac:chgData name="Jo E Yaw Huei" userId="d751c6c77425ffb9" providerId="LiveId" clId="{CE14F0CC-4AFD-46E9-BD32-C4448E43E494}" dt="2021-05-15T00:35:06.642" v="2139" actId="20577"/>
          <ac:spMkLst>
            <pc:docMk/>
            <pc:sldMk cId="22917888" sldId="330"/>
            <ac:spMk id="6" creationId="{B29E1537-A657-4106-9DE3-CEDE2A39A2EA}"/>
          </ac:spMkLst>
        </pc:spChg>
        <pc:picChg chg="del">
          <ac:chgData name="Jo E Yaw Huei" userId="d751c6c77425ffb9" providerId="LiveId" clId="{CE14F0CC-4AFD-46E9-BD32-C4448E43E494}" dt="2021-05-15T00:35:09.257" v="2140" actId="478"/>
          <ac:picMkLst>
            <pc:docMk/>
            <pc:sldMk cId="22917888" sldId="330"/>
            <ac:picMk id="10" creationId="{86E97D3E-5FC9-42F8-8537-4ED4D18670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tail_forex_trading" TargetMode="External"/><Relationship Id="rId2" Type="http://schemas.openxmlformats.org/officeDocument/2006/relationships/hyperlink" Target="https://en.wikipedia.org/wiki/Electronic_trading_platfor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hyperlink" Target="https://en.wikipedia.org/wiki/Specul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eyh28/DS10105-Project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4800" dirty="0"/>
              <a:t>Forex Pair Price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2000" dirty="0"/>
              <a:t>DS105 Final project proposal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69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GB" dirty="0"/>
              <a:t>Feature Engineering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35FF6C-6409-4574-BFF9-7F22B1D32688}"/>
              </a:ext>
            </a:extLst>
          </p:cNvPr>
          <p:cNvSpPr txBox="1">
            <a:spLocks/>
          </p:cNvSpPr>
          <p:nvPr/>
        </p:nvSpPr>
        <p:spPr>
          <a:xfrm>
            <a:off x="1097280" y="1974678"/>
            <a:ext cx="10058400" cy="333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+mn-ea"/>
                <a:cs typeface="+mn-cs"/>
              </a:rPr>
              <a:t>20 additional Features derived from the original dataset, which included: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Simple Moving Average, 9, 12 and 24 periods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Exponential Moving Average, 9, 12, 13, 26 periods and MACD indicator..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Rolling Minimum and Maximum price for past 12 and 24 periods.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OpenVS</a:t>
            </a:r>
            <a:r>
              <a:rPr lang="en-US" altLang="zh-CN" sz="2000" dirty="0" err="1">
                <a:latin typeface="+mn-lt"/>
                <a:ea typeface="+mn-ea"/>
                <a:cs typeface="+mn-cs"/>
              </a:rPr>
              <a:t>Close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, </a:t>
            </a:r>
            <a:r>
              <a:rPr lang="en-US" altLang="zh-CN" sz="2000" dirty="0" err="1">
                <a:latin typeface="+mn-lt"/>
                <a:ea typeface="+mn-ea"/>
                <a:cs typeface="+mn-cs"/>
              </a:rPr>
              <a:t>HighVSLow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, </a:t>
            </a:r>
            <a:r>
              <a:rPr lang="en-US" altLang="zh-CN" sz="2000" dirty="0" err="1">
                <a:latin typeface="+mn-lt"/>
                <a:ea typeface="+mn-ea"/>
                <a:cs typeface="+mn-cs"/>
              </a:rPr>
              <a:t>Close_VS_exClose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, </a:t>
            </a:r>
            <a:r>
              <a:rPr lang="en-US" altLang="zh-CN" sz="2000" dirty="0" err="1">
                <a:latin typeface="+mn-lt"/>
                <a:ea typeface="+mn-ea"/>
                <a:cs typeface="+mn-cs"/>
              </a:rPr>
              <a:t>Open_VS_exOpen</a:t>
            </a:r>
            <a:endParaRPr lang="en-US" altLang="zh-CN" sz="20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Average price of High and Low price for current period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Trading Volume related – Price Momentum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Bull and Bear Power indicator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2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69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GB" dirty="0"/>
              <a:t>Visualization of the Dataset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D7AA3-B75C-48BA-B807-DC3E559C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2354225"/>
            <a:ext cx="7050000" cy="40211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F9B55F-1A55-4C45-99DA-11881285FB9A}"/>
              </a:ext>
            </a:extLst>
          </p:cNvPr>
          <p:cNvSpPr txBox="1">
            <a:spLocks/>
          </p:cNvSpPr>
          <p:nvPr/>
        </p:nvSpPr>
        <p:spPr>
          <a:xfrm>
            <a:off x="1643380" y="-590722"/>
            <a:ext cx="10058400" cy="333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Candle stick Plot, OCHL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53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69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GB" dirty="0"/>
              <a:t>Visualization of the Dataset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F9B55F-1A55-4C45-99DA-11881285FB9A}"/>
              </a:ext>
            </a:extLst>
          </p:cNvPr>
          <p:cNvSpPr txBox="1">
            <a:spLocks/>
          </p:cNvSpPr>
          <p:nvPr/>
        </p:nvSpPr>
        <p:spPr>
          <a:xfrm>
            <a:off x="1643380" y="-590722"/>
            <a:ext cx="10058400" cy="333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Distribution Plot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5B607-7644-484D-B799-368304FB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58" y="2636581"/>
            <a:ext cx="10754322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7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69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GB" dirty="0"/>
              <a:t>Visualization of the Dataset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F9B55F-1A55-4C45-99DA-11881285FB9A}"/>
              </a:ext>
            </a:extLst>
          </p:cNvPr>
          <p:cNvSpPr txBox="1">
            <a:spLocks/>
          </p:cNvSpPr>
          <p:nvPr/>
        </p:nvSpPr>
        <p:spPr>
          <a:xfrm>
            <a:off x="1643380" y="-590722"/>
            <a:ext cx="10058400" cy="333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Heatmap Plot of Correlation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2D217AE-2581-459E-ADA1-DE5A5EE7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66900"/>
            <a:ext cx="4346822" cy="48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0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10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GB" dirty="0"/>
              <a:t>Regression Models Training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73B24-2A3C-4B24-B252-D965A111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559072"/>
            <a:ext cx="8966200" cy="482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DD2BB-4228-457D-B168-8FCBA3E4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300" y="0"/>
            <a:ext cx="3060700" cy="15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41571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GB" dirty="0"/>
              <a:t>Models Evaluation and Selection</a:t>
            </a:r>
            <a:br>
              <a:rPr lang="en-GB" sz="4800" dirty="0">
                <a:latin typeface="+mn-lt"/>
                <a:ea typeface="+mn-ea"/>
                <a:cs typeface="+mn-cs"/>
              </a:rPr>
            </a:b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8D73C4-524F-4BEB-B0C3-9936EF094174}"/>
              </a:ext>
            </a:extLst>
          </p:cNvPr>
          <p:cNvSpPr txBox="1">
            <a:spLocks/>
          </p:cNvSpPr>
          <p:nvPr/>
        </p:nvSpPr>
        <p:spPr>
          <a:xfrm>
            <a:off x="1097280" y="1974678"/>
            <a:ext cx="10058400" cy="253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+mn-ea"/>
                <a:cs typeface="+mn-cs"/>
              </a:rPr>
              <a:t>The prediction is done with the following linear models library imported from </a:t>
            </a:r>
            <a:r>
              <a:rPr lang="en-US" sz="2000" b="1" dirty="0" err="1">
                <a:latin typeface="+mn-lt"/>
                <a:ea typeface="+mn-ea"/>
                <a:cs typeface="+mn-cs"/>
              </a:rPr>
              <a:t>sklearn</a:t>
            </a:r>
            <a:r>
              <a:rPr lang="en-US" sz="2000" b="1" dirty="0">
                <a:latin typeface="+mn-lt"/>
                <a:ea typeface="+mn-ea"/>
                <a:cs typeface="+mn-cs"/>
              </a:rPr>
              <a:t>: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Lasso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Elastic Net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Polynomial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Robust Regression</a:t>
            </a:r>
          </a:p>
        </p:txBody>
      </p:sp>
    </p:spTree>
    <p:extLst>
      <p:ext uri="{BB962C8B-B14F-4D97-AF65-F5344CB8AC3E}">
        <p14:creationId xmlns:p14="http://schemas.microsoft.com/office/powerpoint/2010/main" val="381433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41571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GB" dirty="0"/>
              <a:t>Models Evaluation and Selection</a:t>
            </a:r>
            <a:br>
              <a:rPr lang="en-GB" sz="4800" dirty="0">
                <a:latin typeface="+mn-lt"/>
                <a:ea typeface="+mn-ea"/>
                <a:cs typeface="+mn-cs"/>
              </a:rPr>
            </a:b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8D73C4-524F-4BEB-B0C3-9936EF094174}"/>
              </a:ext>
            </a:extLst>
          </p:cNvPr>
          <p:cNvSpPr txBox="1">
            <a:spLocks/>
          </p:cNvSpPr>
          <p:nvPr/>
        </p:nvSpPr>
        <p:spPr>
          <a:xfrm>
            <a:off x="1389379" y="5149485"/>
            <a:ext cx="10058400" cy="253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+mn-ea"/>
                <a:cs typeface="+mn-cs"/>
              </a:rPr>
              <a:t>MAE: Mean Absolute Error</a:t>
            </a:r>
          </a:p>
          <a:p>
            <a:r>
              <a:rPr lang="en-US" sz="2000" b="1" dirty="0">
                <a:latin typeface="+mn-lt"/>
                <a:ea typeface="+mn-ea"/>
                <a:cs typeface="+mn-cs"/>
              </a:rPr>
              <a:t>MSE: Mean Square Error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b="1" dirty="0">
                <a:latin typeface="+mn-lt"/>
                <a:ea typeface="+mn-ea"/>
                <a:cs typeface="+mn-cs"/>
              </a:rPr>
              <a:t>RMSE: Root Mean Square Error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1190F-63D6-44B6-8AB3-E9C8BD2C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62780"/>
            <a:ext cx="9274441" cy="27065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CE41FF-C3DF-44D2-AA15-30AD83BA705C}"/>
              </a:ext>
            </a:extLst>
          </p:cNvPr>
          <p:cNvSpPr/>
          <p:nvPr/>
        </p:nvSpPr>
        <p:spPr>
          <a:xfrm>
            <a:off x="7340599" y="2136026"/>
            <a:ext cx="1282701" cy="33011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10992F-928D-436B-AABE-14A82AD7761A}"/>
              </a:ext>
            </a:extLst>
          </p:cNvPr>
          <p:cNvSpPr/>
          <p:nvPr/>
        </p:nvSpPr>
        <p:spPr>
          <a:xfrm>
            <a:off x="1036321" y="3733801"/>
            <a:ext cx="9136379" cy="3556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A894E7-BB42-45A9-9928-51A4ABEB5418}"/>
              </a:ext>
            </a:extLst>
          </p:cNvPr>
          <p:cNvSpPr txBox="1">
            <a:spLocks/>
          </p:cNvSpPr>
          <p:nvPr/>
        </p:nvSpPr>
        <p:spPr>
          <a:xfrm>
            <a:off x="1097280" y="-381440"/>
            <a:ext cx="10058400" cy="3333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Summary of Evaluation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39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E1537-A657-4106-9DE3-CEDE2A3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 Applying the Selected Regression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97D3E-5FC9-42F8-8537-4ED4D186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1966986"/>
            <a:ext cx="8097520" cy="44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E1537-A657-4106-9DE3-CEDE2A3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8. Limitation and Future Improvement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4FE27-B260-47EB-86A9-C0B4257385E4}"/>
              </a:ext>
            </a:extLst>
          </p:cNvPr>
          <p:cNvSpPr txBox="1">
            <a:spLocks/>
          </p:cNvSpPr>
          <p:nvPr/>
        </p:nvSpPr>
        <p:spPr>
          <a:xfrm>
            <a:off x="1097280" y="1974678"/>
            <a:ext cx="10058400" cy="343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Examine and improve the prediction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Include Classification Machine Learning like logistics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To extent the prediction model to link up with live trading system like MT4 to enable live price prediction and trading.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4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BFD-73E5-4E3E-BFB1-49B80453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DD2C-D463-4900-BD65-D8AD4868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Forex Pairs Price Prediction with Regression Supervised Machine Learning </a:t>
            </a:r>
            <a:r>
              <a:rPr lang="en-US" altLang="zh-CN" sz="3200" dirty="0"/>
              <a:t>based </a:t>
            </a:r>
            <a:r>
              <a:rPr lang="en-US" sz="3200" dirty="0"/>
              <a:t>EURUSD. </a:t>
            </a:r>
          </a:p>
          <a:p>
            <a:pPr marL="514350" indent="-514350">
              <a:buFont typeface="+mj-lt"/>
              <a:buAutoNum type="arabicPeriod"/>
            </a:pPr>
            <a:endParaRPr lang="en-SG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5855D3-DC3B-4BD9-97EB-6D278F1FAA66}"/>
              </a:ext>
            </a:extLst>
          </p:cNvPr>
          <p:cNvSpPr/>
          <p:nvPr/>
        </p:nvSpPr>
        <p:spPr>
          <a:xfrm>
            <a:off x="9829970" y="4211360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Bullseye">
            <a:extLst>
              <a:ext uri="{FF2B5EF4-FFF2-40B4-BE49-F238E27FC236}">
                <a16:creationId xmlns:a16="http://schemas.microsoft.com/office/drawing/2014/main" id="{4E2FB748-9CB0-4626-89DC-1EABBBCA4779}"/>
              </a:ext>
            </a:extLst>
          </p:cNvPr>
          <p:cNvSpPr/>
          <p:nvPr/>
        </p:nvSpPr>
        <p:spPr>
          <a:xfrm>
            <a:off x="10217533" y="4598923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7074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Overall Approach to the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39CDE8-C85A-4EC0-8A62-13BE5DFDAB81}"/>
              </a:ext>
            </a:extLst>
          </p:cNvPr>
          <p:cNvSpPr txBox="1">
            <a:spLocks/>
          </p:cNvSpPr>
          <p:nvPr/>
        </p:nvSpPr>
        <p:spPr>
          <a:xfrm>
            <a:off x="1097280" y="1974678"/>
            <a:ext cx="10058400" cy="2146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Sourcing of reliable and consistent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Data exploration and 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Regression Models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Regression Models Evaluation and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+mn-lt"/>
                <a:ea typeface="+mn-ea"/>
                <a:cs typeface="+mn-cs"/>
              </a:rPr>
              <a:t>Apply the Selected Regression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CCECF-C731-4499-B7BB-6904EBB4DBF8}"/>
              </a:ext>
            </a:extLst>
          </p:cNvPr>
          <p:cNvGrpSpPr/>
          <p:nvPr/>
        </p:nvGrpSpPr>
        <p:grpSpPr>
          <a:xfrm>
            <a:off x="9405257" y="3978234"/>
            <a:ext cx="1893428" cy="1894427"/>
            <a:chOff x="5216881" y="2439054"/>
            <a:chExt cx="1818562" cy="181856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DE8521-E31D-4870-B62C-69D2EF666B09}"/>
                </a:ext>
              </a:extLst>
            </p:cNvPr>
            <p:cNvSpPr/>
            <p:nvPr/>
          </p:nvSpPr>
          <p:spPr>
            <a:xfrm>
              <a:off x="5216881" y="2439054"/>
              <a:ext cx="1818562" cy="1818562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 descr="Usb Stick with solid fill">
              <a:extLst>
                <a:ext uri="{FF2B5EF4-FFF2-40B4-BE49-F238E27FC236}">
                  <a16:creationId xmlns:a16="http://schemas.microsoft.com/office/drawing/2014/main" id="{3F17F3C0-52D3-48E6-B5A2-B7F0CF575888}"/>
                </a:ext>
              </a:extLst>
            </p:cNvPr>
            <p:cNvSpPr/>
            <p:nvPr/>
          </p:nvSpPr>
          <p:spPr>
            <a:xfrm>
              <a:off x="5604444" y="2826617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-236362"/>
                <a:satOff val="4090"/>
                <a:lumOff val="13513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5890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5569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GB" dirty="0"/>
              <a:t>Sourcing of reliable and consistent dataset</a:t>
            </a:r>
            <a:br>
              <a:rPr lang="en-GB" sz="4800" dirty="0"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39CDE8-C85A-4EC0-8A62-13BE5DFDAB81}"/>
              </a:ext>
            </a:extLst>
          </p:cNvPr>
          <p:cNvSpPr txBox="1">
            <a:spLocks/>
          </p:cNvSpPr>
          <p:nvPr/>
        </p:nvSpPr>
        <p:spPr>
          <a:xfrm>
            <a:off x="1097280" y="1685177"/>
            <a:ext cx="10058400" cy="3031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latin typeface="+mn-lt"/>
                <a:ea typeface="+mn-ea"/>
                <a:cs typeface="+mn-cs"/>
              </a:rPr>
              <a:t>MetaTrader</a:t>
            </a:r>
            <a:r>
              <a:rPr lang="en-GB" sz="2800" dirty="0">
                <a:latin typeface="+mn-lt"/>
                <a:ea typeface="+mn-ea"/>
                <a:cs typeface="+mn-cs"/>
              </a:rPr>
              <a:t> 4, also known as MT4, is an </a:t>
            </a:r>
            <a:r>
              <a:rPr lang="en-GB" sz="2800" dirty="0">
                <a:latin typeface="+mn-lt"/>
                <a:ea typeface="+mn-ea"/>
                <a:cs typeface="+mn-cs"/>
                <a:hlinkClick r:id="rId2" tooltip="Electronic trading plat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 trading platform</a:t>
            </a:r>
            <a:r>
              <a:rPr lang="en-GB" sz="2800" dirty="0">
                <a:latin typeface="+mn-lt"/>
                <a:ea typeface="+mn-ea"/>
                <a:cs typeface="+mn-cs"/>
              </a:rPr>
              <a:t> widely used by online </a:t>
            </a:r>
            <a:r>
              <a:rPr lang="en-GB" sz="2800" dirty="0">
                <a:latin typeface="+mn-lt"/>
                <a:ea typeface="+mn-ea"/>
                <a:cs typeface="+mn-cs"/>
                <a:hlinkClick r:id="rId3" tooltip="Retail forex trad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foreign exchange</a:t>
            </a:r>
            <a:endParaRPr lang="en-GB" sz="2800" dirty="0">
              <a:latin typeface="+mn-lt"/>
              <a:ea typeface="+mn-ea"/>
              <a:cs typeface="+mn-cs"/>
            </a:endParaRPr>
          </a:p>
          <a:p>
            <a:r>
              <a:rPr lang="en-GB" sz="2800" dirty="0">
                <a:latin typeface="+mn-lt"/>
                <a:ea typeface="+mn-ea"/>
                <a:cs typeface="+mn-cs"/>
              </a:rPr>
              <a:t>for </a:t>
            </a:r>
            <a:r>
              <a:rPr lang="en-GB" sz="2800" dirty="0"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speculative traders</a:t>
            </a:r>
            <a:r>
              <a:rPr lang="en-GB" sz="2800" dirty="0">
                <a:latin typeface="+mn-lt"/>
                <a:ea typeface="+mn-ea"/>
                <a:cs typeface="+mn-cs"/>
              </a:rPr>
              <a:t>. </a:t>
            </a:r>
          </a:p>
          <a:p>
            <a:endParaRPr lang="en-GB" sz="2800" dirty="0">
              <a:latin typeface="+mn-lt"/>
              <a:ea typeface="+mn-ea"/>
              <a:cs typeface="+mn-cs"/>
            </a:endParaRPr>
          </a:p>
          <a:p>
            <a:r>
              <a:rPr lang="en-GB" sz="2800" dirty="0">
                <a:latin typeface="+mn-lt"/>
                <a:ea typeface="+mn-ea"/>
                <a:cs typeface="+mn-cs"/>
              </a:rPr>
              <a:t>It was developed by </a:t>
            </a:r>
            <a:r>
              <a:rPr lang="en-GB" sz="2800" dirty="0" err="1">
                <a:latin typeface="+mn-lt"/>
                <a:ea typeface="+mn-ea"/>
                <a:cs typeface="+mn-cs"/>
              </a:rPr>
              <a:t>MetaQuotes</a:t>
            </a:r>
            <a:r>
              <a:rPr lang="en-GB" sz="2800" dirty="0">
                <a:latin typeface="+mn-lt"/>
                <a:ea typeface="+mn-ea"/>
                <a:cs typeface="+mn-cs"/>
              </a:rPr>
              <a:t> Software and released in</a:t>
            </a:r>
          </a:p>
          <a:p>
            <a:r>
              <a:rPr lang="en-GB" sz="2800" dirty="0">
                <a:latin typeface="+mn-lt"/>
                <a:ea typeface="+mn-ea"/>
                <a:cs typeface="+mn-cs"/>
              </a:rPr>
              <a:t>2005. The software is licensed to foreign exchange</a:t>
            </a:r>
          </a:p>
          <a:p>
            <a:r>
              <a:rPr lang="en-GB" sz="2800" dirty="0">
                <a:latin typeface="+mn-lt"/>
                <a:ea typeface="+mn-ea"/>
                <a:cs typeface="+mn-cs"/>
              </a:rPr>
              <a:t>brokers who provide the software to their clients.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0E5E2-85AA-48B6-AC4F-8CF57D8A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4" y="2509371"/>
            <a:ext cx="2919103" cy="36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55271-48C7-4BBF-BF5A-EF36C2C1BE25}"/>
              </a:ext>
            </a:extLst>
          </p:cNvPr>
          <p:cNvGrpSpPr/>
          <p:nvPr/>
        </p:nvGrpSpPr>
        <p:grpSpPr>
          <a:xfrm>
            <a:off x="9405257" y="3978234"/>
            <a:ext cx="1893428" cy="1894427"/>
            <a:chOff x="5216881" y="2439054"/>
            <a:chExt cx="1818562" cy="18185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3DB9F1-099E-493A-9687-F62E32ECD0F1}"/>
                </a:ext>
              </a:extLst>
            </p:cNvPr>
            <p:cNvSpPr/>
            <p:nvPr/>
          </p:nvSpPr>
          <p:spPr>
            <a:xfrm>
              <a:off x="5216881" y="2439054"/>
              <a:ext cx="1818562" cy="1818562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 descr="Usb Stick with solid fill">
              <a:extLst>
                <a:ext uri="{FF2B5EF4-FFF2-40B4-BE49-F238E27FC236}">
                  <a16:creationId xmlns:a16="http://schemas.microsoft.com/office/drawing/2014/main" id="{AE35CAF2-3368-4251-B4E7-5B339D58DF9C}"/>
                </a:ext>
              </a:extLst>
            </p:cNvPr>
            <p:cNvSpPr/>
            <p:nvPr/>
          </p:nvSpPr>
          <p:spPr>
            <a:xfrm>
              <a:off x="5604444" y="2826617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-236362"/>
                <a:satOff val="4090"/>
                <a:lumOff val="13513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203AA5-2802-4F5C-AC49-001EC150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02" y="2035206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Hourly price data for EURUSD from Apr 2011 to Mar 2021 (10 years), each pair about 62,000 rows of data.</a:t>
            </a:r>
            <a:endParaRPr lang="en-SG" dirty="0"/>
          </a:p>
          <a:p>
            <a:r>
              <a:rPr lang="en-SG" dirty="0"/>
              <a:t>Source of the data: </a:t>
            </a:r>
            <a:r>
              <a:rPr lang="en-SG" dirty="0" err="1"/>
              <a:t>MetaTrader</a:t>
            </a:r>
            <a:r>
              <a:rPr lang="en-SG" dirty="0"/>
              <a:t> 4 (MT4).</a:t>
            </a:r>
          </a:p>
          <a:p>
            <a:r>
              <a:rPr lang="en-SG" dirty="0"/>
              <a:t>Link to the data:  </a:t>
            </a:r>
          </a:p>
          <a:p>
            <a:r>
              <a:rPr lang="en-US" dirty="0">
                <a:hlinkClick r:id="rId4"/>
              </a:rPr>
              <a:t>https://github.com/joeyh28/DS10105-Project.git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Original Dataset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39CDE8-C85A-4EC0-8A62-13BE5DFDAB81}"/>
              </a:ext>
            </a:extLst>
          </p:cNvPr>
          <p:cNvSpPr txBox="1">
            <a:spLocks/>
          </p:cNvSpPr>
          <p:nvPr/>
        </p:nvSpPr>
        <p:spPr>
          <a:xfrm>
            <a:off x="1097280" y="1974678"/>
            <a:ext cx="10058400" cy="269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  <a:ea typeface="+mn-ea"/>
                <a:cs typeface="+mn-cs"/>
              </a:rPr>
              <a:t>For the Forex Pair, the raw dataset consist of the following columns: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Date -  Date of the transaction record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Time – Opening/Starting time of the transaction record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Opening – Opening price of time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High – Highest recorded price within the time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Low – Lowest recorded price within the time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Close -  Closing price of the time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Volume – Transacted volume within the time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CCECF-C731-4499-B7BB-6904EBB4DBF8}"/>
              </a:ext>
            </a:extLst>
          </p:cNvPr>
          <p:cNvGrpSpPr/>
          <p:nvPr/>
        </p:nvGrpSpPr>
        <p:grpSpPr>
          <a:xfrm>
            <a:off x="9405257" y="3978234"/>
            <a:ext cx="1893428" cy="1894427"/>
            <a:chOff x="5216881" y="2439054"/>
            <a:chExt cx="1818562" cy="181856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DE8521-E31D-4870-B62C-69D2EF666B09}"/>
                </a:ext>
              </a:extLst>
            </p:cNvPr>
            <p:cNvSpPr/>
            <p:nvPr/>
          </p:nvSpPr>
          <p:spPr>
            <a:xfrm>
              <a:off x="5216881" y="2439054"/>
              <a:ext cx="1818562" cy="1818562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 descr="Usb Stick with solid fill">
              <a:extLst>
                <a:ext uri="{FF2B5EF4-FFF2-40B4-BE49-F238E27FC236}">
                  <a16:creationId xmlns:a16="http://schemas.microsoft.com/office/drawing/2014/main" id="{3F17F3C0-52D3-48E6-B5A2-B7F0CF575888}"/>
                </a:ext>
              </a:extLst>
            </p:cNvPr>
            <p:cNvSpPr/>
            <p:nvPr/>
          </p:nvSpPr>
          <p:spPr>
            <a:xfrm>
              <a:off x="5604444" y="2826617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-236362"/>
                <a:satOff val="4090"/>
                <a:lumOff val="13513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2341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39CDE8-C85A-4EC0-8A62-13BE5DFDAB81}"/>
              </a:ext>
            </a:extLst>
          </p:cNvPr>
          <p:cNvSpPr txBox="1">
            <a:spLocks/>
          </p:cNvSpPr>
          <p:nvPr/>
        </p:nvSpPr>
        <p:spPr>
          <a:xfrm>
            <a:off x="1097280" y="1974678"/>
            <a:ext cx="10058400" cy="68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Example of the dataset:</a:t>
            </a:r>
          </a:p>
          <a:p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762FD-5541-491D-8C84-E4F08A73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06" y="2498699"/>
            <a:ext cx="10157595" cy="22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3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69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GB" dirty="0"/>
              <a:t>Data Exploration and Pre-processing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ECFD24-50F3-44AA-9C16-044530C859AF}"/>
              </a:ext>
            </a:extLst>
          </p:cNvPr>
          <p:cNvSpPr txBox="1">
            <a:spLocks/>
          </p:cNvSpPr>
          <p:nvPr/>
        </p:nvSpPr>
        <p:spPr>
          <a:xfrm>
            <a:off x="1097280" y="1685177"/>
            <a:ext cx="10058400" cy="1343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ea typeface="+mn-ea"/>
                <a:cs typeface="+mn-cs"/>
              </a:rPr>
              <a:t>Ensure there is no empty cell in the dataset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ea typeface="+mn-ea"/>
                <a:cs typeface="+mn-cs"/>
              </a:rPr>
              <a:t>Understand the data 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E3B105-C4A4-4F21-9C8D-2D90A7A3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66" y="2967338"/>
            <a:ext cx="4154706" cy="3354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2886A-0AC1-4CB1-BCA8-DDB87525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20" y="3068151"/>
            <a:ext cx="5984217" cy="32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69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GB" dirty="0"/>
              <a:t>Data Exploration and Pre-processing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14318C-2F7C-468E-B741-4CBC1475BCAC}"/>
              </a:ext>
            </a:extLst>
          </p:cNvPr>
          <p:cNvSpPr txBox="1">
            <a:spLocks/>
          </p:cNvSpPr>
          <p:nvPr/>
        </p:nvSpPr>
        <p:spPr>
          <a:xfrm>
            <a:off x="1097280" y="1213848"/>
            <a:ext cx="10058400" cy="92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ECFD24-50F3-44AA-9C16-044530C859AF}"/>
              </a:ext>
            </a:extLst>
          </p:cNvPr>
          <p:cNvSpPr txBox="1">
            <a:spLocks/>
          </p:cNvSpPr>
          <p:nvPr/>
        </p:nvSpPr>
        <p:spPr>
          <a:xfrm>
            <a:off x="1097280" y="1685177"/>
            <a:ext cx="10058400" cy="1343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ea typeface="+mn-ea"/>
                <a:cs typeface="+mn-cs"/>
              </a:rPr>
              <a:t>Combining the Date &amp; Time columns to form a single </a:t>
            </a:r>
            <a:r>
              <a:rPr lang="en-GB" sz="2800" dirty="0" err="1">
                <a:latin typeface="+mn-lt"/>
                <a:ea typeface="+mn-ea"/>
                <a:cs typeface="+mn-cs"/>
              </a:rPr>
              <a:t>Date&amp;Time</a:t>
            </a:r>
            <a:r>
              <a:rPr lang="en-GB" sz="2800" dirty="0">
                <a:latin typeface="+mn-lt"/>
                <a:ea typeface="+mn-ea"/>
                <a:cs typeface="+mn-cs"/>
              </a:rPr>
              <a:t> column and convert to datetime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051CA-94AA-4B52-AD29-C686A6B5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4" y="3028208"/>
            <a:ext cx="6073775" cy="32509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00809B3-4F4F-4908-B9A0-5886C63E6405}"/>
              </a:ext>
            </a:extLst>
          </p:cNvPr>
          <p:cNvSpPr/>
          <p:nvPr/>
        </p:nvSpPr>
        <p:spPr>
          <a:xfrm>
            <a:off x="1701800" y="4025900"/>
            <a:ext cx="4914900" cy="3429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01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{32328FA3-0590-44E7-A50D-45F11BE3D52F}tf11437505_win32</Template>
  <TotalTime>1034</TotalTime>
  <Words>536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Calibri</vt:lpstr>
      <vt:lpstr>Georgia Pro Cond Light</vt:lpstr>
      <vt:lpstr>Speak Pro</vt:lpstr>
      <vt:lpstr>RetrospectVTI</vt:lpstr>
      <vt:lpstr>Forex Pair Price Prediction with Machine Learning</vt:lpstr>
      <vt:lpstr>Problem Statement</vt:lpstr>
      <vt:lpstr>Overall Approach to the Problem</vt:lpstr>
      <vt:lpstr>1. Sourcing of reliable and consistent dataset </vt:lpstr>
      <vt:lpstr>Datasets</vt:lpstr>
      <vt:lpstr>Original Dataset Information</vt:lpstr>
      <vt:lpstr>Dataset Sample</vt:lpstr>
      <vt:lpstr>2. Data Exploration and Pre-processing </vt:lpstr>
      <vt:lpstr>2. Data Exploration and Pre-processing </vt:lpstr>
      <vt:lpstr>3. Feature Engineering </vt:lpstr>
      <vt:lpstr>4. Visualization of the Dataset </vt:lpstr>
      <vt:lpstr>4. Visualization of the Dataset </vt:lpstr>
      <vt:lpstr>4. Visualization of the Dataset </vt:lpstr>
      <vt:lpstr>5. Regression Models Training </vt:lpstr>
      <vt:lpstr>6. Models Evaluation and Selection  </vt:lpstr>
      <vt:lpstr>6. Models Evaluation and Selection  </vt:lpstr>
      <vt:lpstr>7. Applying the Selected Regression Model</vt:lpstr>
      <vt:lpstr>8. Limitation and Future Improvement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 Pairs Correlation Prediction with Machine Learning</dc:title>
  <dc:creator>Jo E Yaw Huei</dc:creator>
  <cp:lastModifiedBy>Jo E Yaw Huei</cp:lastModifiedBy>
  <cp:revision>13</cp:revision>
  <dcterms:created xsi:type="dcterms:W3CDTF">2021-04-16T15:33:29Z</dcterms:created>
  <dcterms:modified xsi:type="dcterms:W3CDTF">2021-05-15T00:40:22Z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