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C62E9-80AE-4547-AF90-C7F770363885}" v="94" dt="2022-05-02T17:18:06.502"/>
    <p1510:client id="{D48C7C7C-2CF2-A089-AC77-9A8CBFD626F8}" v="1" dt="2022-05-02T17:41:43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Hunte" userId="S::joeyh@southern.edu::7542baf6-54d7-4934-95b5-1f90075d36d9" providerId="AD" clId="Web-{D48C7C7C-2CF2-A089-AC77-9A8CBFD626F8}"/>
    <pc:docChg chg="modSld">
      <pc:chgData name="Joey Hunte" userId="S::joeyh@southern.edu::7542baf6-54d7-4934-95b5-1f90075d36d9" providerId="AD" clId="Web-{D48C7C7C-2CF2-A089-AC77-9A8CBFD626F8}" dt="2022-05-02T17:41:43.582" v="0"/>
      <pc:docMkLst>
        <pc:docMk/>
      </pc:docMkLst>
      <pc:sldChg chg="delSp">
        <pc:chgData name="Joey Hunte" userId="S::joeyh@southern.edu::7542baf6-54d7-4934-95b5-1f90075d36d9" providerId="AD" clId="Web-{D48C7C7C-2CF2-A089-AC77-9A8CBFD626F8}" dt="2022-05-02T17:41:43.582" v="0"/>
        <pc:sldMkLst>
          <pc:docMk/>
          <pc:sldMk cId="109857222" sldId="256"/>
        </pc:sldMkLst>
        <pc:picChg chg="del">
          <ac:chgData name="Joey Hunte" userId="S::joeyh@southern.edu::7542baf6-54d7-4934-95b5-1f90075d36d9" providerId="AD" clId="Web-{D48C7C7C-2CF2-A089-AC77-9A8CBFD626F8}" dt="2022-05-02T17:41:43.582" v="0"/>
          <ac:picMkLst>
            <pc:docMk/>
            <pc:sldMk cId="109857222" sldId="256"/>
            <ac:picMk id="4" creationId="{3BFC546E-E372-99A8-7F8D-51266E9E072A}"/>
          </ac:picMkLst>
        </pc:picChg>
      </pc:sldChg>
    </pc:docChg>
  </pc:docChgLst>
  <pc:docChgLst>
    <pc:chgData name="Joey Hunte" userId="S::joeyh@southern.edu::7542baf6-54d7-4934-95b5-1f90075d36d9" providerId="AD" clId="Web-{B92C62E9-80AE-4547-AF90-C7F770363885}"/>
    <pc:docChg chg="addSld modSld addMainMaster delMainMaster">
      <pc:chgData name="Joey Hunte" userId="S::joeyh@southern.edu::7542baf6-54d7-4934-95b5-1f90075d36d9" providerId="AD" clId="Web-{B92C62E9-80AE-4547-AF90-C7F770363885}" dt="2022-05-02T17:18:05.392" v="89" actId="20577"/>
      <pc:docMkLst>
        <pc:docMk/>
      </pc:docMkLst>
      <pc:sldChg chg="addSp modSp mod setBg modClrScheme chgLayout">
        <pc:chgData name="Joey Hunte" userId="S::joeyh@southern.edu::7542baf6-54d7-4934-95b5-1f90075d36d9" providerId="AD" clId="Web-{B92C62E9-80AE-4547-AF90-C7F770363885}" dt="2022-05-02T17:16:36.343" v="39" actId="20577"/>
        <pc:sldMkLst>
          <pc:docMk/>
          <pc:sldMk cId="109857222" sldId="256"/>
        </pc:sldMkLst>
        <pc:spChg chg="mod">
          <ac:chgData name="Joey Hunte" userId="S::joeyh@southern.edu::7542baf6-54d7-4934-95b5-1f90075d36d9" providerId="AD" clId="Web-{B92C62E9-80AE-4547-AF90-C7F770363885}" dt="2022-05-02T17:16:24.405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ey Hunte" userId="S::joeyh@southern.edu::7542baf6-54d7-4934-95b5-1f90075d36d9" providerId="AD" clId="Web-{B92C62E9-80AE-4547-AF90-C7F770363885}" dt="2022-05-02T17:16:36.343" v="3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oey Hunte" userId="S::joeyh@southern.edu::7542baf6-54d7-4934-95b5-1f90075d36d9" providerId="AD" clId="Web-{B92C62E9-80AE-4547-AF90-C7F770363885}" dt="2022-05-02T17:15:47.263" v="5"/>
          <ac:spMkLst>
            <pc:docMk/>
            <pc:sldMk cId="109857222" sldId="256"/>
            <ac:spMk id="9" creationId="{158B3569-73B2-4D05-8E95-886A6EE17F1F}"/>
          </ac:spMkLst>
        </pc:spChg>
        <pc:spChg chg="add">
          <ac:chgData name="Joey Hunte" userId="S::joeyh@southern.edu::7542baf6-54d7-4934-95b5-1f90075d36d9" providerId="AD" clId="Web-{B92C62E9-80AE-4547-AF90-C7F770363885}" dt="2022-05-02T17:15:47.263" v="5"/>
          <ac:spMkLst>
            <pc:docMk/>
            <pc:sldMk cId="109857222" sldId="256"/>
            <ac:spMk id="11" creationId="{2D92A843-3FA1-4DFF-99F6-47FA457D7C2E}"/>
          </ac:spMkLst>
        </pc:spChg>
        <pc:spChg chg="add">
          <ac:chgData name="Joey Hunte" userId="S::joeyh@southern.edu::7542baf6-54d7-4934-95b5-1f90075d36d9" providerId="AD" clId="Web-{B92C62E9-80AE-4547-AF90-C7F770363885}" dt="2022-05-02T17:15:47.263" v="5"/>
          <ac:spMkLst>
            <pc:docMk/>
            <pc:sldMk cId="109857222" sldId="256"/>
            <ac:spMk id="13" creationId="{B71758F4-3F46-45DA-8AC5-4E508DA080BA}"/>
          </ac:spMkLst>
        </pc:spChg>
        <pc:spChg chg="add">
          <ac:chgData name="Joey Hunte" userId="S::joeyh@southern.edu::7542baf6-54d7-4934-95b5-1f90075d36d9" providerId="AD" clId="Web-{B92C62E9-80AE-4547-AF90-C7F770363885}" dt="2022-05-02T17:15:47.263" v="5"/>
          <ac:spMkLst>
            <pc:docMk/>
            <pc:sldMk cId="109857222" sldId="256"/>
            <ac:spMk id="15" creationId="{8550FED7-7C32-42BB-98DB-30272A6331A9}"/>
          </ac:spMkLst>
        </pc:spChg>
        <pc:picChg chg="add">
          <ac:chgData name="Joey Hunte" userId="S::joeyh@southern.edu::7542baf6-54d7-4934-95b5-1f90075d36d9" providerId="AD" clId="Web-{B92C62E9-80AE-4547-AF90-C7F770363885}" dt="2022-05-02T17:15:47.263" v="5"/>
          <ac:picMkLst>
            <pc:docMk/>
            <pc:sldMk cId="109857222" sldId="256"/>
            <ac:picMk id="4" creationId="{3BFC546E-E372-99A8-7F8D-51266E9E072A}"/>
          </ac:picMkLst>
        </pc:picChg>
        <pc:cxnChg chg="add">
          <ac:chgData name="Joey Hunte" userId="S::joeyh@southern.edu::7542baf6-54d7-4934-95b5-1f90075d36d9" providerId="AD" clId="Web-{B92C62E9-80AE-4547-AF90-C7F770363885}" dt="2022-05-02T17:15:47.263" v="5"/>
          <ac:cxnSpMkLst>
            <pc:docMk/>
            <pc:sldMk cId="109857222" sldId="256"/>
            <ac:cxnSpMk id="17" creationId="{56020367-4FD5-4596-8E10-C5F095CD8DBF}"/>
          </ac:cxnSpMkLst>
        </pc:cxnChg>
      </pc:sldChg>
      <pc:sldChg chg="addSp delSp modSp new mod setBg addAnim delAnim">
        <pc:chgData name="Joey Hunte" userId="S::joeyh@southern.edu::7542baf6-54d7-4934-95b5-1f90075d36d9" providerId="AD" clId="Web-{B92C62E9-80AE-4547-AF90-C7F770363885}" dt="2022-05-02T17:17:11.125" v="56"/>
        <pc:sldMkLst>
          <pc:docMk/>
          <pc:sldMk cId="4017125419" sldId="257"/>
        </pc:sldMkLst>
        <pc:spChg chg="mod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2" creationId="{9A92E7FC-98A4-5F54-D89A-9C588DF1752E}"/>
          </ac:spMkLst>
        </pc:spChg>
        <pc:spChg chg="del">
          <ac:chgData name="Joey Hunte" userId="S::joeyh@southern.edu::7542baf6-54d7-4934-95b5-1f90075d36d9" providerId="AD" clId="Web-{B92C62E9-80AE-4547-AF90-C7F770363885}" dt="2022-05-02T17:16:53.687" v="41"/>
          <ac:spMkLst>
            <pc:docMk/>
            <pc:sldMk cId="4017125419" sldId="257"/>
            <ac:spMk id="3" creationId="{6E731A1F-DAED-7058-F5E6-C3F6142CABA2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10" creationId="{8F9CBE3F-79A8-4F8F-88D9-DAD03D0D281F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12" creationId="{508BEF50-7B1E-49A4-BC19-5F4F1D755E64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14" creationId="{C5CB530E-515E-412C-9DF1-5F8FFBD6F383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16" creationId="{AEA7509D-F04F-40CB-A0B3-EEF16499CC9F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18" creationId="{C39ADB8F-D187-49D7-BDCF-C1B6DC727068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20" creationId="{712D4376-A578-4FF1-94FC-245E7A6A489F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22" creationId="{3FBAD350-5664-4811-A208-657FB882D350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32" creationId="{4063B759-00FC-46D1-9898-8E8625268FAF}"/>
          </ac:spMkLst>
        </pc:spChg>
        <pc:spChg chg="add del">
          <ac:chgData name="Joey Hunte" userId="S::joeyh@southern.edu::7542baf6-54d7-4934-95b5-1f90075d36d9" providerId="AD" clId="Web-{B92C62E9-80AE-4547-AF90-C7F770363885}" dt="2022-05-02T17:17:11.125" v="56"/>
          <ac:spMkLst>
            <pc:docMk/>
            <pc:sldMk cId="4017125419" sldId="257"/>
            <ac:spMk id="34" creationId="{D5B012D8-7F27-4758-9AC6-C889B154BD73}"/>
          </ac:spMkLst>
        </pc:spChg>
        <pc:picChg chg="add del">
          <ac:chgData name="Joey Hunte" userId="S::joeyh@southern.edu::7542baf6-54d7-4934-95b5-1f90075d36d9" providerId="AD" clId="Web-{B92C62E9-80AE-4547-AF90-C7F770363885}" dt="2022-05-02T17:17:11.125" v="56"/>
          <ac:picMkLst>
            <pc:docMk/>
            <pc:sldMk cId="4017125419" sldId="257"/>
            <ac:picMk id="26" creationId="{E9745938-5E32-16EB-D6CB-356E9F4C64C6}"/>
          </ac:picMkLst>
        </pc:picChg>
        <pc:cxnChg chg="add del">
          <ac:chgData name="Joey Hunte" userId="S::joeyh@southern.edu::7542baf6-54d7-4934-95b5-1f90075d36d9" providerId="AD" clId="Web-{B92C62E9-80AE-4547-AF90-C7F770363885}" dt="2022-05-02T17:17:11.125" v="56"/>
          <ac:cxnSpMkLst>
            <pc:docMk/>
            <pc:sldMk cId="4017125419" sldId="257"/>
            <ac:cxnSpMk id="8" creationId="{D1B787A8-0D67-4B7E-9B48-86BD906AB6B5}"/>
          </ac:cxnSpMkLst>
        </pc:cxnChg>
        <pc:cxnChg chg="add del">
          <ac:chgData name="Joey Hunte" userId="S::joeyh@southern.edu::7542baf6-54d7-4934-95b5-1f90075d36d9" providerId="AD" clId="Web-{B92C62E9-80AE-4547-AF90-C7F770363885}" dt="2022-05-02T17:17:11.125" v="56"/>
          <ac:cxnSpMkLst>
            <pc:docMk/>
            <pc:sldMk cId="4017125419" sldId="257"/>
            <ac:cxnSpMk id="24" creationId="{56020367-4FD5-4596-8E10-C5F095CD8DBF}"/>
          </ac:cxnSpMkLst>
        </pc:cxnChg>
        <pc:cxnChg chg="add del">
          <ac:chgData name="Joey Hunte" userId="S::joeyh@southern.edu::7542baf6-54d7-4934-95b5-1f90075d36d9" providerId="AD" clId="Web-{B92C62E9-80AE-4547-AF90-C7F770363885}" dt="2022-05-02T17:17:11.125" v="56"/>
          <ac:cxnSpMkLst>
            <pc:docMk/>
            <pc:sldMk cId="4017125419" sldId="257"/>
            <ac:cxnSpMk id="30" creationId="{D1B787A8-0D67-4B7E-9B48-86BD906AB6B5}"/>
          </ac:cxnSpMkLst>
        </pc:cxnChg>
      </pc:sldChg>
      <pc:sldChg chg="addSp modSp new mod setBg">
        <pc:chgData name="Joey Hunte" userId="S::joeyh@southern.edu::7542baf6-54d7-4934-95b5-1f90075d36d9" providerId="AD" clId="Web-{B92C62E9-80AE-4547-AF90-C7F770363885}" dt="2022-05-02T17:17:38.907" v="76" actId="20577"/>
        <pc:sldMkLst>
          <pc:docMk/>
          <pc:sldMk cId="1446300508" sldId="258"/>
        </pc:sldMkLst>
        <pc:spChg chg="mod">
          <ac:chgData name="Joey Hunte" userId="S::joeyh@southern.edu::7542baf6-54d7-4934-95b5-1f90075d36d9" providerId="AD" clId="Web-{B92C62E9-80AE-4547-AF90-C7F770363885}" dt="2022-05-02T17:17:32.485" v="71" actId="20577"/>
          <ac:spMkLst>
            <pc:docMk/>
            <pc:sldMk cId="1446300508" sldId="258"/>
            <ac:spMk id="2" creationId="{09B420BF-99CB-A95A-B798-D54E92773251}"/>
          </ac:spMkLst>
        </pc:spChg>
        <pc:spChg chg="mod">
          <ac:chgData name="Joey Hunte" userId="S::joeyh@southern.edu::7542baf6-54d7-4934-95b5-1f90075d36d9" providerId="AD" clId="Web-{B92C62E9-80AE-4547-AF90-C7F770363885}" dt="2022-05-02T17:17:38.907" v="76" actId="20577"/>
          <ac:spMkLst>
            <pc:docMk/>
            <pc:sldMk cId="1446300508" sldId="258"/>
            <ac:spMk id="3" creationId="{484D79D9-4CC9-3F2C-F99B-7B342C52F3C0}"/>
          </ac:spMkLst>
        </pc:spChg>
        <pc:spChg chg="add">
          <ac:chgData name="Joey Hunte" userId="S::joeyh@southern.edu::7542baf6-54d7-4934-95b5-1f90075d36d9" providerId="AD" clId="Web-{B92C62E9-80AE-4547-AF90-C7F770363885}" dt="2022-05-02T17:17:17.860" v="58"/>
          <ac:spMkLst>
            <pc:docMk/>
            <pc:sldMk cId="1446300508" sldId="258"/>
            <ac:spMk id="8" creationId="{327D73B4-9F5C-4A64-A179-51B9500CB8B5}"/>
          </ac:spMkLst>
        </pc:spChg>
        <pc:spChg chg="add">
          <ac:chgData name="Joey Hunte" userId="S::joeyh@southern.edu::7542baf6-54d7-4934-95b5-1f90075d36d9" providerId="AD" clId="Web-{B92C62E9-80AE-4547-AF90-C7F770363885}" dt="2022-05-02T17:17:17.860" v="58"/>
          <ac:spMkLst>
            <pc:docMk/>
            <pc:sldMk cId="1446300508" sldId="258"/>
            <ac:spMk id="10" creationId="{C1F06963-6374-4B48-844F-071A9BAAAE02}"/>
          </ac:spMkLst>
        </pc:spChg>
        <pc:spChg chg="add">
          <ac:chgData name="Joey Hunte" userId="S::joeyh@southern.edu::7542baf6-54d7-4934-95b5-1f90075d36d9" providerId="AD" clId="Web-{B92C62E9-80AE-4547-AF90-C7F770363885}" dt="2022-05-02T17:17:17.860" v="58"/>
          <ac:spMkLst>
            <pc:docMk/>
            <pc:sldMk cId="1446300508" sldId="258"/>
            <ac:spMk id="12" creationId="{6CB927A4-E432-4310-9CD5-E89FF5063179}"/>
          </ac:spMkLst>
        </pc:spChg>
        <pc:spChg chg="add">
          <ac:chgData name="Joey Hunte" userId="S::joeyh@southern.edu::7542baf6-54d7-4934-95b5-1f90075d36d9" providerId="AD" clId="Web-{B92C62E9-80AE-4547-AF90-C7F770363885}" dt="2022-05-02T17:17:17.860" v="58"/>
          <ac:spMkLst>
            <pc:docMk/>
            <pc:sldMk cId="1446300508" sldId="258"/>
            <ac:spMk id="14" creationId="{1453BF6C-B012-48B7-B4E8-6D7AC7C27D02}"/>
          </ac:spMkLst>
        </pc:spChg>
        <pc:spChg chg="add">
          <ac:chgData name="Joey Hunte" userId="S::joeyh@southern.edu::7542baf6-54d7-4934-95b5-1f90075d36d9" providerId="AD" clId="Web-{B92C62E9-80AE-4547-AF90-C7F770363885}" dt="2022-05-02T17:17:17.860" v="58"/>
          <ac:spMkLst>
            <pc:docMk/>
            <pc:sldMk cId="1446300508" sldId="258"/>
            <ac:spMk id="16" creationId="{E3020543-B24B-4EC4-8FFC-8DD88EEA91A8}"/>
          </ac:spMkLst>
        </pc:spChg>
        <pc:cxnChg chg="add">
          <ac:chgData name="Joey Hunte" userId="S::joeyh@southern.edu::7542baf6-54d7-4934-95b5-1f90075d36d9" providerId="AD" clId="Web-{B92C62E9-80AE-4547-AF90-C7F770363885}" dt="2022-05-02T17:17:17.860" v="58"/>
          <ac:cxnSpMkLst>
            <pc:docMk/>
            <pc:sldMk cId="1446300508" sldId="258"/>
            <ac:cxnSpMk id="18" creationId="{C49DA8F6-BCC1-4447-B54C-57856834B94B}"/>
          </ac:cxnSpMkLst>
        </pc:cxnChg>
      </pc:sldChg>
      <pc:sldChg chg="addSp modSp new mod setBg">
        <pc:chgData name="Joey Hunte" userId="S::joeyh@southern.edu::7542baf6-54d7-4934-95b5-1f90075d36d9" providerId="AD" clId="Web-{B92C62E9-80AE-4547-AF90-C7F770363885}" dt="2022-05-02T17:18:05.392" v="89" actId="20577"/>
        <pc:sldMkLst>
          <pc:docMk/>
          <pc:sldMk cId="3740605054" sldId="259"/>
        </pc:sldMkLst>
        <pc:spChg chg="mod">
          <ac:chgData name="Joey Hunte" userId="S::joeyh@southern.edu::7542baf6-54d7-4934-95b5-1f90075d36d9" providerId="AD" clId="Web-{B92C62E9-80AE-4547-AF90-C7F770363885}" dt="2022-05-02T17:18:00.549" v="82" actId="20577"/>
          <ac:spMkLst>
            <pc:docMk/>
            <pc:sldMk cId="3740605054" sldId="259"/>
            <ac:spMk id="2" creationId="{3A971431-C751-6C67-B8CB-5C2127481363}"/>
          </ac:spMkLst>
        </pc:spChg>
        <pc:spChg chg="mod">
          <ac:chgData name="Joey Hunte" userId="S::joeyh@southern.edu::7542baf6-54d7-4934-95b5-1f90075d36d9" providerId="AD" clId="Web-{B92C62E9-80AE-4547-AF90-C7F770363885}" dt="2022-05-02T17:18:05.392" v="89" actId="20577"/>
          <ac:spMkLst>
            <pc:docMk/>
            <pc:sldMk cId="3740605054" sldId="259"/>
            <ac:spMk id="3" creationId="{1083EBD0-EFC2-EF17-A5ED-8DAA99F7EB4F}"/>
          </ac:spMkLst>
        </pc:spChg>
        <pc:spChg chg="add">
          <ac:chgData name="Joey Hunte" userId="S::joeyh@southern.edu::7542baf6-54d7-4934-95b5-1f90075d36d9" providerId="AD" clId="Web-{B92C62E9-80AE-4547-AF90-C7F770363885}" dt="2022-05-02T17:17:52.361" v="78"/>
          <ac:spMkLst>
            <pc:docMk/>
            <pc:sldMk cId="3740605054" sldId="259"/>
            <ac:spMk id="8" creationId="{A2679492-7988-4050-9056-542444452411}"/>
          </ac:spMkLst>
        </pc:spChg>
        <pc:spChg chg="add">
          <ac:chgData name="Joey Hunte" userId="S::joeyh@southern.edu::7542baf6-54d7-4934-95b5-1f90075d36d9" providerId="AD" clId="Web-{B92C62E9-80AE-4547-AF90-C7F770363885}" dt="2022-05-02T17:17:52.361" v="78"/>
          <ac:spMkLst>
            <pc:docMk/>
            <pc:sldMk cId="3740605054" sldId="259"/>
            <ac:spMk id="10" creationId="{B091B163-7D61-4891-ABCF-5C13D9C418D0}"/>
          </ac:spMkLst>
        </pc:spChg>
        <pc:spChg chg="add">
          <ac:chgData name="Joey Hunte" userId="S::joeyh@southern.edu::7542baf6-54d7-4934-95b5-1f90075d36d9" providerId="AD" clId="Web-{B92C62E9-80AE-4547-AF90-C7F770363885}" dt="2022-05-02T17:17:52.361" v="78"/>
          <ac:spMkLst>
            <pc:docMk/>
            <pc:sldMk cId="3740605054" sldId="259"/>
            <ac:spMk id="12" creationId="{6CB927A4-E432-4310-9CD5-E89FF5063179}"/>
          </ac:spMkLst>
        </pc:spChg>
        <pc:spChg chg="add">
          <ac:chgData name="Joey Hunte" userId="S::joeyh@southern.edu::7542baf6-54d7-4934-95b5-1f90075d36d9" providerId="AD" clId="Web-{B92C62E9-80AE-4547-AF90-C7F770363885}" dt="2022-05-02T17:17:52.361" v="78"/>
          <ac:spMkLst>
            <pc:docMk/>
            <pc:sldMk cId="3740605054" sldId="259"/>
            <ac:spMk id="14" creationId="{E3020543-B24B-4EC4-8FFC-8DD88EEA91A8}"/>
          </ac:spMkLst>
        </pc:spChg>
        <pc:spChg chg="add">
          <ac:chgData name="Joey Hunte" userId="S::joeyh@southern.edu::7542baf6-54d7-4934-95b5-1f90075d36d9" providerId="AD" clId="Web-{B92C62E9-80AE-4547-AF90-C7F770363885}" dt="2022-05-02T17:17:52.361" v="78"/>
          <ac:spMkLst>
            <pc:docMk/>
            <pc:sldMk cId="3740605054" sldId="259"/>
            <ac:spMk id="16" creationId="{1453BF6C-B012-48B7-B4E8-6D7AC7C27D02}"/>
          </ac:spMkLst>
        </pc:spChg>
        <pc:cxnChg chg="add">
          <ac:chgData name="Joey Hunte" userId="S::joeyh@southern.edu::7542baf6-54d7-4934-95b5-1f90075d36d9" providerId="AD" clId="Web-{B92C62E9-80AE-4547-AF90-C7F770363885}" dt="2022-05-02T17:17:52.361" v="78"/>
          <ac:cxnSpMkLst>
            <pc:docMk/>
            <pc:sldMk cId="3740605054" sldId="259"/>
            <ac:cxnSpMk id="18" creationId="{C49DA8F6-BCC1-4447-B54C-57856834B94B}"/>
          </ac:cxnSpMkLst>
        </pc:cxnChg>
      </pc:sldChg>
      <pc:sldMasterChg chg="del delSldLayout">
        <pc:chgData name="Joey Hunte" userId="S::joeyh@southern.edu::7542baf6-54d7-4934-95b5-1f90075d36d9" providerId="AD" clId="Web-{B92C62E9-80AE-4547-AF90-C7F770363885}" dt="2022-05-02T17:15:47.263" v="5"/>
        <pc:sldMasterMkLst>
          <pc:docMk/>
          <pc:sldMasterMk cId="2460954070" sldId="2147483660"/>
        </pc:sldMasterMkLst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Joey Hunte" userId="S::joeyh@southern.edu::7542baf6-54d7-4934-95b5-1f90075d36d9" providerId="AD" clId="Web-{B92C62E9-80AE-4547-AF90-C7F770363885}" dt="2022-05-02T17:15:47.263" v="5"/>
        <pc:sldMasterMkLst>
          <pc:docMk/>
          <pc:sldMasterMk cId="3439546541" sldId="2147483672"/>
        </pc:sldMasterMkLst>
        <pc:sldLayoutChg chg="ad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3331808809" sldId="2147483673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2319667438" sldId="2147483674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1786381262" sldId="2147483675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1182110364" sldId="2147483676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2197743104" sldId="2147483677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1401377069" sldId="2147483678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2301955767" sldId="2147483679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3623349085" sldId="2147483680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2917836359" sldId="2147483681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1477304981" sldId="2147483682"/>
          </pc:sldLayoutMkLst>
        </pc:sldLayoutChg>
        <pc:sldLayoutChg chg="add replId">
          <pc:chgData name="Joey Hunte" userId="S::joeyh@southern.edu::7542baf6-54d7-4934-95b5-1f90075d36d9" providerId="AD" clId="Web-{B92C62E9-80AE-4547-AF90-C7F770363885}" dt="2022-05-02T17:15:47.263" v="5"/>
          <pc:sldLayoutMkLst>
            <pc:docMk/>
            <pc:sldMasterMk cId="3439546541" sldId="2147483672"/>
            <pc:sldLayoutMk cId="347838172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8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6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0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7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4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1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8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6400" dirty="0" err="1">
                <a:solidFill>
                  <a:schemeClr val="bg1"/>
                </a:solidFill>
              </a:rPr>
              <a:t>WikiJs</a:t>
            </a:r>
            <a:r>
              <a:rPr lang="en-US" sz="6400" dirty="0">
                <a:solidFill>
                  <a:schemeClr val="bg1"/>
                </a:solidFill>
              </a:rPr>
              <a:t> power point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It-joey-wiki1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2E7FC-98A4-5F54-D89A-9C588DF1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dirty="0" err="1">
                <a:solidFill>
                  <a:schemeClr val="bg1"/>
                </a:solidFill>
              </a:rPr>
              <a:t>INformation</a:t>
            </a:r>
            <a:endParaRPr lang="en-US" sz="6000" b="1" i="0" kern="1200" cap="all" baseline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2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420BF-99CB-A95A-B798-D54E9277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Info Bubble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79D9-4CC9-3F2C-F99B-7B342C52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Great points here!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1431-C751-6C67-B8CB-5C212748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Yes!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EBD0-EFC2-EF17-A5ED-8DAA99F7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That's right!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050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GradientVTI</vt:lpstr>
      <vt:lpstr>WikiJs power point test</vt:lpstr>
      <vt:lpstr>INformation</vt:lpstr>
      <vt:lpstr>Info Bubble</vt:lpstr>
      <vt:lpstr>Yes!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2022-05-02T17:15:20Z</dcterms:created>
  <dcterms:modified xsi:type="dcterms:W3CDTF">2022-05-02T17:41:43Z</dcterms:modified>
</cp:coreProperties>
</file>