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28063-A210-492A-ADF7-43DD54C03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EB5D9-4245-4946-BAAB-0FA9589EF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B06F7-3385-4E75-8C3D-D01C02632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6953-B23E-430E-8059-50437C2E1F16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C38E0-16E3-40FF-922C-D6F8342C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D1727-FAD1-45ED-A8E2-70A0531B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4179-C097-4248-8D2A-33A32C92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90D7-08FF-44C2-8B3C-D363B05E9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64979-F1B6-4A3E-A79F-7AD333306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349CC-1CB6-46F9-951E-DAE6F4B8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6953-B23E-430E-8059-50437C2E1F16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1088D-1252-436E-A217-CA9B4DCA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E4BF6-FD4C-4517-AB81-B65E4953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4179-C097-4248-8D2A-33A32C92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3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E72C24-2453-40AA-A840-180C701C1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0F799-BDA6-4095-88AC-A716DB72F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DCE72-70E3-4786-80CF-3894EB3F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6953-B23E-430E-8059-50437C2E1F16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94DC2-5B7C-4396-A723-ED2ABC39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1149F-07F6-4F3A-837D-77CC2F05D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4179-C097-4248-8D2A-33A32C92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1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097B-B7A3-4F8D-81D1-8C089E601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8BC2D-3B4B-4A53-AFD2-0A48039A6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61399-78BF-46F5-8917-9C8A0513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6953-B23E-430E-8059-50437C2E1F16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00A8F-2433-462B-AD31-43A61F7D0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6769C-5BDC-4A88-8C48-F82F0074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4179-C097-4248-8D2A-33A32C92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4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D921-21C4-42C7-A2CA-495C4E09F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9772A-4880-4DD4-98EE-5D5C24BD8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53CD9-52A6-425F-93DD-1AD3D217D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6953-B23E-430E-8059-50437C2E1F16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71877-EB09-4D3F-B1F2-DAFF47615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CA975-0C1C-4D1F-A35C-62B63C023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4179-C097-4248-8D2A-33A32C92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0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D88BD-CCE6-4ED7-8C75-2E03A1E1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3FA32-DA29-4739-993C-185E0F7E6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6EF87-6CF2-426B-8167-276CAFF5C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90C0E-3C75-4598-99B0-05C96629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6953-B23E-430E-8059-50437C2E1F16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FBB9E-0661-4228-B3F3-155814DC4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DE635-A452-46FD-BF00-E504B26FD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4179-C097-4248-8D2A-33A32C92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1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7A76-7AAE-40B2-83C2-85860469D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DF3F2-1822-4B0C-857D-EDD4ECE7B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42535-D2EF-4FA9-BB5D-942506F98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34CEF1-1CF3-4A30-B700-B0274DB8E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F4301-4339-4AC1-81E8-63297F60E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7A9576-0C10-405F-BD7A-91834313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6953-B23E-430E-8059-50437C2E1F16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F60257-C112-4388-A06A-08A97E89E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6139D-81A4-4EEE-BE96-2D97881A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4179-C097-4248-8D2A-33A32C92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6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1026-1414-4B2E-BCE9-28E7A868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675413-895E-4BF2-A9DA-F3D407B02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6953-B23E-430E-8059-50437C2E1F16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B2820-300C-4301-AE35-AD46CE6C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25E678-F116-4B1C-B514-E1B947CD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4179-C097-4248-8D2A-33A32C92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3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B43DA5-5B7F-4CBF-BC1A-A548BBC6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6953-B23E-430E-8059-50437C2E1F16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A40CD-53A3-4A71-BD0B-E4E58F536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8B5AD-F0EC-4460-8FD7-697911CF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4179-C097-4248-8D2A-33A32C92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1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5D45-19C3-4002-992E-43D8EBA3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118AB-ACE1-4529-9521-CB9372917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4F4F4-0C11-4EAE-B45E-D0CB47D7E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161E4-9F91-42AD-B14B-393E506F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6953-B23E-430E-8059-50437C2E1F16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993AA-B383-47FC-A99F-65488555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6151A-93E3-4467-B730-68BDB0CC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4179-C097-4248-8D2A-33A32C92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8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4DA7F-7205-455D-85C9-27FBD2FC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1BBB75-B2EA-4367-8A10-71263404D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AF50C-9603-4BC0-80AE-3F779C974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D456B-FB7E-4578-9326-923F498C8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6953-B23E-430E-8059-50437C2E1F16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E0C15-1FE2-487F-8E81-2B544353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B7F29-564C-4760-AFDA-33BA0E22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4179-C097-4248-8D2A-33A32C92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9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AF25D-85F0-48CE-A57B-A40CEC149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E190D-7E7C-4D1E-BD89-46C7BE24D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57001-E88B-489C-8345-CDA1101C7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36953-B23E-430E-8059-50437C2E1F16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924EE-4504-4DCD-A863-8E94A5D14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9F102-25F8-4907-A51A-C8517F898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84179-C097-4248-8D2A-33A32C92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6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3060506B-A836-43C8-805E-33D6017B4082}"/>
              </a:ext>
            </a:extLst>
          </p:cNvPr>
          <p:cNvGrpSpPr/>
          <p:nvPr/>
        </p:nvGrpSpPr>
        <p:grpSpPr>
          <a:xfrm>
            <a:off x="853047" y="1448227"/>
            <a:ext cx="8989445" cy="3758894"/>
            <a:chOff x="853047" y="1448227"/>
            <a:chExt cx="8989445" cy="375889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E5DDA34-1132-4D00-A056-E719E5A2AAC6}"/>
                </a:ext>
              </a:extLst>
            </p:cNvPr>
            <p:cNvCxnSpPr/>
            <p:nvPr/>
          </p:nvCxnSpPr>
          <p:spPr>
            <a:xfrm>
              <a:off x="3132814" y="2234317"/>
              <a:ext cx="465946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7145686-0A7B-4265-9E5F-09B05A046E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2814" y="1996751"/>
              <a:ext cx="0" cy="252952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24CD7F-8117-4046-B40E-C81D2AD111CC}"/>
                </a:ext>
              </a:extLst>
            </p:cNvPr>
            <p:cNvSpPr txBox="1"/>
            <p:nvPr/>
          </p:nvSpPr>
          <p:spPr>
            <a:xfrm>
              <a:off x="1760769" y="2745133"/>
              <a:ext cx="1847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Rotation axis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1B897D3-738C-4C17-8319-D5D5AA15CAFE}"/>
                </a:ext>
              </a:extLst>
            </p:cNvPr>
            <p:cNvGrpSpPr/>
            <p:nvPr/>
          </p:nvGrpSpPr>
          <p:grpSpPr>
            <a:xfrm>
              <a:off x="3132814" y="1812085"/>
              <a:ext cx="5364083" cy="2697799"/>
              <a:chOff x="3315129" y="2118216"/>
              <a:chExt cx="5364083" cy="269779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C422099-44A8-4887-BA1C-FADEBFE71820}"/>
                  </a:ext>
                </a:extLst>
              </p:cNvPr>
              <p:cNvGrpSpPr/>
              <p:nvPr/>
            </p:nvGrpSpPr>
            <p:grpSpPr>
              <a:xfrm rot="20099311">
                <a:off x="7971302" y="2118216"/>
                <a:ext cx="707910" cy="601157"/>
                <a:chOff x="7792277" y="2995036"/>
                <a:chExt cx="1031025" cy="367982"/>
              </a:xfrm>
            </p:grpSpPr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81926A50-B588-4659-A441-F3FCDF68A19B}"/>
                    </a:ext>
                  </a:extLst>
                </p:cNvPr>
                <p:cNvSpPr/>
                <p:nvPr/>
              </p:nvSpPr>
              <p:spPr>
                <a:xfrm rot="5400000">
                  <a:off x="7799562" y="2987751"/>
                  <a:ext cx="367982" cy="382551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C0766CB-3628-47D9-8A5D-76E2A958C318}"/>
                    </a:ext>
                  </a:extLst>
                </p:cNvPr>
                <p:cNvSpPr/>
                <p:nvPr/>
              </p:nvSpPr>
              <p:spPr>
                <a:xfrm>
                  <a:off x="7983553" y="3054039"/>
                  <a:ext cx="839749" cy="24997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76D05F5-65D0-4BC2-86B1-C583DE037F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15129" y="2259419"/>
                <a:ext cx="5299400" cy="2556596"/>
              </a:xfrm>
              <a:prstGeom prst="line">
                <a:avLst/>
              </a:prstGeom>
              <a:ln w="15875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row: Circular 16">
              <a:extLst>
                <a:ext uri="{FF2B5EF4-FFF2-40B4-BE49-F238E27FC236}">
                  <a16:creationId xmlns:a16="http://schemas.microsoft.com/office/drawing/2014/main" id="{A64C99BC-0B51-4253-B920-937703045A14}"/>
                </a:ext>
              </a:extLst>
            </p:cNvPr>
            <p:cNvSpPr/>
            <p:nvPr/>
          </p:nvSpPr>
          <p:spPr>
            <a:xfrm rot="13116878">
              <a:off x="6380868" y="2150678"/>
              <a:ext cx="647799" cy="647799"/>
            </a:xfrm>
            <a:prstGeom prst="circularArrow">
              <a:avLst>
                <a:gd name="adj1" fmla="val 4703"/>
                <a:gd name="adj2" fmla="val 1142319"/>
                <a:gd name="adj3" fmla="val 20522755"/>
                <a:gd name="adj4" fmla="val 14832714"/>
                <a:gd name="adj5" fmla="val 56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8405D3-CAD6-477F-9B2D-0B2BE2D7AE46}"/>
                </a:ext>
              </a:extLst>
            </p:cNvPr>
            <p:cNvSpPr txBox="1"/>
            <p:nvPr/>
          </p:nvSpPr>
          <p:spPr>
            <a:xfrm>
              <a:off x="5676507" y="2303134"/>
              <a:ext cx="9104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38.99 degrees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9224902-C1C3-4C4C-AC13-17CF141F4FE3}"/>
                </a:ext>
              </a:extLst>
            </p:cNvPr>
            <p:cNvGrpSpPr/>
            <p:nvPr/>
          </p:nvGrpSpPr>
          <p:grpSpPr>
            <a:xfrm>
              <a:off x="3132814" y="1448227"/>
              <a:ext cx="4722051" cy="471470"/>
              <a:chOff x="3132814" y="1448227"/>
              <a:chExt cx="4722051" cy="47147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93F60F5-D2D1-4414-B5DE-03987044F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2814" y="1676400"/>
                <a:ext cx="47220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C69CFF4-5DA8-4E2E-910C-64ECB17FBE28}"/>
                  </a:ext>
                </a:extLst>
              </p:cNvPr>
              <p:cNvCxnSpPr/>
              <p:nvPr/>
            </p:nvCxnSpPr>
            <p:spPr>
              <a:xfrm>
                <a:off x="3132814" y="1463351"/>
                <a:ext cx="0" cy="456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8CBB51F-48B6-4ED3-8820-30FE8EDF8108}"/>
                  </a:ext>
                </a:extLst>
              </p:cNvPr>
              <p:cNvCxnSpPr/>
              <p:nvPr/>
            </p:nvCxnSpPr>
            <p:spPr>
              <a:xfrm>
                <a:off x="7854865" y="1448227"/>
                <a:ext cx="0" cy="456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B7820D-B324-45C8-80F4-D6D8B781CA7C}"/>
                </a:ext>
              </a:extLst>
            </p:cNvPr>
            <p:cNvSpPr txBox="1"/>
            <p:nvPr/>
          </p:nvSpPr>
          <p:spPr>
            <a:xfrm>
              <a:off x="8829872" y="3498733"/>
              <a:ext cx="1012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25.5cm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7872EB2-1A3B-4CC3-99EC-DB00B7A7DB88}"/>
                </a:ext>
              </a:extLst>
            </p:cNvPr>
            <p:cNvGrpSpPr/>
            <p:nvPr/>
          </p:nvGrpSpPr>
          <p:grpSpPr>
            <a:xfrm rot="5400000">
              <a:off x="7316727" y="3461341"/>
              <a:ext cx="2925512" cy="471470"/>
              <a:chOff x="3132814" y="1448227"/>
              <a:chExt cx="4722051" cy="471470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65F5C62-9681-4E13-9DEE-A83741CF22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2814" y="1676400"/>
                <a:ext cx="47220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0CD8C31-09F4-45F0-8845-9DD2CDD60201}"/>
                  </a:ext>
                </a:extLst>
              </p:cNvPr>
              <p:cNvCxnSpPr/>
              <p:nvPr/>
            </p:nvCxnSpPr>
            <p:spPr>
              <a:xfrm>
                <a:off x="3132814" y="1463351"/>
                <a:ext cx="0" cy="456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60C8C0F-5B64-4EC7-8DA6-4C2E54BCBB5C}"/>
                  </a:ext>
                </a:extLst>
              </p:cNvPr>
              <p:cNvCxnSpPr/>
              <p:nvPr/>
            </p:nvCxnSpPr>
            <p:spPr>
              <a:xfrm>
                <a:off x="7854865" y="1448227"/>
                <a:ext cx="0" cy="456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B37555-F7C9-4618-B80A-22F666506D63}"/>
                </a:ext>
              </a:extLst>
            </p:cNvPr>
            <p:cNvSpPr txBox="1"/>
            <p:nvPr/>
          </p:nvSpPr>
          <p:spPr>
            <a:xfrm>
              <a:off x="5324672" y="1483000"/>
              <a:ext cx="1847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31.5cm</a:t>
              </a:r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39314B5D-C35F-4B1F-A904-1794F2C62D91}"/>
                </a:ext>
              </a:extLst>
            </p:cNvPr>
            <p:cNvSpPr/>
            <p:nvPr/>
          </p:nvSpPr>
          <p:spPr>
            <a:xfrm>
              <a:off x="853047" y="3917792"/>
              <a:ext cx="4823460" cy="1280140"/>
            </a:xfrm>
            <a:prstGeom prst="parallelogram">
              <a:avLst>
                <a:gd name="adj" fmla="val 12083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39E3A3E-D67B-4D39-B21D-4F8A4049AE37}"/>
                </a:ext>
              </a:extLst>
            </p:cNvPr>
            <p:cNvSpPr txBox="1"/>
            <p:nvPr/>
          </p:nvSpPr>
          <p:spPr>
            <a:xfrm>
              <a:off x="1262158" y="4837789"/>
              <a:ext cx="1036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Paper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B15EE3A-5651-4A04-BF91-B7B98FC1D353}"/>
              </a:ext>
            </a:extLst>
          </p:cNvPr>
          <p:cNvSpPr txBox="1"/>
          <p:nvPr/>
        </p:nvSpPr>
        <p:spPr>
          <a:xfrm>
            <a:off x="8432214" y="1066481"/>
            <a:ext cx="2587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Cylindrical coordinate = (25.5,31.5,theta)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77AC7EC-8EFF-4906-9738-E31A3E71C623}"/>
              </a:ext>
            </a:extLst>
          </p:cNvPr>
          <p:cNvGrpSpPr/>
          <p:nvPr/>
        </p:nvGrpSpPr>
        <p:grpSpPr>
          <a:xfrm rot="5400000">
            <a:off x="2988275" y="3708298"/>
            <a:ext cx="1376111" cy="2502626"/>
            <a:chOff x="1002115" y="2691916"/>
            <a:chExt cx="1376111" cy="2502626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EA221B8-4918-4FEF-8621-1FD69A64C34E}"/>
                </a:ext>
              </a:extLst>
            </p:cNvPr>
            <p:cNvGrpSpPr/>
            <p:nvPr/>
          </p:nvGrpSpPr>
          <p:grpSpPr>
            <a:xfrm>
              <a:off x="1248856" y="3373016"/>
              <a:ext cx="838890" cy="1718972"/>
              <a:chOff x="1248856" y="3373016"/>
              <a:chExt cx="838890" cy="1718972"/>
            </a:xfrm>
          </p:grpSpPr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8669BAAE-2D50-47C7-8FDF-5238278DE9A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73962" y="4378204"/>
                <a:ext cx="588678" cy="838890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A920727-7C33-4513-8890-75C2D4BF9F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8856" y="3373016"/>
                <a:ext cx="0" cy="1130295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302D8B8-9E02-40BA-B108-978D9F275666}"/>
                </a:ext>
              </a:extLst>
            </p:cNvPr>
            <p:cNvSpPr txBox="1"/>
            <p:nvPr/>
          </p:nvSpPr>
          <p:spPr>
            <a:xfrm rot="15996207" flipH="1">
              <a:off x="1839885" y="4656201"/>
              <a:ext cx="707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860336B-F2C9-4A37-B388-8B75C700C198}"/>
                </a:ext>
              </a:extLst>
            </p:cNvPr>
            <p:cNvSpPr txBox="1"/>
            <p:nvPr/>
          </p:nvSpPr>
          <p:spPr>
            <a:xfrm rot="15801201" flipH="1">
              <a:off x="833106" y="2860925"/>
              <a:ext cx="707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6FFB5F6-EA48-4650-AF3E-2A19BC09FCD5}"/>
              </a:ext>
            </a:extLst>
          </p:cNvPr>
          <p:cNvSpPr txBox="1"/>
          <p:nvPr/>
        </p:nvSpPr>
        <p:spPr>
          <a:xfrm rot="21201201" flipH="1">
            <a:off x="2911101" y="3386429"/>
            <a:ext cx="70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41066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2A565B-3F36-433F-9EAE-EC5241161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482" y="0"/>
            <a:ext cx="5337036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AA01B9C-A02E-4812-A068-41A648D0FD37}"/>
              </a:ext>
            </a:extLst>
          </p:cNvPr>
          <p:cNvSpPr/>
          <p:nvPr/>
        </p:nvSpPr>
        <p:spPr>
          <a:xfrm>
            <a:off x="5113020" y="2628900"/>
            <a:ext cx="106680" cy="106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FD0FA0-B9AC-4E23-BEF1-1D3455D93039}"/>
              </a:ext>
            </a:extLst>
          </p:cNvPr>
          <p:cNvSpPr txBox="1"/>
          <p:nvPr/>
        </p:nvSpPr>
        <p:spPr>
          <a:xfrm>
            <a:off x="1436915" y="2359074"/>
            <a:ext cx="175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Rotation axis intersection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71C016-E9F8-4F4E-857F-5C4A08A17163}"/>
              </a:ext>
            </a:extLst>
          </p:cNvPr>
          <p:cNvCxnSpPr>
            <a:cxnSpLocks/>
          </p:cNvCxnSpPr>
          <p:nvPr/>
        </p:nvCxnSpPr>
        <p:spPr>
          <a:xfrm>
            <a:off x="2892490" y="2682240"/>
            <a:ext cx="208072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369EF9B-024E-4239-A976-BB8CE854EACB}"/>
              </a:ext>
            </a:extLst>
          </p:cNvPr>
          <p:cNvGrpSpPr/>
          <p:nvPr/>
        </p:nvGrpSpPr>
        <p:grpSpPr>
          <a:xfrm>
            <a:off x="7725745" y="3589131"/>
            <a:ext cx="2835719" cy="369332"/>
            <a:chOff x="7819054" y="3589131"/>
            <a:chExt cx="2835719" cy="3693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AB506CF-169D-4BE4-8AB8-9D947A72345A}"/>
                </a:ext>
              </a:extLst>
            </p:cNvPr>
            <p:cNvGrpSpPr/>
            <p:nvPr/>
          </p:nvGrpSpPr>
          <p:grpSpPr>
            <a:xfrm rot="5400000" flipV="1">
              <a:off x="7843618" y="3626686"/>
              <a:ext cx="245093" cy="294221"/>
              <a:chOff x="3132814" y="1448227"/>
              <a:chExt cx="4722051" cy="47147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BE24161-C8A9-4666-81D4-65E45790C1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2814" y="1676400"/>
                <a:ext cx="472205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B6A0FCA-DA8B-4761-9012-A6F05AE5E83D}"/>
                  </a:ext>
                </a:extLst>
              </p:cNvPr>
              <p:cNvCxnSpPr/>
              <p:nvPr/>
            </p:nvCxnSpPr>
            <p:spPr>
              <a:xfrm>
                <a:off x="3132814" y="1463351"/>
                <a:ext cx="0" cy="45634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EA5648D-D55F-4DC2-97BB-749DA8CE8677}"/>
                  </a:ext>
                </a:extLst>
              </p:cNvPr>
              <p:cNvCxnSpPr/>
              <p:nvPr/>
            </p:nvCxnSpPr>
            <p:spPr>
              <a:xfrm>
                <a:off x="7854865" y="1448227"/>
                <a:ext cx="0" cy="45634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C25331D-5409-4354-ABBE-BBA37FF7689C}"/>
                </a:ext>
              </a:extLst>
            </p:cNvPr>
            <p:cNvSpPr txBox="1"/>
            <p:nvPr/>
          </p:nvSpPr>
          <p:spPr>
            <a:xfrm>
              <a:off x="8897471" y="3589131"/>
              <a:ext cx="1757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1cm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1110F62-FCF8-49F3-BBC3-B723173B4D55}"/>
                </a:ext>
              </a:extLst>
            </p:cNvPr>
            <p:cNvCxnSpPr>
              <a:stCxn id="15" idx="1"/>
            </p:cNvCxnSpPr>
            <p:nvPr/>
          </p:nvCxnSpPr>
          <p:spPr>
            <a:xfrm flipH="1">
              <a:off x="8046720" y="3773797"/>
              <a:ext cx="85075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ECDF133-C236-4C16-94DF-AEF75E193DBE}"/>
              </a:ext>
            </a:extLst>
          </p:cNvPr>
          <p:cNvGrpSpPr/>
          <p:nvPr/>
        </p:nvGrpSpPr>
        <p:grpSpPr>
          <a:xfrm>
            <a:off x="7666654" y="5989431"/>
            <a:ext cx="2835719" cy="369332"/>
            <a:chOff x="7819054" y="3589131"/>
            <a:chExt cx="2835719" cy="36933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9289ABC-FE16-4C87-8AB1-2CE79C534F7D}"/>
                </a:ext>
              </a:extLst>
            </p:cNvPr>
            <p:cNvGrpSpPr/>
            <p:nvPr/>
          </p:nvGrpSpPr>
          <p:grpSpPr>
            <a:xfrm rot="5400000" flipV="1">
              <a:off x="7843618" y="3626686"/>
              <a:ext cx="245093" cy="294221"/>
              <a:chOff x="3132814" y="1448227"/>
              <a:chExt cx="4722051" cy="47147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18B4FF7-35D4-4344-8FEA-B5D2001D04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2814" y="1676400"/>
                <a:ext cx="472205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40392EA-AB25-4DAD-8C58-2100E0ECE2D5}"/>
                  </a:ext>
                </a:extLst>
              </p:cNvPr>
              <p:cNvCxnSpPr/>
              <p:nvPr/>
            </p:nvCxnSpPr>
            <p:spPr>
              <a:xfrm>
                <a:off x="3132814" y="1463351"/>
                <a:ext cx="0" cy="45634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85846C5-8EDE-4962-840C-E202E4A1034C}"/>
                  </a:ext>
                </a:extLst>
              </p:cNvPr>
              <p:cNvCxnSpPr/>
              <p:nvPr/>
            </p:nvCxnSpPr>
            <p:spPr>
              <a:xfrm>
                <a:off x="7854865" y="1448227"/>
                <a:ext cx="0" cy="45634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393ACE4-BEAC-4E9B-9B67-DC0949C897FF}"/>
                </a:ext>
              </a:extLst>
            </p:cNvPr>
            <p:cNvSpPr txBox="1"/>
            <p:nvPr/>
          </p:nvSpPr>
          <p:spPr>
            <a:xfrm>
              <a:off x="8897471" y="3589131"/>
              <a:ext cx="1757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1cm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B8E86DA-070B-428A-BEA7-071E11F7A5AD}"/>
                </a:ext>
              </a:extLst>
            </p:cNvPr>
            <p:cNvCxnSpPr>
              <a:stCxn id="21" idx="1"/>
            </p:cNvCxnSpPr>
            <p:nvPr/>
          </p:nvCxnSpPr>
          <p:spPr>
            <a:xfrm flipH="1">
              <a:off x="8046720" y="3773797"/>
              <a:ext cx="85075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8DF914B-2909-4B2B-9630-3B1AEC81594B}"/>
              </a:ext>
            </a:extLst>
          </p:cNvPr>
          <p:cNvGrpSpPr/>
          <p:nvPr/>
        </p:nvGrpSpPr>
        <p:grpSpPr>
          <a:xfrm>
            <a:off x="7686101" y="279938"/>
            <a:ext cx="2549581" cy="1203627"/>
            <a:chOff x="7686101" y="279938"/>
            <a:chExt cx="2549581" cy="120362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847102-8C61-4A74-B247-E58F578C2684}"/>
                </a:ext>
              </a:extLst>
            </p:cNvPr>
            <p:cNvSpPr txBox="1"/>
            <p:nvPr/>
          </p:nvSpPr>
          <p:spPr>
            <a:xfrm>
              <a:off x="9281607" y="792829"/>
              <a:ext cx="954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5cm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019B895-3613-437A-9A3D-2DD57E408DC5}"/>
                </a:ext>
              </a:extLst>
            </p:cNvPr>
            <p:cNvGrpSpPr/>
            <p:nvPr/>
          </p:nvGrpSpPr>
          <p:grpSpPr>
            <a:xfrm rot="5400000" flipV="1">
              <a:off x="7231398" y="734641"/>
              <a:ext cx="1203627" cy="294221"/>
              <a:chOff x="3132814" y="1448227"/>
              <a:chExt cx="4722051" cy="47147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683D5BD-28AB-400F-AAC9-8202A4896B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2814" y="1676400"/>
                <a:ext cx="472205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E6F67DD-BC37-491D-83B1-D5A9350DCDB5}"/>
                  </a:ext>
                </a:extLst>
              </p:cNvPr>
              <p:cNvCxnSpPr/>
              <p:nvPr/>
            </p:nvCxnSpPr>
            <p:spPr>
              <a:xfrm>
                <a:off x="3132814" y="1463351"/>
                <a:ext cx="0" cy="45634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7D247DF-96A0-4AAE-B9E4-31D8611FBDF6}"/>
                  </a:ext>
                </a:extLst>
              </p:cNvPr>
              <p:cNvCxnSpPr/>
              <p:nvPr/>
            </p:nvCxnSpPr>
            <p:spPr>
              <a:xfrm>
                <a:off x="7854865" y="1448227"/>
                <a:ext cx="0" cy="45634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BEBEFE6-E834-4FD9-94AF-675E07A31D2B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 flipV="1">
              <a:off x="7894321" y="813175"/>
              <a:ext cx="1387286" cy="16432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379CF0A-F828-467F-AEC2-E12E0E9094F4}"/>
              </a:ext>
            </a:extLst>
          </p:cNvPr>
          <p:cNvGrpSpPr/>
          <p:nvPr/>
        </p:nvGrpSpPr>
        <p:grpSpPr>
          <a:xfrm flipH="1">
            <a:off x="1925044" y="284190"/>
            <a:ext cx="1890256" cy="1203627"/>
            <a:chOff x="7686101" y="279938"/>
            <a:chExt cx="2549581" cy="120362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6F8E2D-CEF7-4B33-838E-BCCD8AD6DB27}"/>
                </a:ext>
              </a:extLst>
            </p:cNvPr>
            <p:cNvSpPr txBox="1"/>
            <p:nvPr/>
          </p:nvSpPr>
          <p:spPr>
            <a:xfrm>
              <a:off x="9281607" y="792829"/>
              <a:ext cx="954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5cm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DE7BF9A-D73B-4586-BAE7-AE344D5999A4}"/>
                </a:ext>
              </a:extLst>
            </p:cNvPr>
            <p:cNvGrpSpPr/>
            <p:nvPr/>
          </p:nvGrpSpPr>
          <p:grpSpPr>
            <a:xfrm rot="5400000" flipV="1">
              <a:off x="7231398" y="734641"/>
              <a:ext cx="1203627" cy="294221"/>
              <a:chOff x="3132814" y="1448227"/>
              <a:chExt cx="4722051" cy="471470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8070372-972B-4C10-9874-49FE4B34FC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2814" y="1676400"/>
                <a:ext cx="472205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8CAF223-9FDC-4FD8-91BA-29B60FAFBAA0}"/>
                  </a:ext>
                </a:extLst>
              </p:cNvPr>
              <p:cNvCxnSpPr/>
              <p:nvPr/>
            </p:nvCxnSpPr>
            <p:spPr>
              <a:xfrm>
                <a:off x="3132814" y="1463351"/>
                <a:ext cx="0" cy="45634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6E39D52-9928-4866-8E62-FFECD9175970}"/>
                  </a:ext>
                </a:extLst>
              </p:cNvPr>
              <p:cNvCxnSpPr/>
              <p:nvPr/>
            </p:nvCxnSpPr>
            <p:spPr>
              <a:xfrm>
                <a:off x="7854865" y="1448227"/>
                <a:ext cx="0" cy="45634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5EC00E0-B7B3-4A8E-877A-0980D0E40F6A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7894321" y="813175"/>
              <a:ext cx="1387286" cy="16432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34BE9C-4B57-465F-980F-AE66DADAFDEF}"/>
              </a:ext>
            </a:extLst>
          </p:cNvPr>
          <p:cNvGrpSpPr/>
          <p:nvPr/>
        </p:nvGrpSpPr>
        <p:grpSpPr>
          <a:xfrm flipH="1">
            <a:off x="1923123" y="5077896"/>
            <a:ext cx="1890256" cy="1203627"/>
            <a:chOff x="7686101" y="279938"/>
            <a:chExt cx="2549581" cy="120362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8B57FD1-B1DC-45AA-8C23-50BCADA8337A}"/>
                </a:ext>
              </a:extLst>
            </p:cNvPr>
            <p:cNvSpPr txBox="1"/>
            <p:nvPr/>
          </p:nvSpPr>
          <p:spPr>
            <a:xfrm>
              <a:off x="9281607" y="792829"/>
              <a:ext cx="954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5cm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2FECB3E-A6EA-427A-88FC-C13BB23990DC}"/>
                </a:ext>
              </a:extLst>
            </p:cNvPr>
            <p:cNvGrpSpPr/>
            <p:nvPr/>
          </p:nvGrpSpPr>
          <p:grpSpPr>
            <a:xfrm rot="5400000" flipV="1">
              <a:off x="7231398" y="734641"/>
              <a:ext cx="1203627" cy="294221"/>
              <a:chOff x="3132814" y="1448227"/>
              <a:chExt cx="4722051" cy="471470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D92C09F-E6DB-4061-94D6-E73F87DEEA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2814" y="1676400"/>
                <a:ext cx="472205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CBC089B-C2FE-4B2F-9C28-B5274293B5E7}"/>
                  </a:ext>
                </a:extLst>
              </p:cNvPr>
              <p:cNvCxnSpPr/>
              <p:nvPr/>
            </p:nvCxnSpPr>
            <p:spPr>
              <a:xfrm>
                <a:off x="3132814" y="1463351"/>
                <a:ext cx="0" cy="45634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0EFC280-4DFB-4697-BF84-1086E9690817}"/>
                  </a:ext>
                </a:extLst>
              </p:cNvPr>
              <p:cNvCxnSpPr/>
              <p:nvPr/>
            </p:nvCxnSpPr>
            <p:spPr>
              <a:xfrm>
                <a:off x="7854865" y="1448227"/>
                <a:ext cx="0" cy="45634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90A570E-EF0B-4F5E-A014-5D1B0E6558DC}"/>
                </a:ext>
              </a:extLst>
            </p:cNvPr>
            <p:cNvCxnSpPr>
              <a:cxnSpLocks/>
              <a:stCxn id="53" idx="1"/>
            </p:cNvCxnSpPr>
            <p:nvPr/>
          </p:nvCxnSpPr>
          <p:spPr>
            <a:xfrm flipH="1" flipV="1">
              <a:off x="7894321" y="813175"/>
              <a:ext cx="1387286" cy="16432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60AC894-5C25-436E-BCAD-D7C188A12759}"/>
              </a:ext>
            </a:extLst>
          </p:cNvPr>
          <p:cNvSpPr txBox="1"/>
          <p:nvPr/>
        </p:nvSpPr>
        <p:spPr>
          <a:xfrm>
            <a:off x="4938087" y="2321123"/>
            <a:ext cx="718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(0,0)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C03D695-DA5E-4A66-854B-853EBB5DDE1B}"/>
              </a:ext>
            </a:extLst>
          </p:cNvPr>
          <p:cNvSpPr txBox="1"/>
          <p:nvPr/>
        </p:nvSpPr>
        <p:spPr>
          <a:xfrm>
            <a:off x="4862235" y="1483565"/>
            <a:ext cx="718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(0,5)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B2E007B-A16D-4C10-8183-31A1F47F4796}"/>
              </a:ext>
            </a:extLst>
          </p:cNvPr>
          <p:cNvSpPr txBox="1"/>
          <p:nvPr/>
        </p:nvSpPr>
        <p:spPr>
          <a:xfrm>
            <a:off x="6062270" y="1483565"/>
            <a:ext cx="718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(5,5)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7F44B2-75DC-4ED3-B433-AFC73A1ECC5D}"/>
              </a:ext>
            </a:extLst>
          </p:cNvPr>
          <p:cNvSpPr txBox="1"/>
          <p:nvPr/>
        </p:nvSpPr>
        <p:spPr>
          <a:xfrm>
            <a:off x="6062270" y="2289825"/>
            <a:ext cx="718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(5,0)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2679DD0-7D02-4A23-83FC-C3092FAC6236}"/>
              </a:ext>
            </a:extLst>
          </p:cNvPr>
          <p:cNvSpPr txBox="1"/>
          <p:nvPr/>
        </p:nvSpPr>
        <p:spPr>
          <a:xfrm>
            <a:off x="3920868" y="226075"/>
            <a:ext cx="836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(-5,10)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6882C85-401C-4770-84D2-A1BC08348400}"/>
              </a:ext>
            </a:extLst>
          </p:cNvPr>
          <p:cNvSpPr txBox="1"/>
          <p:nvPr/>
        </p:nvSpPr>
        <p:spPr>
          <a:xfrm>
            <a:off x="3718473" y="5988866"/>
            <a:ext cx="998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(-5,-15)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113B5E3-07A1-4655-B17B-8943A88DF184}"/>
              </a:ext>
            </a:extLst>
          </p:cNvPr>
          <p:cNvSpPr txBox="1"/>
          <p:nvPr/>
        </p:nvSpPr>
        <p:spPr>
          <a:xfrm>
            <a:off x="4860471" y="4799328"/>
            <a:ext cx="998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(0,-10)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F7E6943-D7C8-4525-9271-5F0FDE30EC9C}"/>
              </a:ext>
            </a:extLst>
          </p:cNvPr>
          <p:cNvSpPr txBox="1"/>
          <p:nvPr/>
        </p:nvSpPr>
        <p:spPr>
          <a:xfrm>
            <a:off x="7238473" y="13867"/>
            <a:ext cx="998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(10,10)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DB2A4CA-37A6-4152-A10B-EF7C5148C760}"/>
              </a:ext>
            </a:extLst>
          </p:cNvPr>
          <p:cNvSpPr txBox="1"/>
          <p:nvPr/>
        </p:nvSpPr>
        <p:spPr>
          <a:xfrm>
            <a:off x="7167293" y="3868963"/>
            <a:ext cx="998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(10,-5)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CBCAA61-C3E4-42B5-81D0-CB9C2BEE2264}"/>
              </a:ext>
            </a:extLst>
          </p:cNvPr>
          <p:cNvSpPr txBox="1"/>
          <p:nvPr/>
        </p:nvSpPr>
        <p:spPr>
          <a:xfrm>
            <a:off x="6062270" y="4770118"/>
            <a:ext cx="998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(5,-10)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158AC37-E8E9-405B-ADBC-5C3BA9E06621}"/>
              </a:ext>
            </a:extLst>
          </p:cNvPr>
          <p:cNvSpPr txBox="1"/>
          <p:nvPr/>
        </p:nvSpPr>
        <p:spPr>
          <a:xfrm>
            <a:off x="7235823" y="6254360"/>
            <a:ext cx="998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(10,-15)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3D44F82-5947-4ED8-B883-0BABDD496E32}"/>
              </a:ext>
            </a:extLst>
          </p:cNvPr>
          <p:cNvGrpSpPr/>
          <p:nvPr/>
        </p:nvGrpSpPr>
        <p:grpSpPr>
          <a:xfrm>
            <a:off x="902240" y="3555285"/>
            <a:ext cx="1873935" cy="1628309"/>
            <a:chOff x="1083240" y="3059668"/>
            <a:chExt cx="1873935" cy="1628309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088BCD1-7CE4-4763-A400-B942D5CDE3D7}"/>
                </a:ext>
              </a:extLst>
            </p:cNvPr>
            <p:cNvGrpSpPr/>
            <p:nvPr/>
          </p:nvGrpSpPr>
          <p:grpSpPr>
            <a:xfrm>
              <a:off x="1248856" y="3373016"/>
              <a:ext cx="1027942" cy="1130295"/>
              <a:chOff x="1248856" y="3373016"/>
              <a:chExt cx="1027942" cy="1130295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CE0D0F4C-0D71-41CE-819E-5BD21EE0E4AA}"/>
                  </a:ext>
                </a:extLst>
              </p:cNvPr>
              <p:cNvCxnSpPr/>
              <p:nvPr/>
            </p:nvCxnSpPr>
            <p:spPr>
              <a:xfrm>
                <a:off x="1248856" y="4503311"/>
                <a:ext cx="1027942" cy="0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2BD34405-DA40-403C-AEC3-2FE136F7DE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8856" y="3373016"/>
                <a:ext cx="0" cy="1130295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74FEB5E-8EB2-467A-93C4-7D610B3E5CE1}"/>
                </a:ext>
              </a:extLst>
            </p:cNvPr>
            <p:cNvSpPr txBox="1"/>
            <p:nvPr/>
          </p:nvSpPr>
          <p:spPr>
            <a:xfrm flipH="1">
              <a:off x="2249825" y="4318645"/>
              <a:ext cx="707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7C73792-B9BE-410B-BA9F-1332FE9FDFD8}"/>
                </a:ext>
              </a:extLst>
            </p:cNvPr>
            <p:cNvSpPr txBox="1"/>
            <p:nvPr/>
          </p:nvSpPr>
          <p:spPr>
            <a:xfrm flipH="1">
              <a:off x="1083240" y="3059668"/>
              <a:ext cx="707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5790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71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Zheng, Corey</dc:creator>
  <cp:lastModifiedBy>Zheng, Corey</cp:lastModifiedBy>
  <cp:revision>4</cp:revision>
  <dcterms:created xsi:type="dcterms:W3CDTF">2018-10-27T04:07:06Z</dcterms:created>
  <dcterms:modified xsi:type="dcterms:W3CDTF">2018-10-27T04:20:09Z</dcterms:modified>
</cp:coreProperties>
</file>