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36"/>
    <p:restoredTop sz="94694"/>
  </p:normalViewPr>
  <p:slideViewPr>
    <p:cSldViewPr snapToGrid="0" snapToObjects="1">
      <p:cViewPr varScale="1">
        <p:scale>
          <a:sx n="23" d="100"/>
          <a:sy n="23" d="100"/>
        </p:scale>
        <p:origin x="208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7FCD-7516-9B4E-8F11-EAA1BA78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410CD-153D-6344-8B5D-7EEBF3AE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E16A-5FDF-7342-A2F3-822EF027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2173-C278-0C40-82E7-EEA832AE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2711-296B-9040-BB57-D77356F3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0132-E27E-2844-9C80-57A191B7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E1F16-F791-B347-950C-4341CBAFD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5424-9B5C-6945-BA3A-A5D1BDAA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EF12-EC39-3142-A8AA-F9A983A8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7958-43D1-7C47-9941-164F637D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09449-E943-D94D-9165-FDB7ED240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56FA2-63EE-BD43-B20A-B44A4D7F3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758F-A4DB-A847-B973-ECB17A16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F36D-7624-424F-B7F5-5C958642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1870-0726-D648-8C4A-9783178F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CBB-F664-1846-BABE-2FCBE92B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E460-5AF6-8B45-9859-36FCF514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950B-E8B2-8C4C-A35C-B197B385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2B48-3A01-2242-8F2F-61A47819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C079-5B7B-814A-99E5-45BF4AA1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2FEB-5060-BD4E-8E39-04CCDF5F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3AA09-B618-5541-B3F9-7528E85C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88B6-CBAC-BD47-93D4-24CBA4CF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3CAC-BE0C-EA45-93EB-FFB90F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5EB2-D8E8-7B40-B27B-DD1D0B49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1858-69FA-2640-AFEF-69F32DCE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1735-24C8-0849-B379-403BDB78B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85005-90DF-CE47-83B3-CEC017D5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D3067-43BF-5041-85D6-66D86BF5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3D4A6-EFF2-0B47-A9AF-4BBF6F82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CE44B-7AAD-A94A-8FE6-FE6EF080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07E6-3151-1F41-882B-96CFEC65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A7C6-5738-6349-8BEC-DECFAEB9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B0EF-4E54-4448-980E-43B2F2B65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406AC-71A8-9745-8909-F643AC7B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FE27F-8A77-734F-B64C-157EC306A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84FF3-4F09-BB47-9587-A339054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994F9-9DF4-1A40-9443-B3FD19CD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2A521-ECB3-F045-A0AE-5EAF9872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2EA2-4774-7F49-8D4E-F43B97FC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EBAFB-4688-C940-AD86-1616B2D6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A1FBF-EF68-AA4F-A4B6-90C66676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FA9AA-6179-1C46-8226-355E8447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5D1DF-25B2-EA4A-A6FC-EB2D21B5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D72C6-4F87-B445-B24B-DD1028DA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B2C6C-DC35-CD45-BA5B-E336FE23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2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03C4-D832-5A4D-BF3F-BC95AD3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3DB9-D8FA-6642-89EF-C052CF8E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2397A-FAE9-EC40-8C66-9E90809CA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9579-913D-BC46-BE44-F156897D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174FA-FECD-8245-87A4-51DDCFDA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317A-9054-054A-978E-C57ED4CC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4665-3707-4B43-BEB4-54AD23C6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8F819-72DB-E44A-AD6D-46C082409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AE7B0-C87D-4941-9B73-C14D72EFC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1BFF6-7C90-534E-AD46-77D0E599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10478-D523-FD4C-931F-3C728248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C31D-A503-4B48-A247-1BD3E2F9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2A636-F1FA-8C43-B4F6-6A7313F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DDE0B-F5DF-3341-B930-B9C92EF3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9566-11F1-DB48-86FF-5531B5CAA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DCDB-85A9-8449-B60D-616C67F0D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909B-885F-1A47-A734-E9FE9252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16AB-CE63-6D41-9564-CBCB70BB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959244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Tower of Hanoi Implementation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B6854-9041-5F4B-A5E6-71BD9E769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3960060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By Joey Ji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aint color explosion on a white background">
            <a:extLst>
              <a:ext uri="{FF2B5EF4-FFF2-40B4-BE49-F238E27FC236}">
                <a16:creationId xmlns:a16="http://schemas.microsoft.com/office/drawing/2014/main" id="{C7B044BC-9735-4C2B-A6BC-71C3536C9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2" r="-1" b="87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61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7898-5F4F-4B4B-BF37-A33CA30A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Descending Order Eigenvector Centrality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34A44-D17E-FE41-ADC1-665D2D9E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82EDC-46C3-8947-AB97-F3BE8843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08" y="1690688"/>
            <a:ext cx="2775784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5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9F09-CECA-6549-9D09-800C273E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FA3-43E1-6C41-B0F3-75F89191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is not Eulerian because not all nodes have even degrees, i.e. node (3, 2, 3)</a:t>
            </a: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1CDA656B-C35D-D541-B840-CE18A0C74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1" t="3356" r="50000" b="67500"/>
          <a:stretch/>
        </p:blipFill>
        <p:spPr>
          <a:xfrm>
            <a:off x="4295775" y="2834068"/>
            <a:ext cx="3600450" cy="33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C214-8B9B-EC46-A3DF-1430D9E1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Problem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19F5250-017C-8741-AF10-DA6F59FD7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6668" y="2358761"/>
            <a:ext cx="3708400" cy="34544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E4A692-DBC9-5341-9F84-B50759ED1A70}"/>
              </a:ext>
            </a:extLst>
          </p:cNvPr>
          <p:cNvSpPr/>
          <p:nvPr/>
        </p:nvSpPr>
        <p:spPr>
          <a:xfrm>
            <a:off x="838200" y="1690688"/>
            <a:ext cx="76284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Game consists of three poles and varying number of disks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No two disks are the same size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Disks are stacked together from smallest on the top and largest on the bottom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Game starts with all disks on the first pole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Goal: move all disks from the first to the third pole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Rules: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Moving one disk at a time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Larger disk can’t be on top of a smaller disk</a:t>
            </a:r>
          </a:p>
        </p:txBody>
      </p:sp>
    </p:spTree>
    <p:extLst>
      <p:ext uri="{BB962C8B-B14F-4D97-AF65-F5344CB8AC3E}">
        <p14:creationId xmlns:p14="http://schemas.microsoft.com/office/powerpoint/2010/main" val="395495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79D0-9893-E34E-86E7-866E02C4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Stacks at Each State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085FD0-BB59-8B4C-B421-A7350248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43867" cy="46085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4DFB9B-1A42-034F-BD10-57157B1DEA6F}"/>
              </a:ext>
            </a:extLst>
          </p:cNvPr>
          <p:cNvSpPr/>
          <p:nvPr/>
        </p:nvSpPr>
        <p:spPr>
          <a:xfrm>
            <a:off x="4682068" y="1363455"/>
            <a:ext cx="75099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 each step, the status of the stacks will be represented in terms of a tuple of size 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 is the number of stacks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Tuple indices are organized from smallest to the largest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index has a possible entry of {1, 2, 3}, correlates to the specific tower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i.e. For the four states on the left: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Top left: (1, 1, 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Top right: (3, 1, 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Bottom left: (3, 2, 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Bottom right: (2, 2, 1)</a:t>
            </a:r>
          </a:p>
        </p:txBody>
      </p:sp>
    </p:spTree>
    <p:extLst>
      <p:ext uri="{BB962C8B-B14F-4D97-AF65-F5344CB8AC3E}">
        <p14:creationId xmlns:p14="http://schemas.microsoft.com/office/powerpoint/2010/main" val="132367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41B8-E9CD-4A42-A38A-054668C7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Generation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80526EC-1801-2C44-ACD9-B35294E83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627751"/>
            <a:ext cx="5385168" cy="3566146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F17124-86FB-314A-A6AD-C23C0908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6122"/>
            <a:ext cx="5385168" cy="12930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11A287-5269-924D-AD0D-707CAB61CC86}"/>
              </a:ext>
            </a:extLst>
          </p:cNvPr>
          <p:cNvSpPr/>
          <p:nvPr/>
        </p:nvSpPr>
        <p:spPr>
          <a:xfrm>
            <a:off x="838200" y="1458460"/>
            <a:ext cx="5257800" cy="5049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 recursive function </a:t>
            </a:r>
            <a:r>
              <a:rPr lang="en-US" sz="2800" dirty="0" err="1">
                <a:solidFill>
                  <a:prstClr val="black"/>
                </a:solidFill>
              </a:rPr>
              <a:t>makeAMove</a:t>
            </a:r>
            <a:r>
              <a:rPr lang="en-US" sz="2800" dirty="0">
                <a:solidFill>
                  <a:prstClr val="black"/>
                </a:solidFill>
              </a:rPr>
              <a:t>(node, end, G) is created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Three inputs: the node to make extensions from, end node for program termination, and the graph G using Python package </a:t>
            </a:r>
            <a:r>
              <a:rPr lang="en-US" sz="2400" dirty="0" err="1">
                <a:solidFill>
                  <a:prstClr val="black"/>
                </a:solidFill>
              </a:rPr>
              <a:t>Networkx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</a:rPr>
              <a:t>makeAMove</a:t>
            </a:r>
            <a:r>
              <a:rPr lang="en-US" sz="2800" dirty="0">
                <a:solidFill>
                  <a:prstClr val="black"/>
                </a:solidFill>
              </a:rPr>
              <a:t>(node, end, G) is called within the function </a:t>
            </a:r>
            <a:r>
              <a:rPr lang="en-US" sz="2800" dirty="0" err="1">
                <a:solidFill>
                  <a:prstClr val="black"/>
                </a:solidFill>
              </a:rPr>
              <a:t>TowersOfHanoi</a:t>
            </a:r>
            <a:r>
              <a:rPr lang="en-US" sz="2800" dirty="0">
                <a:solidFill>
                  <a:prstClr val="black"/>
                </a:solidFill>
              </a:rPr>
              <a:t>(layers), where layers is the number of layers for the game</a:t>
            </a:r>
          </a:p>
        </p:txBody>
      </p:sp>
    </p:spTree>
    <p:extLst>
      <p:ext uri="{BB962C8B-B14F-4D97-AF65-F5344CB8AC3E}">
        <p14:creationId xmlns:p14="http://schemas.microsoft.com/office/powerpoint/2010/main" val="9163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8F62-B679-8D40-8F96-BAC0CD7F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Game with Three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04F6-CF22-DA4D-8183-DA977C98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935133" cy="4486275"/>
          </a:xfrm>
        </p:spPr>
        <p:txBody>
          <a:bodyPr/>
          <a:lstStyle/>
          <a:p>
            <a:pPr lvl="1"/>
            <a:r>
              <a:rPr lang="en-US" dirty="0"/>
              <a:t>Call Function </a:t>
            </a:r>
            <a:r>
              <a:rPr lang="en-US" dirty="0" err="1"/>
              <a:t>TowersOfHanoi</a:t>
            </a:r>
            <a:r>
              <a:rPr lang="en-US" dirty="0"/>
              <a:t>(3), generated the following diagram in </a:t>
            </a:r>
            <a:r>
              <a:rPr lang="en-US" dirty="0" err="1"/>
              <a:t>Kamada</a:t>
            </a:r>
            <a:r>
              <a:rPr lang="en-US" dirty="0"/>
              <a:t>-Kawai force-directed layout:</a:t>
            </a:r>
          </a:p>
          <a:p>
            <a:pPr lvl="1"/>
            <a:r>
              <a:rPr lang="en-US" dirty="0"/>
              <a:t>Red trail represent the shortest path</a:t>
            </a:r>
          </a:p>
          <a:p>
            <a:pPr lvl="1"/>
            <a:r>
              <a:rPr lang="en-US" dirty="0"/>
              <a:t>Each node is labeled with the state of the stack</a:t>
            </a:r>
          </a:p>
          <a:p>
            <a:pPr lvl="1"/>
            <a:r>
              <a:rPr lang="en-US" dirty="0"/>
              <a:t>Starting node: (1, 1, 1)</a:t>
            </a:r>
          </a:p>
          <a:p>
            <a:pPr lvl="1"/>
            <a:r>
              <a:rPr lang="en-US" dirty="0"/>
              <a:t>End node: (3, 3, 3)</a:t>
            </a:r>
          </a:p>
          <a:p>
            <a:pPr lvl="1"/>
            <a:r>
              <a:rPr lang="en-US" dirty="0"/>
              <a:t>Shortest Path: [(1, 1, 1), (3, 1, 1), (3, 2, 1), (2, 2, 1), (2, 2, 3), (1, 2, 3), (1, 3, 3), (3, 3, 3)]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118C3-7265-704E-BD3D-3DA7DB2C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33" y="1660665"/>
            <a:ext cx="4961467" cy="48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0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0AF9DD1C-2938-9B44-83C7-125CF1A0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6" y="762001"/>
            <a:ext cx="6095999" cy="6095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88F62-B679-8D40-8F96-BAC0CD7F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Disks Original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04F6-CF22-DA4D-8183-DA977C98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935133" cy="4486275"/>
          </a:xfrm>
        </p:spPr>
        <p:txBody>
          <a:bodyPr/>
          <a:lstStyle/>
          <a:p>
            <a:pPr lvl="1"/>
            <a:r>
              <a:rPr lang="en-US" dirty="0"/>
              <a:t>Call Function </a:t>
            </a:r>
            <a:r>
              <a:rPr lang="en-US" dirty="0" err="1"/>
              <a:t>TowersOfHanoi</a:t>
            </a:r>
            <a:r>
              <a:rPr lang="en-US" dirty="0"/>
              <a:t>(6), generated the following diagram in </a:t>
            </a:r>
            <a:r>
              <a:rPr lang="en-US" dirty="0" err="1"/>
              <a:t>Kamada</a:t>
            </a:r>
            <a:r>
              <a:rPr lang="en-US" dirty="0"/>
              <a:t>-Kawai force-directed layout: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 trail </a:t>
            </a:r>
            <a:r>
              <a:rPr lang="en-US" dirty="0"/>
              <a:t>represent the shortest path</a:t>
            </a:r>
          </a:p>
          <a:p>
            <a:pPr lvl="1"/>
            <a:r>
              <a:rPr lang="en-US" dirty="0"/>
              <a:t>Each node is labeled with the state of the stack</a:t>
            </a:r>
          </a:p>
          <a:p>
            <a:pPr lvl="1"/>
            <a:r>
              <a:rPr lang="en-US" dirty="0"/>
              <a:t>Starting node: (1, 1, 1, 1, 1, 1)</a:t>
            </a:r>
          </a:p>
          <a:p>
            <a:pPr lvl="1"/>
            <a:r>
              <a:rPr lang="en-US" dirty="0"/>
              <a:t>End node: (3, 3, 3, 3, 3, 3)</a:t>
            </a:r>
          </a:p>
        </p:txBody>
      </p:sp>
    </p:spTree>
    <p:extLst>
      <p:ext uri="{BB962C8B-B14F-4D97-AF65-F5344CB8AC3E}">
        <p14:creationId xmlns:p14="http://schemas.microsoft.com/office/powerpoint/2010/main" val="260673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0AF9DD1C-2938-9B44-83C7-125CF1A0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6" y="762001"/>
            <a:ext cx="6095999" cy="6095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88F62-B679-8D40-8F96-BAC0CD7F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Disks Modified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04F6-CF22-DA4D-8183-DA977C98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935133" cy="4486275"/>
          </a:xfrm>
        </p:spPr>
        <p:txBody>
          <a:bodyPr/>
          <a:lstStyle/>
          <a:p>
            <a:pPr lvl="1"/>
            <a:r>
              <a:rPr lang="en-US" dirty="0"/>
              <a:t>Call Function </a:t>
            </a:r>
            <a:r>
              <a:rPr lang="en-US" dirty="0" err="1"/>
              <a:t>TowersOfHanoi</a:t>
            </a:r>
            <a:r>
              <a:rPr lang="en-US" dirty="0"/>
              <a:t>(6), generated the following diagram in </a:t>
            </a:r>
            <a:r>
              <a:rPr lang="en-US" dirty="0" err="1"/>
              <a:t>Kamada</a:t>
            </a:r>
            <a:r>
              <a:rPr lang="en-US" dirty="0"/>
              <a:t>-Kawai force-directed layout: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 trail </a:t>
            </a:r>
            <a:r>
              <a:rPr lang="en-US" dirty="0"/>
              <a:t>represent the shortest path</a:t>
            </a:r>
          </a:p>
          <a:p>
            <a:pPr lvl="1"/>
            <a:r>
              <a:rPr lang="en-US" dirty="0"/>
              <a:t>Each node is labeled with the state of the stack</a:t>
            </a:r>
          </a:p>
          <a:p>
            <a:pPr lvl="1"/>
            <a:r>
              <a:rPr lang="en-US" dirty="0"/>
              <a:t>Starting node: (2, 2, 1, 3, 3, 1)</a:t>
            </a:r>
          </a:p>
          <a:p>
            <a:pPr lvl="1"/>
            <a:r>
              <a:rPr lang="en-US" dirty="0"/>
              <a:t>End node: (3, 3, 3, 3, 3, 3)</a:t>
            </a:r>
          </a:p>
        </p:txBody>
      </p:sp>
    </p:spTree>
    <p:extLst>
      <p:ext uri="{BB962C8B-B14F-4D97-AF65-F5344CB8AC3E}">
        <p14:creationId xmlns:p14="http://schemas.microsoft.com/office/powerpoint/2010/main" val="62308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7250-B8FA-6D4A-B9CE-3D1EF164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B93200A-0BBD-A54E-AFA7-93A9EDE5B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113818"/>
              </p:ext>
            </p:extLst>
          </p:nvPr>
        </p:nvGraphicFramePr>
        <p:xfrm>
          <a:off x="3622964" y="1626584"/>
          <a:ext cx="5257812" cy="3604832"/>
        </p:xfrm>
        <a:graphic>
          <a:graphicData uri="http://schemas.openxmlformats.org/drawingml/2006/table">
            <a:tbl>
              <a:tblPr/>
              <a:tblGrid>
                <a:gridCol w="187779">
                  <a:extLst>
                    <a:ext uri="{9D8B030D-6E8A-4147-A177-3AD203B41FA5}">
                      <a16:colId xmlns:a16="http://schemas.microsoft.com/office/drawing/2014/main" val="1133321417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3998781441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4208872891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282377858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3837043324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45287673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4217100221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156963057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2003782156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2073009300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3950964941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1423539784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378241894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836679727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2840618597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1163839555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1572467744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3798509154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2651151842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4229257716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3742029377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1437492489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4142239010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3804318511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1600260479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3598549744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1369294155"/>
                    </a:ext>
                  </a:extLst>
                </a:gridCol>
                <a:gridCol w="187779">
                  <a:extLst>
                    <a:ext uri="{9D8B030D-6E8A-4147-A177-3AD203B41FA5}">
                      <a16:colId xmlns:a16="http://schemas.microsoft.com/office/drawing/2014/main" val="906674744"/>
                    </a:ext>
                  </a:extLst>
                </a:gridCol>
              </a:tblGrid>
              <a:tr h="128744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787462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183652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470715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840460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038273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357600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972092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316549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679931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861756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855828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65283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09140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192844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07004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83204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714292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392296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88505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55197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01895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376470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747684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460016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65715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94337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518260"/>
                  </a:ext>
                </a:extLst>
              </a:tr>
              <a:tr h="128744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333" marR="4333" marT="43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9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93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280B-AB20-7F43-B2D5-62B8C942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Matrix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4007D34-A088-8847-A4CB-81886D8E3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256424"/>
              </p:ext>
            </p:extLst>
          </p:nvPr>
        </p:nvGraphicFramePr>
        <p:xfrm>
          <a:off x="2788220" y="1690688"/>
          <a:ext cx="6615560" cy="4169788"/>
        </p:xfrm>
        <a:graphic>
          <a:graphicData uri="http://schemas.openxmlformats.org/drawingml/2006/table">
            <a:tbl>
              <a:tblPr/>
              <a:tblGrid>
                <a:gridCol w="165389">
                  <a:extLst>
                    <a:ext uri="{9D8B030D-6E8A-4147-A177-3AD203B41FA5}">
                      <a16:colId xmlns:a16="http://schemas.microsoft.com/office/drawing/2014/main" val="3114038161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4176873372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1968506410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710839992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900479528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1022858646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704101296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1325890691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2418548373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1812439230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967658663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689411979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2041496701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790439636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1732191429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590766721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002666597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742359744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2059906371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4158019801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56935603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1877513464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037132433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750645285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164174402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2676686951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022498298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863433616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037397576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103326415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329051880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2977405057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013024967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692762037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1373210146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4269063769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441404674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2922632188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1794235373"/>
                    </a:ext>
                  </a:extLst>
                </a:gridCol>
                <a:gridCol w="165389">
                  <a:extLst>
                    <a:ext uri="{9D8B030D-6E8A-4147-A177-3AD203B41FA5}">
                      <a16:colId xmlns:a16="http://schemas.microsoft.com/office/drawing/2014/main" val="3582294969"/>
                    </a:ext>
                  </a:extLst>
                </a:gridCol>
              </a:tblGrid>
              <a:tr h="148921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111&lt;-&gt;211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111&lt;-&gt;311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333&lt;-&gt;133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333&lt;-&gt;233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211&lt;-&gt;311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211&lt;-&gt;231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311&lt;-&gt;321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321&lt;-&gt;121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321&lt;-&gt;221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121&lt;-&gt;221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121&lt;-&gt;131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221&lt;-&gt;223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223&lt;-&gt;123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223&lt;-&gt;323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123&lt;-&gt;323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123&lt;-&gt;133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323&lt;-&gt;313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313&lt;-&gt;113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313&lt;-&gt;213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113&lt;-&gt;213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113&lt;-&gt;112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213&lt;-&gt;233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233&lt;-&gt;133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112&lt;-&gt;212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112&lt;-&gt;312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212&lt;-&gt;312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212&lt;-&gt;232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312&lt;-&gt;322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322&lt;-&gt;122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322&lt;-&gt;222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122&lt;-&gt;222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122&lt;-&gt;132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132&lt;-&gt;232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132&lt;-&gt;332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232&lt;-&gt;332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332&lt;-&gt;331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331&lt;-&gt;131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331&lt;-&gt;231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131&lt;-&gt;231</a:t>
                      </a:r>
                    </a:p>
                  </a:txBody>
                  <a:tcPr marL="3033" marR="3033" marT="30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884905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612481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360393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74799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5755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81232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77790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953499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977488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262843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381415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680199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79895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877222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78444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869787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6452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855908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45451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909901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64773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343856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575544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432104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045226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216644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03883"/>
                  </a:ext>
                </a:extLst>
              </a:tr>
              <a:tr h="148921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33" marR="3033" marT="3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157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2523</Words>
  <Application>Microsoft Macintosh PowerPoint</Application>
  <PresentationFormat>Widescreen</PresentationFormat>
  <Paragraphs>1950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Tower of Hanoi Implementation in Python</vt:lpstr>
      <vt:lpstr>Tower of Hanoi Problem</vt:lpstr>
      <vt:lpstr>Representation of Stacks at Each State</vt:lpstr>
      <vt:lpstr>Graph Generation</vt:lpstr>
      <vt:lpstr>Original Game with Three Disks</vt:lpstr>
      <vt:lpstr>Six Disks Original Game</vt:lpstr>
      <vt:lpstr>Six Disks Modified Game</vt:lpstr>
      <vt:lpstr>Adjacency Matrix</vt:lpstr>
      <vt:lpstr>Incidence Matrix</vt:lpstr>
      <vt:lpstr>Descending Order Eigenvector Centrality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 Implementation in Python</dc:title>
  <dc:creator>Ji, Joey</dc:creator>
  <cp:lastModifiedBy>Ji, Joey</cp:lastModifiedBy>
  <cp:revision>6</cp:revision>
  <dcterms:created xsi:type="dcterms:W3CDTF">2022-02-16T16:06:50Z</dcterms:created>
  <dcterms:modified xsi:type="dcterms:W3CDTF">2022-02-17T00:01:27Z</dcterms:modified>
</cp:coreProperties>
</file>